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</p:sldIdLst>
  <p:sldSz cx="12192000" cy="6858000"/>
  <p:notesSz cx="6858000" cy="9144000"/>
  <p:embeddedFontLst>
    <p:embeddedFont>
      <p:font typeface="Calibri" panose="020F0502020204030204" pitchFamily="34" charset="0"/>
      <p:regular r:id="rId117"/>
      <p:bold r:id="rId118"/>
      <p:italic r:id="rId119"/>
      <p:boldItalic r:id="rId120"/>
    </p:embeddedFont>
    <p:embeddedFont>
      <p:font typeface="Montserrat" panose="020B0604020202020204" charset="0"/>
      <p:regular r:id="rId121"/>
      <p:bold r:id="rId122"/>
      <p:italic r:id="rId123"/>
      <p:boldItalic r:id="rId124"/>
    </p:embeddedFont>
    <p:embeddedFont>
      <p:font typeface="Open Sans" panose="020B0604020202020204" charset="0"/>
      <p:regular r:id="rId125"/>
      <p:bold r:id="rId126"/>
      <p:italic r:id="rId127"/>
      <p:boldItalic r:id="rId128"/>
    </p:embeddedFont>
    <p:embeddedFont>
      <p:font typeface="Open Sans SemiBold" panose="020B0604020202020204" charset="0"/>
      <p:regular r:id="rId129"/>
      <p:bold r:id="rId130"/>
      <p:italic r:id="rId131"/>
      <p:boldItalic r:id="rId1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2" autoAdjust="0"/>
    <p:restoredTop sz="94660"/>
  </p:normalViewPr>
  <p:slideViewPr>
    <p:cSldViewPr snapToGrid="0">
      <p:cViewPr>
        <p:scale>
          <a:sx n="40" d="100"/>
          <a:sy n="40" d="100"/>
        </p:scale>
        <p:origin x="1088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7.fntdata"/><Relationship Id="rId128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font" Target="fonts/font2.fntdata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8.fntdata"/><Relationship Id="rId129" Type="http://schemas.openxmlformats.org/officeDocument/2006/relationships/font" Target="fonts/font1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font" Target="fonts/font3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14.fntdata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4.fntdata"/><Relationship Id="rId125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5.fnt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8385175" y="1219200"/>
            <a:ext cx="16954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8915400" y="3351212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8383587" y="5375275"/>
            <a:ext cx="1695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strike="noStrike" cap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strike="noStrike" cap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strike="noStrike" cap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90" name="Google Shape;90;p13"/>
          <p:cNvSpPr/>
          <p:nvPr/>
        </p:nvSpPr>
        <p:spPr>
          <a:xfrm>
            <a:off x="3036887" y="923925"/>
            <a:ext cx="3611562" cy="3290887"/>
          </a:xfrm>
          <a:custGeom>
            <a:avLst/>
            <a:gdLst/>
            <a:ahLst/>
            <a:cxnLst/>
            <a:rect l="l" t="t" r="r" b="b"/>
            <a:pathLst>
              <a:path w="797" h="726" extrusionOk="0">
                <a:moveTo>
                  <a:pt x="791" y="475"/>
                </a:moveTo>
                <a:cubicBezTo>
                  <a:pt x="752" y="204"/>
                  <a:pt x="517" y="0"/>
                  <a:pt x="243" y="0"/>
                </a:cubicBezTo>
                <a:cubicBezTo>
                  <a:pt x="157" y="0"/>
                  <a:pt x="75" y="19"/>
                  <a:pt x="0" y="56"/>
                </a:cubicBezTo>
                <a:cubicBezTo>
                  <a:pt x="14" y="54"/>
                  <a:pt x="29" y="52"/>
                  <a:pt x="44" y="52"/>
                </a:cubicBezTo>
                <a:cubicBezTo>
                  <a:pt x="63" y="52"/>
                  <a:pt x="81" y="54"/>
                  <a:pt x="99" y="58"/>
                </a:cubicBezTo>
                <a:cubicBezTo>
                  <a:pt x="198" y="80"/>
                  <a:pt x="250" y="172"/>
                  <a:pt x="253" y="178"/>
                </a:cubicBezTo>
                <a:cubicBezTo>
                  <a:pt x="569" y="726"/>
                  <a:pt x="569" y="726"/>
                  <a:pt x="569" y="726"/>
                </a:cubicBezTo>
                <a:cubicBezTo>
                  <a:pt x="594" y="725"/>
                  <a:pt x="673" y="718"/>
                  <a:pt x="726" y="661"/>
                </a:cubicBezTo>
                <a:cubicBezTo>
                  <a:pt x="797" y="582"/>
                  <a:pt x="791" y="480"/>
                  <a:pt x="791" y="475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628775" y="1268412"/>
            <a:ext cx="2446337" cy="4243387"/>
          </a:xfrm>
          <a:custGeom>
            <a:avLst/>
            <a:gdLst/>
            <a:ahLst/>
            <a:cxnLst/>
            <a:rect l="l" t="t" r="r" b="b"/>
            <a:pathLst>
              <a:path w="540" h="936" extrusionOk="0">
                <a:moveTo>
                  <a:pt x="405" y="6"/>
                </a:moveTo>
                <a:cubicBezTo>
                  <a:pt x="389" y="2"/>
                  <a:pt x="372" y="0"/>
                  <a:pt x="355" y="0"/>
                </a:cubicBezTo>
                <a:cubicBezTo>
                  <a:pt x="276" y="0"/>
                  <a:pt x="216" y="39"/>
                  <a:pt x="212" y="42"/>
                </a:cubicBezTo>
                <a:cubicBezTo>
                  <a:pt x="77" y="148"/>
                  <a:pt x="0" y="307"/>
                  <a:pt x="0" y="477"/>
                </a:cubicBezTo>
                <a:cubicBezTo>
                  <a:pt x="0" y="665"/>
                  <a:pt x="93" y="835"/>
                  <a:pt x="244" y="936"/>
                </a:cubicBezTo>
                <a:cubicBezTo>
                  <a:pt x="225" y="913"/>
                  <a:pt x="208" y="884"/>
                  <a:pt x="197" y="849"/>
                </a:cubicBezTo>
                <a:cubicBezTo>
                  <a:pt x="166" y="752"/>
                  <a:pt x="221" y="661"/>
                  <a:pt x="224" y="656"/>
                </a:cubicBezTo>
                <a:cubicBezTo>
                  <a:pt x="540" y="108"/>
                  <a:pt x="540" y="108"/>
                  <a:pt x="540" y="108"/>
                </a:cubicBezTo>
                <a:cubicBezTo>
                  <a:pt x="528" y="89"/>
                  <a:pt x="481" y="22"/>
                  <a:pt x="405" y="6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516187" y="3611562"/>
            <a:ext cx="4122737" cy="2330450"/>
          </a:xfrm>
          <a:custGeom>
            <a:avLst/>
            <a:gdLst/>
            <a:ahLst/>
            <a:cxnLst/>
            <a:rect l="l" t="t" r="r" b="b"/>
            <a:pathLst>
              <a:path w="910" h="514" extrusionOk="0">
                <a:moveTo>
                  <a:pt x="859" y="84"/>
                </a:moveTo>
                <a:cubicBezTo>
                  <a:pt x="795" y="153"/>
                  <a:pt x="699" y="157"/>
                  <a:pt x="680" y="157"/>
                </a:cubicBezTo>
                <a:cubicBezTo>
                  <a:pt x="678" y="157"/>
                  <a:pt x="677" y="157"/>
                  <a:pt x="677" y="157"/>
                </a:cubicBezTo>
                <a:cubicBezTo>
                  <a:pt x="45" y="157"/>
                  <a:pt x="45" y="157"/>
                  <a:pt x="45" y="157"/>
                </a:cubicBezTo>
                <a:cubicBezTo>
                  <a:pt x="34" y="177"/>
                  <a:pt x="0" y="251"/>
                  <a:pt x="24" y="325"/>
                </a:cubicBezTo>
                <a:cubicBezTo>
                  <a:pt x="57" y="428"/>
                  <a:pt x="151" y="474"/>
                  <a:pt x="152" y="474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218" y="501"/>
                  <a:pt x="287" y="514"/>
                  <a:pt x="358" y="514"/>
                </a:cubicBezTo>
                <a:cubicBezTo>
                  <a:pt x="650" y="514"/>
                  <a:pt x="890" y="287"/>
                  <a:pt x="910" y="0"/>
                </a:cubicBezTo>
                <a:cubicBezTo>
                  <a:pt x="899" y="28"/>
                  <a:pt x="883" y="57"/>
                  <a:pt x="859" y="84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948612" y="3027362"/>
            <a:ext cx="887412" cy="893762"/>
          </a:xfrm>
          <a:prstGeom prst="ellipse">
            <a:avLst/>
          </a:pr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7381875" y="5081587"/>
            <a:ext cx="892175" cy="887412"/>
          </a:xfrm>
          <a:prstGeom prst="ellipse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7381875" y="923925"/>
            <a:ext cx="892175" cy="892175"/>
          </a:xfrm>
          <a:prstGeom prst="ellipse">
            <a:avLst/>
          </a:pr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8056562" y="1857375"/>
            <a:ext cx="322262" cy="1065212"/>
          </a:xfrm>
          <a:custGeom>
            <a:avLst/>
            <a:gdLst/>
            <a:ahLst/>
            <a:cxnLst/>
            <a:rect l="l" t="t" r="r" b="b"/>
            <a:pathLst>
              <a:path w="71" h="235" extrusionOk="0">
                <a:moveTo>
                  <a:pt x="66" y="235"/>
                </a:moveTo>
                <a:cubicBezTo>
                  <a:pt x="63" y="235"/>
                  <a:pt x="61" y="233"/>
                  <a:pt x="61" y="230"/>
                </a:cubicBezTo>
                <a:cubicBezTo>
                  <a:pt x="50" y="154"/>
                  <a:pt x="30" y="79"/>
                  <a:pt x="1" y="8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9" y="2"/>
                  <a:pt x="10" y="4"/>
                </a:cubicBezTo>
                <a:cubicBezTo>
                  <a:pt x="40" y="76"/>
                  <a:pt x="60" y="152"/>
                  <a:pt x="70" y="229"/>
                </a:cubicBezTo>
                <a:cubicBezTo>
                  <a:pt x="71" y="232"/>
                  <a:pt x="69" y="234"/>
                  <a:pt x="66" y="235"/>
                </a:cubicBezTo>
                <a:cubicBezTo>
                  <a:pt x="66" y="235"/>
                  <a:pt x="66" y="235"/>
                  <a:pt x="66" y="235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8056562" y="4002087"/>
            <a:ext cx="322262" cy="1060450"/>
          </a:xfrm>
          <a:custGeom>
            <a:avLst/>
            <a:gdLst/>
            <a:ahLst/>
            <a:cxnLst/>
            <a:rect l="l" t="t" r="r" b="b"/>
            <a:pathLst>
              <a:path w="71" h="234" extrusionOk="0">
                <a:moveTo>
                  <a:pt x="5" y="234"/>
                </a:moveTo>
                <a:cubicBezTo>
                  <a:pt x="5" y="234"/>
                  <a:pt x="4" y="234"/>
                  <a:pt x="3" y="234"/>
                </a:cubicBezTo>
                <a:cubicBezTo>
                  <a:pt x="1" y="233"/>
                  <a:pt x="0" y="230"/>
                  <a:pt x="1" y="227"/>
                </a:cubicBezTo>
                <a:cubicBezTo>
                  <a:pt x="30" y="156"/>
                  <a:pt x="50" y="81"/>
                  <a:pt x="61" y="5"/>
                </a:cubicBezTo>
                <a:cubicBezTo>
                  <a:pt x="61" y="2"/>
                  <a:pt x="63" y="0"/>
                  <a:pt x="66" y="1"/>
                </a:cubicBezTo>
                <a:cubicBezTo>
                  <a:pt x="69" y="1"/>
                  <a:pt x="71" y="3"/>
                  <a:pt x="70" y="6"/>
                </a:cubicBezTo>
                <a:cubicBezTo>
                  <a:pt x="60" y="83"/>
                  <a:pt x="40" y="159"/>
                  <a:pt x="10" y="231"/>
                </a:cubicBezTo>
                <a:cubicBezTo>
                  <a:pt x="9" y="233"/>
                  <a:pt x="7" y="234"/>
                  <a:pt x="5" y="234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7713662" y="1027112"/>
            <a:ext cx="557212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8229600" y="3113087"/>
            <a:ext cx="676275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7672387" y="5180012"/>
            <a:ext cx="671512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3775075" y="4705350"/>
            <a:ext cx="820737" cy="738187"/>
          </a:xfrm>
          <a:custGeom>
            <a:avLst/>
            <a:gdLst/>
            <a:ahLst/>
            <a:cxnLst/>
            <a:rect l="l" t="t" r="r" b="b"/>
            <a:pathLst>
              <a:path w="181" h="163" extrusionOk="0">
                <a:moveTo>
                  <a:pt x="123" y="22"/>
                </a:moveTo>
                <a:cubicBezTo>
                  <a:pt x="112" y="22"/>
                  <a:pt x="112" y="22"/>
                  <a:pt x="112" y="22"/>
                </a:cubicBezTo>
                <a:cubicBezTo>
                  <a:pt x="112" y="15"/>
                  <a:pt x="107" y="10"/>
                  <a:pt x="101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4" y="10"/>
                  <a:pt x="69" y="15"/>
                  <a:pt x="6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10"/>
                  <a:pt x="67" y="0"/>
                  <a:pt x="7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4" y="0"/>
                  <a:pt x="123" y="10"/>
                  <a:pt x="123" y="22"/>
                </a:cubicBezTo>
                <a:close/>
                <a:moveTo>
                  <a:pt x="27" y="91"/>
                </a:moveTo>
                <a:cubicBezTo>
                  <a:pt x="73" y="91"/>
                  <a:pt x="73" y="91"/>
                  <a:pt x="73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77" y="75"/>
                  <a:pt x="82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4" y="75"/>
                  <a:pt x="108" y="79"/>
                  <a:pt x="108" y="84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68" y="91"/>
                  <a:pt x="179" y="80"/>
                  <a:pt x="181" y="65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81" y="37"/>
                  <a:pt x="172" y="27"/>
                  <a:pt x="16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27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80"/>
                  <a:pt x="14" y="91"/>
                  <a:pt x="27" y="91"/>
                </a:cubicBezTo>
                <a:close/>
                <a:moveTo>
                  <a:pt x="154" y="98"/>
                </a:moveTo>
                <a:cubicBezTo>
                  <a:pt x="108" y="98"/>
                  <a:pt x="108" y="98"/>
                  <a:pt x="108" y="9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10"/>
                  <a:pt x="104" y="114"/>
                  <a:pt x="99" y="11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77" y="114"/>
                  <a:pt x="73" y="110"/>
                  <a:pt x="73" y="105"/>
                </a:cubicBezTo>
                <a:cubicBezTo>
                  <a:pt x="73" y="98"/>
                  <a:pt x="73" y="98"/>
                  <a:pt x="73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16" y="98"/>
                  <a:pt x="6" y="92"/>
                  <a:pt x="0" y="82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2"/>
                  <a:pt x="9" y="163"/>
                  <a:pt x="21" y="163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138" y="163"/>
                  <a:pt x="138" y="163"/>
                  <a:pt x="138" y="163"/>
                </a:cubicBezTo>
                <a:cubicBezTo>
                  <a:pt x="145" y="163"/>
                  <a:pt x="145" y="163"/>
                  <a:pt x="14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60" y="163"/>
                  <a:pt x="160" y="163"/>
                  <a:pt x="160" y="163"/>
                </a:cubicBezTo>
                <a:cubicBezTo>
                  <a:pt x="172" y="163"/>
                  <a:pt x="181" y="152"/>
                  <a:pt x="181" y="139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5" y="92"/>
                  <a:pt x="165" y="98"/>
                  <a:pt x="154" y="98"/>
                </a:cubicBezTo>
                <a:close/>
                <a:moveTo>
                  <a:pt x="99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0" y="82"/>
                  <a:pt x="79" y="83"/>
                  <a:pt x="79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6"/>
                  <a:pt x="80" y="107"/>
                  <a:pt x="82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1" y="107"/>
                  <a:pt x="102" y="106"/>
                  <a:pt x="102" y="104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2" y="83"/>
                  <a:pt x="101" y="82"/>
                  <a:pt x="99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2225675" y="2347912"/>
            <a:ext cx="747712" cy="747712"/>
          </a:xfrm>
          <a:custGeom>
            <a:avLst/>
            <a:gdLst/>
            <a:ahLst/>
            <a:cxnLst/>
            <a:rect l="l" t="t" r="r" b="b"/>
            <a:pathLst>
              <a:path w="165" h="165" extrusionOk="0">
                <a:moveTo>
                  <a:pt x="78" y="87"/>
                </a:moveTo>
                <a:cubicBezTo>
                  <a:pt x="155" y="87"/>
                  <a:pt x="155" y="87"/>
                  <a:pt x="155" y="87"/>
                </a:cubicBezTo>
                <a:cubicBezTo>
                  <a:pt x="155" y="130"/>
                  <a:pt x="121" y="165"/>
                  <a:pt x="78" y="165"/>
                </a:cubicBezTo>
                <a:cubicBezTo>
                  <a:pt x="35" y="165"/>
                  <a:pt x="0" y="130"/>
                  <a:pt x="0" y="87"/>
                </a:cubicBezTo>
                <a:cubicBezTo>
                  <a:pt x="0" y="45"/>
                  <a:pt x="35" y="10"/>
                  <a:pt x="78" y="10"/>
                </a:cubicBezTo>
                <a:lnTo>
                  <a:pt x="78" y="87"/>
                </a:lnTo>
                <a:close/>
                <a:moveTo>
                  <a:pt x="87" y="0"/>
                </a:moveTo>
                <a:cubicBezTo>
                  <a:pt x="87" y="78"/>
                  <a:pt x="87" y="78"/>
                  <a:pt x="87" y="78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65" y="35"/>
                  <a:pt x="130" y="0"/>
                  <a:pt x="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238750" y="2216150"/>
            <a:ext cx="784225" cy="784225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69" y="74"/>
                </a:moveTo>
                <a:cubicBezTo>
                  <a:pt x="148" y="71"/>
                  <a:pt x="148" y="71"/>
                  <a:pt x="148" y="71"/>
                </a:cubicBezTo>
                <a:cubicBezTo>
                  <a:pt x="146" y="65"/>
                  <a:pt x="144" y="59"/>
                  <a:pt x="141" y="54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5" y="35"/>
                  <a:pt x="155" y="33"/>
                  <a:pt x="153" y="32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0" y="18"/>
                  <a:pt x="138" y="18"/>
                  <a:pt x="136" y="19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4" y="29"/>
                  <a:pt x="108" y="27"/>
                  <a:pt x="102" y="25"/>
                </a:cubicBezTo>
                <a:cubicBezTo>
                  <a:pt x="99" y="4"/>
                  <a:pt x="99" y="4"/>
                  <a:pt x="99" y="4"/>
                </a:cubicBezTo>
                <a:cubicBezTo>
                  <a:pt x="98" y="2"/>
                  <a:pt x="97" y="0"/>
                  <a:pt x="95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4" y="2"/>
                  <a:pt x="74" y="4"/>
                </a:cubicBezTo>
                <a:cubicBezTo>
                  <a:pt x="70" y="25"/>
                  <a:pt x="70" y="25"/>
                  <a:pt x="70" y="25"/>
                </a:cubicBezTo>
                <a:cubicBezTo>
                  <a:pt x="65" y="27"/>
                  <a:pt x="59" y="29"/>
                  <a:pt x="54" y="32"/>
                </a:cubicBezTo>
                <a:cubicBezTo>
                  <a:pt x="36" y="19"/>
                  <a:pt x="36" y="19"/>
                  <a:pt x="36" y="19"/>
                </a:cubicBezTo>
                <a:cubicBezTo>
                  <a:pt x="35" y="18"/>
                  <a:pt x="33" y="18"/>
                  <a:pt x="32" y="19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3"/>
                  <a:pt x="18" y="35"/>
                  <a:pt x="19" y="37"/>
                </a:cubicBezTo>
                <a:cubicBezTo>
                  <a:pt x="32" y="54"/>
                  <a:pt x="32" y="54"/>
                  <a:pt x="32" y="54"/>
                </a:cubicBezTo>
                <a:cubicBezTo>
                  <a:pt x="29" y="59"/>
                  <a:pt x="26" y="65"/>
                  <a:pt x="25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4"/>
                  <a:pt x="0" y="76"/>
                  <a:pt x="0" y="78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7"/>
                  <a:pt x="1" y="99"/>
                  <a:pt x="3" y="99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6" y="108"/>
                  <a:pt x="29" y="114"/>
                  <a:pt x="32" y="119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18" y="138"/>
                  <a:pt x="18" y="140"/>
                  <a:pt x="19" y="141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33" y="155"/>
                  <a:pt x="35" y="155"/>
                  <a:pt x="36" y="154"/>
                </a:cubicBezTo>
                <a:cubicBezTo>
                  <a:pt x="54" y="141"/>
                  <a:pt x="54" y="141"/>
                  <a:pt x="54" y="141"/>
                </a:cubicBezTo>
                <a:cubicBezTo>
                  <a:pt x="59" y="144"/>
                  <a:pt x="65" y="147"/>
                  <a:pt x="70" y="148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74" y="171"/>
                  <a:pt x="76" y="173"/>
                  <a:pt x="77" y="173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7" y="173"/>
                  <a:pt x="98" y="171"/>
                  <a:pt x="99" y="170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108" y="147"/>
                  <a:pt x="114" y="144"/>
                  <a:pt x="119" y="141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40" y="155"/>
                  <a:pt x="141" y="154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5" y="140"/>
                  <a:pt x="155" y="138"/>
                  <a:pt x="154" y="137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4" y="114"/>
                  <a:pt x="146" y="108"/>
                  <a:pt x="148" y="102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1" y="99"/>
                  <a:pt x="173" y="97"/>
                  <a:pt x="173" y="95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3" y="76"/>
                  <a:pt x="171" y="74"/>
                  <a:pt x="169" y="74"/>
                </a:cubicBezTo>
                <a:close/>
                <a:moveTo>
                  <a:pt x="86" y="118"/>
                </a:moveTo>
                <a:cubicBezTo>
                  <a:pt x="69" y="118"/>
                  <a:pt x="54" y="104"/>
                  <a:pt x="54" y="87"/>
                </a:cubicBezTo>
                <a:cubicBezTo>
                  <a:pt x="54" y="69"/>
                  <a:pt x="69" y="55"/>
                  <a:pt x="86" y="55"/>
                </a:cubicBezTo>
                <a:cubicBezTo>
                  <a:pt x="104" y="55"/>
                  <a:pt x="118" y="69"/>
                  <a:pt x="118" y="87"/>
                </a:cubicBezTo>
                <a:cubicBezTo>
                  <a:pt x="118" y="104"/>
                  <a:pt x="104" y="118"/>
                  <a:pt x="86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277" name="Google Shape;277;p22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278" name="Google Shape;278;p22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280" name="Google Shape;280;p22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283" name="Google Shape;283;p22"/>
          <p:cNvSpPr/>
          <p:nvPr/>
        </p:nvSpPr>
        <p:spPr>
          <a:xfrm>
            <a:off x="3560762" y="3163887"/>
            <a:ext cx="2660650" cy="2574925"/>
          </a:xfrm>
          <a:custGeom>
            <a:avLst/>
            <a:gdLst/>
            <a:ahLst/>
            <a:cxnLst/>
            <a:rect l="l" t="t" r="r" b="b"/>
            <a:pathLst>
              <a:path w="635" h="614" extrusionOk="0">
                <a:moveTo>
                  <a:pt x="47" y="160"/>
                </a:moveTo>
                <a:cubicBezTo>
                  <a:pt x="9" y="230"/>
                  <a:pt x="0" y="310"/>
                  <a:pt x="20" y="386"/>
                </a:cubicBezTo>
                <a:cubicBezTo>
                  <a:pt x="42" y="466"/>
                  <a:pt x="92" y="532"/>
                  <a:pt x="163" y="573"/>
                </a:cubicBezTo>
                <a:cubicBezTo>
                  <a:pt x="210" y="600"/>
                  <a:pt x="263" y="614"/>
                  <a:pt x="317" y="614"/>
                </a:cubicBezTo>
                <a:cubicBezTo>
                  <a:pt x="426" y="614"/>
                  <a:pt x="528" y="555"/>
                  <a:pt x="583" y="460"/>
                </a:cubicBezTo>
                <a:cubicBezTo>
                  <a:pt x="624" y="389"/>
                  <a:pt x="635" y="307"/>
                  <a:pt x="613" y="227"/>
                </a:cubicBezTo>
                <a:cubicBezTo>
                  <a:pt x="592" y="148"/>
                  <a:pt x="541" y="82"/>
                  <a:pt x="470" y="41"/>
                </a:cubicBezTo>
                <a:cubicBezTo>
                  <a:pt x="426" y="15"/>
                  <a:pt x="376" y="1"/>
                  <a:pt x="325" y="0"/>
                </a:cubicBezTo>
                <a:cubicBezTo>
                  <a:pt x="266" y="97"/>
                  <a:pt x="161" y="157"/>
                  <a:pt x="47" y="160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2438400" y="1147762"/>
            <a:ext cx="2571750" cy="2570162"/>
          </a:xfrm>
          <a:custGeom>
            <a:avLst/>
            <a:gdLst/>
            <a:ahLst/>
            <a:cxnLst/>
            <a:rect l="l" t="t" r="r" b="b"/>
            <a:pathLst>
              <a:path w="614" h="613" extrusionOk="0">
                <a:moveTo>
                  <a:pt x="524" y="89"/>
                </a:moveTo>
                <a:cubicBezTo>
                  <a:pt x="466" y="32"/>
                  <a:pt x="389" y="0"/>
                  <a:pt x="307" y="0"/>
                </a:cubicBezTo>
                <a:cubicBezTo>
                  <a:pt x="138" y="0"/>
                  <a:pt x="0" y="137"/>
                  <a:pt x="0" y="307"/>
                </a:cubicBezTo>
                <a:cubicBezTo>
                  <a:pt x="0" y="358"/>
                  <a:pt x="13" y="408"/>
                  <a:pt x="37" y="453"/>
                </a:cubicBezTo>
                <a:cubicBezTo>
                  <a:pt x="151" y="456"/>
                  <a:pt x="256" y="517"/>
                  <a:pt x="315" y="613"/>
                </a:cubicBezTo>
                <a:cubicBezTo>
                  <a:pt x="481" y="609"/>
                  <a:pt x="614" y="473"/>
                  <a:pt x="614" y="307"/>
                </a:cubicBezTo>
                <a:cubicBezTo>
                  <a:pt x="614" y="225"/>
                  <a:pt x="582" y="147"/>
                  <a:pt x="524" y="89"/>
                </a:cubicBezTo>
                <a:close/>
              </a:path>
            </a:pathLst>
          </a:custGeom>
          <a:solidFill>
            <a:srgbClr val="F26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1093787" y="3163887"/>
            <a:ext cx="2563812" cy="2574925"/>
          </a:xfrm>
          <a:custGeom>
            <a:avLst/>
            <a:gdLst/>
            <a:ahLst/>
            <a:cxnLst/>
            <a:rect l="l" t="t" r="r" b="b"/>
            <a:pathLst>
              <a:path w="612" h="614" extrusionOk="0">
                <a:moveTo>
                  <a:pt x="612" y="147"/>
                </a:moveTo>
                <a:cubicBezTo>
                  <a:pt x="556" y="56"/>
                  <a:pt x="457" y="0"/>
                  <a:pt x="350" y="0"/>
                </a:cubicBezTo>
                <a:cubicBezTo>
                  <a:pt x="296" y="0"/>
                  <a:pt x="243" y="14"/>
                  <a:pt x="197" y="41"/>
                </a:cubicBezTo>
                <a:cubicBezTo>
                  <a:pt x="50" y="126"/>
                  <a:pt x="0" y="314"/>
                  <a:pt x="84" y="460"/>
                </a:cubicBezTo>
                <a:cubicBezTo>
                  <a:pt x="139" y="555"/>
                  <a:pt x="241" y="614"/>
                  <a:pt x="350" y="614"/>
                </a:cubicBezTo>
                <a:cubicBezTo>
                  <a:pt x="350" y="614"/>
                  <a:pt x="350" y="614"/>
                  <a:pt x="350" y="614"/>
                </a:cubicBezTo>
                <a:cubicBezTo>
                  <a:pt x="404" y="614"/>
                  <a:pt x="457" y="600"/>
                  <a:pt x="504" y="573"/>
                </a:cubicBezTo>
                <a:cubicBezTo>
                  <a:pt x="548" y="547"/>
                  <a:pt x="585" y="511"/>
                  <a:pt x="612" y="467"/>
                </a:cubicBezTo>
                <a:cubicBezTo>
                  <a:pt x="558" y="368"/>
                  <a:pt x="558" y="246"/>
                  <a:pt x="612" y="147"/>
                </a:cubicBezTo>
                <a:close/>
              </a:path>
            </a:pathLst>
          </a:custGeom>
          <a:solidFill>
            <a:srgbClr val="CADB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3409950" y="1952625"/>
            <a:ext cx="766762" cy="692150"/>
          </a:xfrm>
          <a:custGeom>
            <a:avLst/>
            <a:gdLst/>
            <a:ahLst/>
            <a:cxnLst/>
            <a:rect l="l" t="t" r="r" b="b"/>
            <a:pathLst>
              <a:path w="183" h="165" extrusionOk="0">
                <a:moveTo>
                  <a:pt x="125" y="22"/>
                </a:moveTo>
                <a:cubicBezTo>
                  <a:pt x="114" y="22"/>
                  <a:pt x="114" y="22"/>
                  <a:pt x="114" y="22"/>
                </a:cubicBezTo>
                <a:cubicBezTo>
                  <a:pt x="113" y="15"/>
                  <a:pt x="108" y="10"/>
                  <a:pt x="10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75" y="10"/>
                  <a:pt x="70" y="15"/>
                  <a:pt x="6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10"/>
                  <a:pt x="68" y="0"/>
                  <a:pt x="79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5" y="0"/>
                  <a:pt x="124" y="10"/>
                  <a:pt x="125" y="22"/>
                </a:cubicBezTo>
                <a:close/>
                <a:moveTo>
                  <a:pt x="28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80"/>
                  <a:pt x="78" y="76"/>
                  <a:pt x="8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5" y="76"/>
                  <a:pt x="109" y="80"/>
                  <a:pt x="109" y="85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92"/>
                  <a:pt x="181" y="80"/>
                  <a:pt x="183" y="66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3" y="38"/>
                  <a:pt x="174" y="27"/>
                  <a:pt x="162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27"/>
                  <a:pt x="0" y="38"/>
                  <a:pt x="0" y="51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0"/>
                  <a:pt x="14" y="92"/>
                  <a:pt x="28" y="92"/>
                </a:cubicBezTo>
                <a:close/>
                <a:moveTo>
                  <a:pt x="156" y="99"/>
                </a:moveTo>
                <a:cubicBezTo>
                  <a:pt x="109" y="99"/>
                  <a:pt x="109" y="99"/>
                  <a:pt x="109" y="99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11"/>
                  <a:pt x="105" y="115"/>
                  <a:pt x="101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78" y="115"/>
                  <a:pt x="74" y="111"/>
                  <a:pt x="74" y="106"/>
                </a:cubicBezTo>
                <a:cubicBezTo>
                  <a:pt x="74" y="99"/>
                  <a:pt x="74" y="99"/>
                  <a:pt x="74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16" y="99"/>
                  <a:pt x="6" y="93"/>
                  <a:pt x="0" y="8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4"/>
                  <a:pt x="9" y="165"/>
                  <a:pt x="21" y="165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43" y="165"/>
                  <a:pt x="43" y="165"/>
                  <a:pt x="43" y="165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51" y="165"/>
                  <a:pt x="151" y="165"/>
                  <a:pt x="151" y="165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74" y="165"/>
                  <a:pt x="183" y="154"/>
                  <a:pt x="183" y="140"/>
                </a:cubicBezTo>
                <a:cubicBezTo>
                  <a:pt x="183" y="83"/>
                  <a:pt x="183" y="83"/>
                  <a:pt x="183" y="83"/>
                </a:cubicBezTo>
                <a:cubicBezTo>
                  <a:pt x="177" y="93"/>
                  <a:pt x="167" y="99"/>
                  <a:pt x="156" y="99"/>
                </a:cubicBezTo>
                <a:close/>
                <a:moveTo>
                  <a:pt x="100" y="83"/>
                </a:move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0" y="84"/>
                  <a:pt x="80" y="86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07"/>
                  <a:pt x="81" y="109"/>
                  <a:pt x="83" y="109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2" y="109"/>
                  <a:pt x="103" y="107"/>
                  <a:pt x="103" y="105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4"/>
                  <a:pt x="102" y="83"/>
                  <a:pt x="100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2093912" y="4108450"/>
            <a:ext cx="695325" cy="700087"/>
          </a:xfrm>
          <a:custGeom>
            <a:avLst/>
            <a:gdLst/>
            <a:ahLst/>
            <a:cxnLst/>
            <a:rect l="l" t="t" r="r" b="b"/>
            <a:pathLst>
              <a:path w="166" h="167" extrusionOk="0">
                <a:moveTo>
                  <a:pt x="78" y="88"/>
                </a:moveTo>
                <a:cubicBezTo>
                  <a:pt x="157" y="88"/>
                  <a:pt x="157" y="88"/>
                  <a:pt x="157" y="88"/>
                </a:cubicBezTo>
                <a:cubicBezTo>
                  <a:pt x="157" y="131"/>
                  <a:pt x="121" y="167"/>
                  <a:pt x="78" y="167"/>
                </a:cubicBezTo>
                <a:cubicBezTo>
                  <a:pt x="35" y="167"/>
                  <a:pt x="0" y="131"/>
                  <a:pt x="0" y="88"/>
                </a:cubicBezTo>
                <a:cubicBezTo>
                  <a:pt x="0" y="45"/>
                  <a:pt x="35" y="9"/>
                  <a:pt x="78" y="9"/>
                </a:cubicBezTo>
                <a:lnTo>
                  <a:pt x="78" y="88"/>
                </a:lnTo>
                <a:close/>
                <a:moveTo>
                  <a:pt x="88" y="0"/>
                </a:moveTo>
                <a:cubicBezTo>
                  <a:pt x="88" y="78"/>
                  <a:pt x="88" y="78"/>
                  <a:pt x="88" y="78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66" y="35"/>
                  <a:pt x="131" y="0"/>
                  <a:pt x="88" y="0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4587875" y="4175125"/>
            <a:ext cx="731837" cy="733425"/>
          </a:xfrm>
          <a:custGeom>
            <a:avLst/>
            <a:gdLst/>
            <a:ahLst/>
            <a:cxnLst/>
            <a:rect l="l" t="t" r="r" b="b"/>
            <a:pathLst>
              <a:path w="175" h="175" extrusionOk="0">
                <a:moveTo>
                  <a:pt x="172" y="75"/>
                </a:moveTo>
                <a:cubicBezTo>
                  <a:pt x="150" y="72"/>
                  <a:pt x="150" y="72"/>
                  <a:pt x="150" y="72"/>
                </a:cubicBezTo>
                <a:cubicBezTo>
                  <a:pt x="148" y="66"/>
                  <a:pt x="146" y="60"/>
                  <a:pt x="143" y="55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7" y="36"/>
                  <a:pt x="157" y="33"/>
                  <a:pt x="156" y="32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2" y="18"/>
                  <a:pt x="140" y="18"/>
                  <a:pt x="138" y="19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5" y="29"/>
                  <a:pt x="110" y="27"/>
                  <a:pt x="104" y="25"/>
                </a:cubicBezTo>
                <a:cubicBezTo>
                  <a:pt x="100" y="3"/>
                  <a:pt x="100" y="3"/>
                  <a:pt x="100" y="3"/>
                </a:cubicBezTo>
                <a:cubicBezTo>
                  <a:pt x="100" y="2"/>
                  <a:pt x="98" y="0"/>
                  <a:pt x="97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7" y="0"/>
                  <a:pt x="75" y="2"/>
                  <a:pt x="75" y="3"/>
                </a:cubicBezTo>
                <a:cubicBezTo>
                  <a:pt x="72" y="25"/>
                  <a:pt x="72" y="25"/>
                  <a:pt x="72" y="25"/>
                </a:cubicBezTo>
                <a:cubicBezTo>
                  <a:pt x="66" y="27"/>
                  <a:pt x="60" y="29"/>
                  <a:pt x="55" y="32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8"/>
                  <a:pt x="34" y="18"/>
                  <a:pt x="32" y="20"/>
                </a:cubicBezTo>
                <a:cubicBezTo>
                  <a:pt x="20" y="32"/>
                  <a:pt x="20" y="32"/>
                  <a:pt x="20" y="32"/>
                </a:cubicBezTo>
                <a:cubicBezTo>
                  <a:pt x="18" y="33"/>
                  <a:pt x="18" y="36"/>
                  <a:pt x="19" y="37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60"/>
                  <a:pt x="27" y="66"/>
                  <a:pt x="25" y="72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7"/>
                  <a:pt x="0" y="7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7" y="109"/>
                  <a:pt x="29" y="115"/>
                  <a:pt x="32" y="120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18" y="139"/>
                  <a:pt x="18" y="142"/>
                  <a:pt x="20" y="143"/>
                </a:cubicBezTo>
                <a:cubicBezTo>
                  <a:pt x="32" y="156"/>
                  <a:pt x="32" y="156"/>
                  <a:pt x="32" y="156"/>
                </a:cubicBezTo>
                <a:cubicBezTo>
                  <a:pt x="34" y="157"/>
                  <a:pt x="36" y="157"/>
                  <a:pt x="37" y="156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60" y="146"/>
                  <a:pt x="66" y="148"/>
                  <a:pt x="72" y="150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5" y="173"/>
                  <a:pt x="77" y="175"/>
                  <a:pt x="79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98" y="175"/>
                  <a:pt x="100" y="173"/>
                  <a:pt x="100" y="172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10" y="148"/>
                  <a:pt x="115" y="146"/>
                  <a:pt x="120" y="143"/>
                </a:cubicBezTo>
                <a:cubicBezTo>
                  <a:pt x="138" y="156"/>
                  <a:pt x="138" y="156"/>
                  <a:pt x="138" y="156"/>
                </a:cubicBezTo>
                <a:cubicBezTo>
                  <a:pt x="140" y="157"/>
                  <a:pt x="142" y="157"/>
                  <a:pt x="143" y="156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7" y="142"/>
                  <a:pt x="157" y="139"/>
                  <a:pt x="156" y="138"/>
                </a:cubicBezTo>
                <a:cubicBezTo>
                  <a:pt x="143" y="120"/>
                  <a:pt x="143" y="120"/>
                  <a:pt x="143" y="120"/>
                </a:cubicBezTo>
                <a:cubicBezTo>
                  <a:pt x="146" y="115"/>
                  <a:pt x="148" y="109"/>
                  <a:pt x="150" y="103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73" y="100"/>
                  <a:pt x="175" y="98"/>
                  <a:pt x="175" y="96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75" y="77"/>
                  <a:pt x="173" y="75"/>
                  <a:pt x="172" y="75"/>
                </a:cubicBezTo>
                <a:close/>
                <a:moveTo>
                  <a:pt x="88" y="120"/>
                </a:moveTo>
                <a:cubicBezTo>
                  <a:pt x="70" y="120"/>
                  <a:pt x="55" y="105"/>
                  <a:pt x="55" y="88"/>
                </a:cubicBezTo>
                <a:cubicBezTo>
                  <a:pt x="55" y="70"/>
                  <a:pt x="70" y="55"/>
                  <a:pt x="88" y="55"/>
                </a:cubicBezTo>
                <a:cubicBezTo>
                  <a:pt x="105" y="55"/>
                  <a:pt x="120" y="70"/>
                  <a:pt x="120" y="88"/>
                </a:cubicBezTo>
                <a:cubicBezTo>
                  <a:pt x="120" y="105"/>
                  <a:pt x="105" y="120"/>
                  <a:pt x="88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15">
            <a:extLst>
              <a:ext uri="{FF2B5EF4-FFF2-40B4-BE49-F238E27FC236}">
                <a16:creationId xmlns:a16="http://schemas.microsoft.com/office/drawing/2014/main" id="{B99F24B3-05D0-4B46-8952-301F819FE710}"/>
              </a:ext>
            </a:extLst>
          </p:cNvPr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112"/>
          <p:cNvSpPr/>
          <p:nvPr/>
        </p:nvSpPr>
        <p:spPr>
          <a:xfrm>
            <a:off x="6134100" y="796925"/>
            <a:ext cx="2032000" cy="3414712"/>
          </a:xfrm>
          <a:custGeom>
            <a:avLst/>
            <a:gdLst/>
            <a:ahLst/>
            <a:cxnLst/>
            <a:rect l="l" t="t" r="r" b="b"/>
            <a:pathLst>
              <a:path w="519" h="872" extrusionOk="0">
                <a:moveTo>
                  <a:pt x="429" y="162"/>
                </a:moveTo>
                <a:cubicBezTo>
                  <a:pt x="313" y="62"/>
                  <a:pt x="165" y="5"/>
                  <a:pt x="11" y="0"/>
                </a:cubicBezTo>
                <a:cubicBezTo>
                  <a:pt x="0" y="3"/>
                  <a:pt x="0" y="7"/>
                  <a:pt x="7" y="13"/>
                </a:cubicBezTo>
                <a:cubicBezTo>
                  <a:pt x="31" y="29"/>
                  <a:pt x="61" y="50"/>
                  <a:pt x="92" y="79"/>
                </a:cubicBezTo>
                <a:cubicBezTo>
                  <a:pt x="161" y="141"/>
                  <a:pt x="253" y="249"/>
                  <a:pt x="295" y="410"/>
                </a:cubicBezTo>
                <a:cubicBezTo>
                  <a:pt x="331" y="551"/>
                  <a:pt x="296" y="664"/>
                  <a:pt x="261" y="734"/>
                </a:cubicBezTo>
                <a:cubicBezTo>
                  <a:pt x="223" y="809"/>
                  <a:pt x="177" y="851"/>
                  <a:pt x="173" y="855"/>
                </a:cubicBezTo>
                <a:cubicBezTo>
                  <a:pt x="171" y="857"/>
                  <a:pt x="169" y="859"/>
                  <a:pt x="167" y="861"/>
                </a:cubicBezTo>
                <a:cubicBezTo>
                  <a:pt x="163" y="865"/>
                  <a:pt x="168" y="872"/>
                  <a:pt x="173" y="870"/>
                </a:cubicBezTo>
                <a:cubicBezTo>
                  <a:pt x="242" y="840"/>
                  <a:pt x="316" y="786"/>
                  <a:pt x="372" y="691"/>
                </a:cubicBezTo>
                <a:cubicBezTo>
                  <a:pt x="519" y="442"/>
                  <a:pt x="443" y="199"/>
                  <a:pt x="431" y="165"/>
                </a:cubicBezTo>
                <a:cubicBezTo>
                  <a:pt x="431" y="164"/>
                  <a:pt x="430" y="163"/>
                  <a:pt x="429" y="162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3" name="Google Shape;2583;p112"/>
          <p:cNvSpPr/>
          <p:nvPr/>
        </p:nvSpPr>
        <p:spPr>
          <a:xfrm>
            <a:off x="6037262" y="1592262"/>
            <a:ext cx="2687637" cy="3003550"/>
          </a:xfrm>
          <a:custGeom>
            <a:avLst/>
            <a:gdLst/>
            <a:ahLst/>
            <a:cxnLst/>
            <a:rect l="l" t="t" r="r" b="b"/>
            <a:pathLst>
              <a:path w="687" h="767" extrusionOk="0">
                <a:moveTo>
                  <a:pt x="24" y="727"/>
                </a:moveTo>
                <a:cubicBezTo>
                  <a:pt x="19" y="727"/>
                  <a:pt x="17" y="727"/>
                  <a:pt x="16" y="727"/>
                </a:cubicBezTo>
                <a:cubicBezTo>
                  <a:pt x="13" y="727"/>
                  <a:pt x="11" y="727"/>
                  <a:pt x="8" y="727"/>
                </a:cubicBezTo>
                <a:cubicBezTo>
                  <a:pt x="2" y="727"/>
                  <a:pt x="0" y="736"/>
                  <a:pt x="6" y="738"/>
                </a:cubicBezTo>
                <a:cubicBezTo>
                  <a:pt x="49" y="755"/>
                  <a:pt x="101" y="767"/>
                  <a:pt x="159" y="767"/>
                </a:cubicBezTo>
                <a:cubicBezTo>
                  <a:pt x="197" y="767"/>
                  <a:pt x="235" y="762"/>
                  <a:pt x="273" y="752"/>
                </a:cubicBezTo>
                <a:cubicBezTo>
                  <a:pt x="429" y="712"/>
                  <a:pt x="534" y="623"/>
                  <a:pt x="594" y="556"/>
                </a:cubicBezTo>
                <a:cubicBezTo>
                  <a:pt x="650" y="493"/>
                  <a:pt x="679" y="437"/>
                  <a:pt x="686" y="422"/>
                </a:cubicBezTo>
                <a:cubicBezTo>
                  <a:pt x="687" y="421"/>
                  <a:pt x="687" y="420"/>
                  <a:pt x="687" y="419"/>
                </a:cubicBezTo>
                <a:cubicBezTo>
                  <a:pt x="675" y="262"/>
                  <a:pt x="610" y="117"/>
                  <a:pt x="502" y="4"/>
                </a:cubicBezTo>
                <a:cubicBezTo>
                  <a:pt x="498" y="0"/>
                  <a:pt x="491" y="4"/>
                  <a:pt x="492" y="9"/>
                </a:cubicBezTo>
                <a:cubicBezTo>
                  <a:pt x="499" y="38"/>
                  <a:pt x="505" y="76"/>
                  <a:pt x="508" y="121"/>
                </a:cubicBezTo>
                <a:cubicBezTo>
                  <a:pt x="513" y="214"/>
                  <a:pt x="501" y="355"/>
                  <a:pt x="416" y="499"/>
                </a:cubicBezTo>
                <a:cubicBezTo>
                  <a:pt x="288" y="716"/>
                  <a:pt x="67" y="727"/>
                  <a:pt x="24" y="727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4" name="Google Shape;2584;p112"/>
          <p:cNvSpPr/>
          <p:nvPr/>
        </p:nvSpPr>
        <p:spPr>
          <a:xfrm>
            <a:off x="4259262" y="804862"/>
            <a:ext cx="3057525" cy="2689225"/>
          </a:xfrm>
          <a:custGeom>
            <a:avLst/>
            <a:gdLst/>
            <a:ahLst/>
            <a:cxnLst/>
            <a:rect l="l" t="t" r="r" b="b"/>
            <a:pathLst>
              <a:path w="781" h="687" extrusionOk="0">
                <a:moveTo>
                  <a:pt x="728" y="679"/>
                </a:moveTo>
                <a:cubicBezTo>
                  <a:pt x="727" y="685"/>
                  <a:pt x="736" y="687"/>
                  <a:pt x="738" y="681"/>
                </a:cubicBezTo>
                <a:cubicBezTo>
                  <a:pt x="764" y="615"/>
                  <a:pt x="781" y="523"/>
                  <a:pt x="753" y="414"/>
                </a:cubicBezTo>
                <a:cubicBezTo>
                  <a:pt x="680" y="134"/>
                  <a:pt x="454" y="16"/>
                  <a:pt x="422" y="0"/>
                </a:cubicBezTo>
                <a:cubicBezTo>
                  <a:pt x="421" y="0"/>
                  <a:pt x="420" y="0"/>
                  <a:pt x="419" y="0"/>
                </a:cubicBezTo>
                <a:cubicBezTo>
                  <a:pt x="262" y="12"/>
                  <a:pt x="117" y="77"/>
                  <a:pt x="5" y="185"/>
                </a:cubicBezTo>
                <a:cubicBezTo>
                  <a:pt x="0" y="189"/>
                  <a:pt x="4" y="196"/>
                  <a:pt x="10" y="194"/>
                </a:cubicBezTo>
                <a:cubicBezTo>
                  <a:pt x="46" y="186"/>
                  <a:pt x="98" y="178"/>
                  <a:pt x="160" y="178"/>
                </a:cubicBezTo>
                <a:cubicBezTo>
                  <a:pt x="281" y="178"/>
                  <a:pt x="395" y="209"/>
                  <a:pt x="499" y="270"/>
                </a:cubicBezTo>
                <a:cubicBezTo>
                  <a:pt x="625" y="344"/>
                  <a:pt x="680" y="449"/>
                  <a:pt x="704" y="524"/>
                </a:cubicBezTo>
                <a:cubicBezTo>
                  <a:pt x="730" y="603"/>
                  <a:pt x="728" y="665"/>
                  <a:pt x="728" y="671"/>
                </a:cubicBezTo>
                <a:cubicBezTo>
                  <a:pt x="728" y="674"/>
                  <a:pt x="728" y="676"/>
                  <a:pt x="728" y="679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5" name="Google Shape;2585;p112"/>
          <p:cNvSpPr/>
          <p:nvPr/>
        </p:nvSpPr>
        <p:spPr>
          <a:xfrm>
            <a:off x="4881562" y="3365500"/>
            <a:ext cx="3057525" cy="2690812"/>
          </a:xfrm>
          <a:custGeom>
            <a:avLst/>
            <a:gdLst/>
            <a:ahLst/>
            <a:cxnLst/>
            <a:rect l="l" t="t" r="r" b="b"/>
            <a:pathLst>
              <a:path w="781" h="687" extrusionOk="0">
                <a:moveTo>
                  <a:pt x="53" y="8"/>
                </a:moveTo>
                <a:cubicBezTo>
                  <a:pt x="54" y="2"/>
                  <a:pt x="45" y="0"/>
                  <a:pt x="43" y="6"/>
                </a:cubicBezTo>
                <a:cubicBezTo>
                  <a:pt x="17" y="73"/>
                  <a:pt x="0" y="164"/>
                  <a:pt x="28" y="273"/>
                </a:cubicBezTo>
                <a:cubicBezTo>
                  <a:pt x="101" y="553"/>
                  <a:pt x="327" y="671"/>
                  <a:pt x="359" y="687"/>
                </a:cubicBezTo>
                <a:cubicBezTo>
                  <a:pt x="360" y="687"/>
                  <a:pt x="361" y="687"/>
                  <a:pt x="362" y="687"/>
                </a:cubicBezTo>
                <a:cubicBezTo>
                  <a:pt x="519" y="676"/>
                  <a:pt x="664" y="611"/>
                  <a:pt x="776" y="502"/>
                </a:cubicBezTo>
                <a:cubicBezTo>
                  <a:pt x="781" y="498"/>
                  <a:pt x="777" y="492"/>
                  <a:pt x="771" y="493"/>
                </a:cubicBezTo>
                <a:cubicBezTo>
                  <a:pt x="735" y="501"/>
                  <a:pt x="683" y="509"/>
                  <a:pt x="621" y="509"/>
                </a:cubicBezTo>
                <a:cubicBezTo>
                  <a:pt x="500" y="509"/>
                  <a:pt x="386" y="478"/>
                  <a:pt x="282" y="417"/>
                </a:cubicBezTo>
                <a:cubicBezTo>
                  <a:pt x="156" y="343"/>
                  <a:pt x="101" y="238"/>
                  <a:pt x="77" y="163"/>
                </a:cubicBezTo>
                <a:cubicBezTo>
                  <a:pt x="51" y="84"/>
                  <a:pt x="53" y="22"/>
                  <a:pt x="53" y="16"/>
                </a:cubicBezTo>
                <a:cubicBezTo>
                  <a:pt x="53" y="14"/>
                  <a:pt x="53" y="11"/>
                  <a:pt x="53" y="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6" name="Google Shape;2586;p112"/>
          <p:cNvSpPr/>
          <p:nvPr/>
        </p:nvSpPr>
        <p:spPr>
          <a:xfrm>
            <a:off x="4033837" y="2649537"/>
            <a:ext cx="2038350" cy="3414712"/>
          </a:xfrm>
          <a:custGeom>
            <a:avLst/>
            <a:gdLst/>
            <a:ahLst/>
            <a:cxnLst/>
            <a:rect l="l" t="t" r="r" b="b"/>
            <a:pathLst>
              <a:path w="521" h="872" extrusionOk="0">
                <a:moveTo>
                  <a:pt x="90" y="710"/>
                </a:moveTo>
                <a:cubicBezTo>
                  <a:pt x="206" y="810"/>
                  <a:pt x="354" y="868"/>
                  <a:pt x="508" y="872"/>
                </a:cubicBezTo>
                <a:cubicBezTo>
                  <a:pt x="519" y="871"/>
                  <a:pt x="521" y="865"/>
                  <a:pt x="512" y="859"/>
                </a:cubicBezTo>
                <a:cubicBezTo>
                  <a:pt x="488" y="843"/>
                  <a:pt x="459" y="822"/>
                  <a:pt x="427" y="794"/>
                </a:cubicBezTo>
                <a:cubicBezTo>
                  <a:pt x="358" y="732"/>
                  <a:pt x="266" y="624"/>
                  <a:pt x="224" y="462"/>
                </a:cubicBezTo>
                <a:cubicBezTo>
                  <a:pt x="188" y="321"/>
                  <a:pt x="223" y="208"/>
                  <a:pt x="259" y="138"/>
                </a:cubicBezTo>
                <a:cubicBezTo>
                  <a:pt x="296" y="63"/>
                  <a:pt x="342" y="21"/>
                  <a:pt x="346" y="17"/>
                </a:cubicBezTo>
                <a:cubicBezTo>
                  <a:pt x="348" y="15"/>
                  <a:pt x="350" y="13"/>
                  <a:pt x="352" y="12"/>
                </a:cubicBezTo>
                <a:cubicBezTo>
                  <a:pt x="356" y="7"/>
                  <a:pt x="351" y="0"/>
                  <a:pt x="346" y="2"/>
                </a:cubicBezTo>
                <a:cubicBezTo>
                  <a:pt x="277" y="33"/>
                  <a:pt x="203" y="86"/>
                  <a:pt x="147" y="181"/>
                </a:cubicBezTo>
                <a:cubicBezTo>
                  <a:pt x="0" y="430"/>
                  <a:pt x="76" y="674"/>
                  <a:pt x="88" y="707"/>
                </a:cubicBezTo>
                <a:cubicBezTo>
                  <a:pt x="88" y="708"/>
                  <a:pt x="89" y="709"/>
                  <a:pt x="90" y="71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7" name="Google Shape;2587;p112"/>
          <p:cNvSpPr/>
          <p:nvPr/>
        </p:nvSpPr>
        <p:spPr>
          <a:xfrm>
            <a:off x="5316537" y="3467100"/>
            <a:ext cx="3413125" cy="1804987"/>
          </a:xfrm>
          <a:custGeom>
            <a:avLst/>
            <a:gdLst/>
            <a:ahLst/>
            <a:cxnLst/>
            <a:rect l="l" t="t" r="r" b="b"/>
            <a:pathLst>
              <a:path w="872" h="461" extrusionOk="0">
                <a:moveTo>
                  <a:pt x="462" y="294"/>
                </a:moveTo>
                <a:cubicBezTo>
                  <a:pt x="423" y="305"/>
                  <a:pt x="383" y="310"/>
                  <a:pt x="343" y="310"/>
                </a:cubicBezTo>
                <a:cubicBezTo>
                  <a:pt x="343" y="310"/>
                  <a:pt x="343" y="310"/>
                  <a:pt x="343" y="310"/>
                </a:cubicBezTo>
                <a:cubicBezTo>
                  <a:pt x="145" y="310"/>
                  <a:pt x="25" y="181"/>
                  <a:pt x="18" y="173"/>
                </a:cubicBezTo>
                <a:cubicBezTo>
                  <a:pt x="16" y="171"/>
                  <a:pt x="14" y="169"/>
                  <a:pt x="12" y="167"/>
                </a:cubicBezTo>
                <a:cubicBezTo>
                  <a:pt x="8" y="162"/>
                  <a:pt x="0" y="167"/>
                  <a:pt x="3" y="173"/>
                </a:cubicBezTo>
                <a:cubicBezTo>
                  <a:pt x="32" y="238"/>
                  <a:pt x="85" y="315"/>
                  <a:pt x="182" y="372"/>
                </a:cubicBezTo>
                <a:cubicBezTo>
                  <a:pt x="282" y="431"/>
                  <a:pt x="393" y="461"/>
                  <a:pt x="510" y="461"/>
                </a:cubicBezTo>
                <a:cubicBezTo>
                  <a:pt x="510" y="461"/>
                  <a:pt x="510" y="461"/>
                  <a:pt x="510" y="461"/>
                </a:cubicBezTo>
                <a:cubicBezTo>
                  <a:pt x="614" y="461"/>
                  <a:pt x="690" y="437"/>
                  <a:pt x="708" y="431"/>
                </a:cubicBezTo>
                <a:cubicBezTo>
                  <a:pt x="709" y="430"/>
                  <a:pt x="710" y="430"/>
                  <a:pt x="710" y="429"/>
                </a:cubicBezTo>
                <a:cubicBezTo>
                  <a:pt x="811" y="312"/>
                  <a:pt x="868" y="165"/>
                  <a:pt x="872" y="11"/>
                </a:cubicBezTo>
                <a:cubicBezTo>
                  <a:pt x="869" y="2"/>
                  <a:pt x="866" y="0"/>
                  <a:pt x="859" y="7"/>
                </a:cubicBezTo>
                <a:cubicBezTo>
                  <a:pt x="806" y="90"/>
                  <a:pt x="684" y="237"/>
                  <a:pt x="462" y="294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8" name="Google Shape;2588;p112"/>
          <p:cNvSpPr/>
          <p:nvPr/>
        </p:nvSpPr>
        <p:spPr>
          <a:xfrm>
            <a:off x="3470275" y="1587500"/>
            <a:ext cx="3411537" cy="1797050"/>
          </a:xfrm>
          <a:custGeom>
            <a:avLst/>
            <a:gdLst/>
            <a:ahLst/>
            <a:cxnLst/>
            <a:rect l="l" t="t" r="r" b="b"/>
            <a:pathLst>
              <a:path w="872" h="459" extrusionOk="0">
                <a:moveTo>
                  <a:pt x="690" y="89"/>
                </a:moveTo>
                <a:cubicBezTo>
                  <a:pt x="590" y="30"/>
                  <a:pt x="479" y="0"/>
                  <a:pt x="362" y="0"/>
                </a:cubicBezTo>
                <a:cubicBezTo>
                  <a:pt x="258" y="0"/>
                  <a:pt x="182" y="24"/>
                  <a:pt x="164" y="30"/>
                </a:cubicBezTo>
                <a:cubicBezTo>
                  <a:pt x="163" y="31"/>
                  <a:pt x="163" y="31"/>
                  <a:pt x="162" y="32"/>
                </a:cubicBezTo>
                <a:cubicBezTo>
                  <a:pt x="61" y="149"/>
                  <a:pt x="4" y="297"/>
                  <a:pt x="0" y="450"/>
                </a:cubicBezTo>
                <a:cubicBezTo>
                  <a:pt x="1" y="459"/>
                  <a:pt x="7" y="459"/>
                  <a:pt x="13" y="455"/>
                </a:cubicBezTo>
                <a:cubicBezTo>
                  <a:pt x="66" y="372"/>
                  <a:pt x="188" y="224"/>
                  <a:pt x="410" y="167"/>
                </a:cubicBezTo>
                <a:cubicBezTo>
                  <a:pt x="449" y="157"/>
                  <a:pt x="490" y="151"/>
                  <a:pt x="529" y="151"/>
                </a:cubicBezTo>
                <a:cubicBezTo>
                  <a:pt x="726" y="151"/>
                  <a:pt x="847" y="281"/>
                  <a:pt x="854" y="289"/>
                </a:cubicBezTo>
                <a:cubicBezTo>
                  <a:pt x="856" y="291"/>
                  <a:pt x="858" y="292"/>
                  <a:pt x="860" y="294"/>
                </a:cubicBezTo>
                <a:cubicBezTo>
                  <a:pt x="864" y="299"/>
                  <a:pt x="872" y="294"/>
                  <a:pt x="869" y="288"/>
                </a:cubicBezTo>
                <a:cubicBezTo>
                  <a:pt x="840" y="223"/>
                  <a:pt x="787" y="146"/>
                  <a:pt x="690" y="89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9" name="Google Shape;2589;p112"/>
          <p:cNvSpPr/>
          <p:nvPr/>
        </p:nvSpPr>
        <p:spPr>
          <a:xfrm>
            <a:off x="3473450" y="2265362"/>
            <a:ext cx="2692400" cy="3003550"/>
          </a:xfrm>
          <a:custGeom>
            <a:avLst/>
            <a:gdLst/>
            <a:ahLst/>
            <a:cxnLst/>
            <a:rect l="l" t="t" r="r" b="b"/>
            <a:pathLst>
              <a:path w="688" h="767" extrusionOk="0">
                <a:moveTo>
                  <a:pt x="663" y="40"/>
                </a:moveTo>
                <a:cubicBezTo>
                  <a:pt x="668" y="40"/>
                  <a:pt x="670" y="40"/>
                  <a:pt x="671" y="40"/>
                </a:cubicBezTo>
                <a:cubicBezTo>
                  <a:pt x="674" y="40"/>
                  <a:pt x="677" y="40"/>
                  <a:pt x="680" y="40"/>
                </a:cubicBezTo>
                <a:cubicBezTo>
                  <a:pt x="686" y="40"/>
                  <a:pt x="688" y="32"/>
                  <a:pt x="682" y="29"/>
                </a:cubicBezTo>
                <a:cubicBezTo>
                  <a:pt x="639" y="12"/>
                  <a:pt x="587" y="0"/>
                  <a:pt x="528" y="0"/>
                </a:cubicBezTo>
                <a:cubicBezTo>
                  <a:pt x="490" y="0"/>
                  <a:pt x="452" y="5"/>
                  <a:pt x="414" y="15"/>
                </a:cubicBezTo>
                <a:cubicBezTo>
                  <a:pt x="132" y="88"/>
                  <a:pt x="16" y="312"/>
                  <a:pt x="1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12" y="505"/>
                  <a:pt x="77" y="651"/>
                  <a:pt x="185" y="763"/>
                </a:cubicBezTo>
                <a:cubicBezTo>
                  <a:pt x="189" y="767"/>
                  <a:pt x="196" y="764"/>
                  <a:pt x="195" y="758"/>
                </a:cubicBezTo>
                <a:cubicBezTo>
                  <a:pt x="174" y="664"/>
                  <a:pt x="153" y="468"/>
                  <a:pt x="271" y="268"/>
                </a:cubicBezTo>
                <a:cubicBezTo>
                  <a:pt x="399" y="51"/>
                  <a:pt x="620" y="40"/>
                  <a:pt x="663" y="40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0" name="Google Shape;2590;p112"/>
          <p:cNvSpPr/>
          <p:nvPr/>
        </p:nvSpPr>
        <p:spPr>
          <a:xfrm>
            <a:off x="7280275" y="1622425"/>
            <a:ext cx="434975" cy="520700"/>
          </a:xfrm>
          <a:custGeom>
            <a:avLst/>
            <a:gdLst/>
            <a:ahLst/>
            <a:cxnLst/>
            <a:rect l="l" t="t" r="r" b="b"/>
            <a:pathLst>
              <a:path w="111" h="133" extrusionOk="0">
                <a:moveTo>
                  <a:pt x="74" y="129"/>
                </a:moveTo>
                <a:cubicBezTo>
                  <a:pt x="74" y="131"/>
                  <a:pt x="72" y="133"/>
                  <a:pt x="70" y="133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39" y="133"/>
                  <a:pt x="37" y="131"/>
                  <a:pt x="37" y="129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7" y="126"/>
                  <a:pt x="39" y="124"/>
                  <a:pt x="42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2" y="124"/>
                  <a:pt x="74" y="126"/>
                  <a:pt x="74" y="129"/>
                </a:cubicBezTo>
                <a:close/>
                <a:moveTo>
                  <a:pt x="74" y="117"/>
                </a:moveTo>
                <a:cubicBezTo>
                  <a:pt x="74" y="114"/>
                  <a:pt x="72" y="112"/>
                  <a:pt x="70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9" y="112"/>
                  <a:pt x="37" y="114"/>
                  <a:pt x="37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9"/>
                  <a:pt x="39" y="121"/>
                  <a:pt x="42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2" y="121"/>
                  <a:pt x="74" y="119"/>
                  <a:pt x="74" y="117"/>
                </a:cubicBezTo>
                <a:close/>
                <a:moveTo>
                  <a:pt x="6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3" y="109"/>
                  <a:pt x="54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9"/>
                  <a:pt x="59" y="109"/>
                  <a:pt x="60" y="109"/>
                </a:cubicBezTo>
                <a:lnTo>
                  <a:pt x="60" y="66"/>
                </a:lnTo>
                <a:close/>
                <a:moveTo>
                  <a:pt x="40" y="48"/>
                </a:moveTo>
                <a:cubicBezTo>
                  <a:pt x="37" y="48"/>
                  <a:pt x="34" y="51"/>
                  <a:pt x="34" y="55"/>
                </a:cubicBezTo>
                <a:cubicBezTo>
                  <a:pt x="34" y="58"/>
                  <a:pt x="37" y="61"/>
                  <a:pt x="4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1"/>
                  <a:pt x="44" y="48"/>
                  <a:pt x="40" y="48"/>
                </a:cubicBezTo>
                <a:close/>
                <a:moveTo>
                  <a:pt x="78" y="55"/>
                </a:moveTo>
                <a:cubicBezTo>
                  <a:pt x="78" y="51"/>
                  <a:pt x="75" y="48"/>
                  <a:pt x="71" y="48"/>
                </a:cubicBezTo>
                <a:cubicBezTo>
                  <a:pt x="68" y="48"/>
                  <a:pt x="65" y="51"/>
                  <a:pt x="65" y="55"/>
                </a:cubicBezTo>
                <a:cubicBezTo>
                  <a:pt x="65" y="61"/>
                  <a:pt x="65" y="61"/>
                  <a:pt x="65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5" y="61"/>
                  <a:pt x="78" y="58"/>
                  <a:pt x="78" y="55"/>
                </a:cubicBezTo>
                <a:close/>
                <a:moveTo>
                  <a:pt x="93" y="42"/>
                </a:moveTo>
                <a:cubicBezTo>
                  <a:pt x="90" y="31"/>
                  <a:pt x="76" y="18"/>
                  <a:pt x="56" y="18"/>
                </a:cubicBezTo>
                <a:cubicBezTo>
                  <a:pt x="36" y="18"/>
                  <a:pt x="22" y="31"/>
                  <a:pt x="19" y="42"/>
                </a:cubicBezTo>
                <a:cubicBezTo>
                  <a:pt x="17" y="51"/>
                  <a:pt x="19" y="60"/>
                  <a:pt x="23" y="68"/>
                </a:cubicBezTo>
                <a:cubicBezTo>
                  <a:pt x="27" y="76"/>
                  <a:pt x="31" y="82"/>
                  <a:pt x="34" y="90"/>
                </a:cubicBezTo>
                <a:cubicBezTo>
                  <a:pt x="36" y="94"/>
                  <a:pt x="37" y="100"/>
                  <a:pt x="38" y="104"/>
                </a:cubicBezTo>
                <a:cubicBezTo>
                  <a:pt x="39" y="108"/>
                  <a:pt x="40" y="109"/>
                  <a:pt x="44" y="109"/>
                </a:cubicBezTo>
                <a:cubicBezTo>
                  <a:pt x="45" y="109"/>
                  <a:pt x="46" y="109"/>
                  <a:pt x="47" y="109"/>
                </a:cubicBezTo>
                <a:cubicBezTo>
                  <a:pt x="47" y="66"/>
                  <a:pt x="47" y="66"/>
                  <a:pt x="47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37" y="66"/>
                  <a:pt x="35" y="64"/>
                  <a:pt x="32" y="62"/>
                </a:cubicBezTo>
                <a:cubicBezTo>
                  <a:pt x="30" y="60"/>
                  <a:pt x="29" y="58"/>
                  <a:pt x="29" y="55"/>
                </a:cubicBezTo>
                <a:cubicBezTo>
                  <a:pt x="29" y="52"/>
                  <a:pt x="30" y="49"/>
                  <a:pt x="32" y="47"/>
                </a:cubicBezTo>
                <a:cubicBezTo>
                  <a:pt x="35" y="45"/>
                  <a:pt x="37" y="44"/>
                  <a:pt x="40" y="44"/>
                </a:cubicBezTo>
                <a:cubicBezTo>
                  <a:pt x="46" y="44"/>
                  <a:pt x="51" y="48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61"/>
                  <a:pt x="51" y="61"/>
                  <a:pt x="51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2"/>
                  <a:pt x="61" y="49"/>
                  <a:pt x="63" y="47"/>
                </a:cubicBezTo>
                <a:cubicBezTo>
                  <a:pt x="66" y="45"/>
                  <a:pt x="68" y="44"/>
                  <a:pt x="71" y="44"/>
                </a:cubicBezTo>
                <a:cubicBezTo>
                  <a:pt x="74" y="44"/>
                  <a:pt x="77" y="45"/>
                  <a:pt x="79" y="47"/>
                </a:cubicBezTo>
                <a:cubicBezTo>
                  <a:pt x="81" y="49"/>
                  <a:pt x="82" y="52"/>
                  <a:pt x="82" y="55"/>
                </a:cubicBezTo>
                <a:cubicBezTo>
                  <a:pt x="82" y="58"/>
                  <a:pt x="81" y="60"/>
                  <a:pt x="79" y="62"/>
                </a:cubicBezTo>
                <a:cubicBezTo>
                  <a:pt x="77" y="64"/>
                  <a:pt x="74" y="66"/>
                  <a:pt x="71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09"/>
                  <a:pt x="66" y="109"/>
                  <a:pt x="67" y="109"/>
                </a:cubicBezTo>
                <a:cubicBezTo>
                  <a:pt x="72" y="109"/>
                  <a:pt x="73" y="108"/>
                  <a:pt x="74" y="104"/>
                </a:cubicBezTo>
                <a:cubicBezTo>
                  <a:pt x="75" y="100"/>
                  <a:pt x="75" y="94"/>
                  <a:pt x="77" y="90"/>
                </a:cubicBezTo>
                <a:cubicBezTo>
                  <a:pt x="81" y="82"/>
                  <a:pt x="85" y="76"/>
                  <a:pt x="89" y="68"/>
                </a:cubicBezTo>
                <a:cubicBezTo>
                  <a:pt x="93" y="60"/>
                  <a:pt x="95" y="51"/>
                  <a:pt x="93" y="42"/>
                </a:cubicBezTo>
                <a:close/>
                <a:moveTo>
                  <a:pt x="60" y="4"/>
                </a:moveTo>
                <a:cubicBezTo>
                  <a:pt x="60" y="2"/>
                  <a:pt x="58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0"/>
                  <a:pt x="52" y="2"/>
                  <a:pt x="52" y="4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4"/>
                  <a:pt x="54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8" y="15"/>
                  <a:pt x="60" y="14"/>
                  <a:pt x="60" y="11"/>
                </a:cubicBezTo>
                <a:lnTo>
                  <a:pt x="60" y="4"/>
                </a:lnTo>
                <a:close/>
                <a:moveTo>
                  <a:pt x="82" y="11"/>
                </a:moveTo>
                <a:cubicBezTo>
                  <a:pt x="83" y="9"/>
                  <a:pt x="83" y="6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79" y="4"/>
                  <a:pt x="76" y="5"/>
                  <a:pt x="75" y="7"/>
                </a:cubicBezTo>
                <a:cubicBezTo>
                  <a:pt x="72" y="13"/>
                  <a:pt x="72" y="13"/>
                  <a:pt x="72" y="13"/>
                </a:cubicBezTo>
                <a:cubicBezTo>
                  <a:pt x="71" y="15"/>
                  <a:pt x="71" y="18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5" y="20"/>
                  <a:pt x="78" y="19"/>
                  <a:pt x="79" y="17"/>
                </a:cubicBezTo>
                <a:lnTo>
                  <a:pt x="82" y="11"/>
                </a:lnTo>
                <a:close/>
                <a:moveTo>
                  <a:pt x="99" y="24"/>
                </a:moveTo>
                <a:cubicBezTo>
                  <a:pt x="101" y="22"/>
                  <a:pt x="101" y="20"/>
                  <a:pt x="99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6"/>
                  <a:pt x="95" y="16"/>
                  <a:pt x="94" y="18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24"/>
                  <a:pt x="86" y="27"/>
                  <a:pt x="88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92" y="30"/>
                  <a:pt x="93" y="29"/>
                </a:cubicBezTo>
                <a:lnTo>
                  <a:pt x="99" y="24"/>
                </a:lnTo>
                <a:close/>
                <a:moveTo>
                  <a:pt x="108" y="44"/>
                </a:moveTo>
                <a:cubicBezTo>
                  <a:pt x="110" y="43"/>
                  <a:pt x="111" y="41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1" y="37"/>
                  <a:pt x="109" y="35"/>
                  <a:pt x="106" y="36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7"/>
                  <a:pt x="95" y="39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4"/>
                  <a:pt x="98" y="45"/>
                  <a:pt x="100" y="45"/>
                </a:cubicBezTo>
                <a:lnTo>
                  <a:pt x="108" y="44"/>
                </a:lnTo>
                <a:close/>
                <a:moveTo>
                  <a:pt x="106" y="65"/>
                </a:moveTo>
                <a:cubicBezTo>
                  <a:pt x="108" y="66"/>
                  <a:pt x="110" y="64"/>
                  <a:pt x="111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1" y="60"/>
                  <a:pt x="110" y="58"/>
                  <a:pt x="108" y="57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5"/>
                  <a:pt x="96" y="57"/>
                  <a:pt x="95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1"/>
                  <a:pt x="96" y="63"/>
                  <a:pt x="99" y="64"/>
                </a:cubicBezTo>
                <a:lnTo>
                  <a:pt x="106" y="65"/>
                </a:lnTo>
                <a:close/>
                <a:moveTo>
                  <a:pt x="32" y="17"/>
                </a:moveTo>
                <a:cubicBezTo>
                  <a:pt x="33" y="19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0" y="15"/>
                  <a:pt x="39" y="13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2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8" y="6"/>
                  <a:pt x="28" y="9"/>
                  <a:pt x="29" y="11"/>
                </a:cubicBezTo>
                <a:lnTo>
                  <a:pt x="32" y="17"/>
                </a:lnTo>
                <a:close/>
                <a:moveTo>
                  <a:pt x="18" y="29"/>
                </a:moveTo>
                <a:cubicBezTo>
                  <a:pt x="19" y="30"/>
                  <a:pt x="22" y="30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7"/>
                  <a:pt x="25" y="24"/>
                  <a:pt x="23" y="23"/>
                </a:cubicBezTo>
                <a:cubicBezTo>
                  <a:pt x="17" y="18"/>
                  <a:pt x="17" y="18"/>
                  <a:pt x="17" y="18"/>
                </a:cubicBezTo>
                <a:cubicBezTo>
                  <a:pt x="16" y="16"/>
                  <a:pt x="13" y="16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2"/>
                  <a:pt x="12" y="24"/>
                </a:cubicBezTo>
                <a:lnTo>
                  <a:pt x="18" y="29"/>
                </a:lnTo>
                <a:close/>
                <a:moveTo>
                  <a:pt x="11" y="45"/>
                </a:moveTo>
                <a:cubicBezTo>
                  <a:pt x="13" y="45"/>
                  <a:pt x="15" y="44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39"/>
                  <a:pt x="14" y="37"/>
                  <a:pt x="12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5"/>
                  <a:pt x="0" y="37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4"/>
                </a:cubicBezTo>
                <a:lnTo>
                  <a:pt x="11" y="45"/>
                </a:lnTo>
                <a:close/>
                <a:moveTo>
                  <a:pt x="12" y="64"/>
                </a:moveTo>
                <a:cubicBezTo>
                  <a:pt x="15" y="63"/>
                  <a:pt x="16" y="61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5" y="57"/>
                  <a:pt x="13" y="55"/>
                  <a:pt x="11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8"/>
                  <a:pt x="0" y="60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4"/>
                  <a:pt x="3" y="66"/>
                  <a:pt x="5" y="65"/>
                </a:cubicBezTo>
                <a:lnTo>
                  <a:pt x="1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1" name="Google Shape;2591;p112"/>
          <p:cNvSpPr/>
          <p:nvPr/>
        </p:nvSpPr>
        <p:spPr>
          <a:xfrm>
            <a:off x="7507287" y="4630737"/>
            <a:ext cx="611187" cy="406400"/>
          </a:xfrm>
          <a:custGeom>
            <a:avLst/>
            <a:gdLst/>
            <a:ahLst/>
            <a:cxnLst/>
            <a:rect l="l" t="t" r="r" b="b"/>
            <a:pathLst>
              <a:path w="156" h="104" extrusionOk="0">
                <a:moveTo>
                  <a:pt x="124" y="10"/>
                </a:moveTo>
                <a:cubicBezTo>
                  <a:pt x="138" y="46"/>
                  <a:pt x="138" y="46"/>
                  <a:pt x="138" y="46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11" y="46"/>
                  <a:pt x="81" y="21"/>
                  <a:pt x="79" y="20"/>
                </a:cubicBezTo>
                <a:cubicBezTo>
                  <a:pt x="77" y="20"/>
                  <a:pt x="68" y="24"/>
                  <a:pt x="67" y="24"/>
                </a:cubicBezTo>
                <a:cubicBezTo>
                  <a:pt x="67" y="24"/>
                  <a:pt x="61" y="26"/>
                  <a:pt x="56" y="26"/>
                </a:cubicBezTo>
                <a:cubicBezTo>
                  <a:pt x="54" y="26"/>
                  <a:pt x="52" y="25"/>
                  <a:pt x="51" y="24"/>
                </a:cubicBezTo>
                <a:cubicBezTo>
                  <a:pt x="50" y="24"/>
                  <a:pt x="49" y="23"/>
                  <a:pt x="49" y="22"/>
                </a:cubicBezTo>
                <a:cubicBezTo>
                  <a:pt x="49" y="20"/>
                  <a:pt x="52" y="18"/>
                  <a:pt x="53" y="17"/>
                </a:cubicBezTo>
                <a:cubicBezTo>
                  <a:pt x="60" y="13"/>
                  <a:pt x="81" y="6"/>
                  <a:pt x="83" y="5"/>
                </a:cubicBezTo>
                <a:cubicBezTo>
                  <a:pt x="83" y="5"/>
                  <a:pt x="83" y="5"/>
                  <a:pt x="84" y="5"/>
                </a:cubicBezTo>
                <a:cubicBezTo>
                  <a:pt x="89" y="5"/>
                  <a:pt x="120" y="10"/>
                  <a:pt x="124" y="10"/>
                </a:cubicBezTo>
                <a:close/>
                <a:moveTo>
                  <a:pt x="137" y="0"/>
                </a:moveTo>
                <a:cubicBezTo>
                  <a:pt x="136" y="0"/>
                  <a:pt x="136" y="0"/>
                  <a:pt x="135" y="0"/>
                </a:cubicBezTo>
                <a:cubicBezTo>
                  <a:pt x="129" y="3"/>
                  <a:pt x="129" y="3"/>
                  <a:pt x="129" y="3"/>
                </a:cubicBezTo>
                <a:cubicBezTo>
                  <a:pt x="128" y="3"/>
                  <a:pt x="127" y="4"/>
                  <a:pt x="127" y="5"/>
                </a:cubicBezTo>
                <a:cubicBezTo>
                  <a:pt x="127" y="6"/>
                  <a:pt x="127" y="7"/>
                  <a:pt x="127" y="8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8"/>
                  <a:pt x="145" y="49"/>
                  <a:pt x="147" y="48"/>
                </a:cubicBezTo>
                <a:cubicBezTo>
                  <a:pt x="153" y="46"/>
                  <a:pt x="153" y="46"/>
                  <a:pt x="153" y="46"/>
                </a:cubicBezTo>
                <a:cubicBezTo>
                  <a:pt x="154" y="45"/>
                  <a:pt x="155" y="45"/>
                  <a:pt x="155" y="44"/>
                </a:cubicBezTo>
                <a:cubicBezTo>
                  <a:pt x="156" y="43"/>
                  <a:pt x="156" y="42"/>
                  <a:pt x="155" y="41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1"/>
                  <a:pt x="138" y="0"/>
                  <a:pt x="137" y="0"/>
                </a:cubicBezTo>
                <a:close/>
                <a:moveTo>
                  <a:pt x="0" y="52"/>
                </a:moveTo>
                <a:cubicBezTo>
                  <a:pt x="0" y="53"/>
                  <a:pt x="0" y="54"/>
                  <a:pt x="1" y="55"/>
                </a:cubicBezTo>
                <a:cubicBezTo>
                  <a:pt x="1" y="56"/>
                  <a:pt x="2" y="56"/>
                  <a:pt x="3" y="56"/>
                </a:cubicBezTo>
                <a:cubicBezTo>
                  <a:pt x="10" y="57"/>
                  <a:pt x="10" y="57"/>
                  <a:pt x="10" y="57"/>
                </a:cubicBezTo>
                <a:cubicBezTo>
                  <a:pt x="12" y="57"/>
                  <a:pt x="14" y="55"/>
                  <a:pt x="14" y="53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8"/>
                  <a:pt x="16" y="8"/>
                </a:cubicBezTo>
                <a:cubicBezTo>
                  <a:pt x="16" y="7"/>
                  <a:pt x="15" y="6"/>
                  <a:pt x="14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3" y="7"/>
                  <a:pt x="3" y="9"/>
                </a:cubicBezTo>
                <a:lnTo>
                  <a:pt x="0" y="52"/>
                </a:lnTo>
                <a:close/>
                <a:moveTo>
                  <a:pt x="64" y="90"/>
                </a:moveTo>
                <a:cubicBezTo>
                  <a:pt x="64" y="89"/>
                  <a:pt x="63" y="87"/>
                  <a:pt x="61" y="86"/>
                </a:cubicBezTo>
                <a:cubicBezTo>
                  <a:pt x="59" y="84"/>
                  <a:pt x="56" y="84"/>
                  <a:pt x="53" y="87"/>
                </a:cubicBezTo>
                <a:cubicBezTo>
                  <a:pt x="51" y="91"/>
                  <a:pt x="51" y="91"/>
                  <a:pt x="51" y="91"/>
                </a:cubicBezTo>
                <a:cubicBezTo>
                  <a:pt x="50" y="91"/>
                  <a:pt x="50" y="91"/>
                  <a:pt x="50" y="91"/>
                </a:cubicBezTo>
                <a:cubicBezTo>
                  <a:pt x="48" y="95"/>
                  <a:pt x="48" y="95"/>
                  <a:pt x="48" y="95"/>
                </a:cubicBezTo>
                <a:cubicBezTo>
                  <a:pt x="44" y="99"/>
                  <a:pt x="48" y="102"/>
                  <a:pt x="49" y="103"/>
                </a:cubicBezTo>
                <a:cubicBezTo>
                  <a:pt x="50" y="104"/>
                  <a:pt x="51" y="104"/>
                  <a:pt x="52" y="104"/>
                </a:cubicBezTo>
                <a:cubicBezTo>
                  <a:pt x="54" y="104"/>
                  <a:pt x="55" y="104"/>
                  <a:pt x="57" y="102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2" y="95"/>
                  <a:pt x="62" y="95"/>
                  <a:pt x="62" y="95"/>
                </a:cubicBezTo>
                <a:cubicBezTo>
                  <a:pt x="64" y="93"/>
                  <a:pt x="64" y="92"/>
                  <a:pt x="64" y="90"/>
                </a:cubicBezTo>
                <a:close/>
                <a:moveTo>
                  <a:pt x="33" y="88"/>
                </a:moveTo>
                <a:cubicBezTo>
                  <a:pt x="31" y="90"/>
                  <a:pt x="32" y="93"/>
                  <a:pt x="35" y="95"/>
                </a:cubicBezTo>
                <a:cubicBezTo>
                  <a:pt x="38" y="98"/>
                  <a:pt x="41" y="97"/>
                  <a:pt x="43" y="94"/>
                </a:cubicBezTo>
                <a:cubicBezTo>
                  <a:pt x="51" y="85"/>
                  <a:pt x="51" y="85"/>
                  <a:pt x="51" y="85"/>
                </a:cubicBezTo>
                <a:cubicBezTo>
                  <a:pt x="54" y="81"/>
                  <a:pt x="51" y="78"/>
                  <a:pt x="50" y="77"/>
                </a:cubicBezTo>
                <a:cubicBezTo>
                  <a:pt x="47" y="75"/>
                  <a:pt x="44" y="75"/>
                  <a:pt x="42" y="78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3"/>
                  <a:pt x="37" y="83"/>
                  <a:pt x="37" y="83"/>
                </a:cubicBezTo>
                <a:lnTo>
                  <a:pt x="33" y="88"/>
                </a:lnTo>
                <a:close/>
                <a:moveTo>
                  <a:pt x="23" y="77"/>
                </a:moveTo>
                <a:cubicBezTo>
                  <a:pt x="21" y="78"/>
                  <a:pt x="21" y="80"/>
                  <a:pt x="21" y="82"/>
                </a:cubicBezTo>
                <a:cubicBezTo>
                  <a:pt x="21" y="83"/>
                  <a:pt x="22" y="84"/>
                  <a:pt x="24" y="85"/>
                </a:cubicBezTo>
                <a:cubicBezTo>
                  <a:pt x="26" y="88"/>
                  <a:pt x="29" y="87"/>
                  <a:pt x="32" y="84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3"/>
                  <a:pt x="41" y="72"/>
                  <a:pt x="41" y="70"/>
                </a:cubicBezTo>
                <a:cubicBezTo>
                  <a:pt x="41" y="69"/>
                  <a:pt x="40" y="67"/>
                  <a:pt x="39" y="66"/>
                </a:cubicBezTo>
                <a:cubicBezTo>
                  <a:pt x="36" y="64"/>
                  <a:pt x="33" y="64"/>
                  <a:pt x="31" y="67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6" y="73"/>
                  <a:pt x="26" y="73"/>
                  <a:pt x="26" y="73"/>
                </a:cubicBezTo>
                <a:lnTo>
                  <a:pt x="23" y="77"/>
                </a:lnTo>
                <a:close/>
                <a:moveTo>
                  <a:pt x="21" y="73"/>
                </a:moveTo>
                <a:cubicBezTo>
                  <a:pt x="29" y="64"/>
                  <a:pt x="29" y="64"/>
                  <a:pt x="29" y="64"/>
                </a:cubicBezTo>
                <a:cubicBezTo>
                  <a:pt x="32" y="60"/>
                  <a:pt x="29" y="56"/>
                  <a:pt x="28" y="55"/>
                </a:cubicBezTo>
                <a:cubicBezTo>
                  <a:pt x="25" y="53"/>
                  <a:pt x="23" y="54"/>
                  <a:pt x="20" y="57"/>
                </a:cubicBezTo>
                <a:cubicBezTo>
                  <a:pt x="17" y="60"/>
                  <a:pt x="17" y="60"/>
                  <a:pt x="17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6"/>
                  <a:pt x="11" y="68"/>
                  <a:pt x="11" y="69"/>
                </a:cubicBezTo>
                <a:cubicBezTo>
                  <a:pt x="12" y="71"/>
                  <a:pt x="13" y="72"/>
                  <a:pt x="13" y="72"/>
                </a:cubicBezTo>
                <a:cubicBezTo>
                  <a:pt x="15" y="74"/>
                  <a:pt x="16" y="75"/>
                  <a:pt x="18" y="75"/>
                </a:cubicBezTo>
                <a:cubicBezTo>
                  <a:pt x="19" y="75"/>
                  <a:pt x="20" y="74"/>
                  <a:pt x="21" y="73"/>
                </a:cubicBezTo>
                <a:close/>
                <a:moveTo>
                  <a:pt x="118" y="65"/>
                </a:moveTo>
                <a:cubicBezTo>
                  <a:pt x="120" y="63"/>
                  <a:pt x="121" y="60"/>
                  <a:pt x="117" y="57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00" y="41"/>
                  <a:pt x="82" y="27"/>
                  <a:pt x="78" y="24"/>
                </a:cubicBezTo>
                <a:cubicBezTo>
                  <a:pt x="77" y="25"/>
                  <a:pt x="72" y="26"/>
                  <a:pt x="68" y="27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2" y="29"/>
                  <a:pt x="56" y="29"/>
                </a:cubicBezTo>
                <a:cubicBezTo>
                  <a:pt x="53" y="29"/>
                  <a:pt x="51" y="29"/>
                  <a:pt x="49" y="28"/>
                </a:cubicBezTo>
                <a:cubicBezTo>
                  <a:pt x="46" y="26"/>
                  <a:pt x="46" y="23"/>
                  <a:pt x="46" y="22"/>
                </a:cubicBezTo>
                <a:cubicBezTo>
                  <a:pt x="46" y="18"/>
                  <a:pt x="49" y="16"/>
                  <a:pt x="51" y="14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53"/>
                  <a:pt x="18" y="53"/>
                  <a:pt x="18" y="53"/>
                </a:cubicBezTo>
                <a:cubicBezTo>
                  <a:pt x="20" y="51"/>
                  <a:pt x="23" y="50"/>
                  <a:pt x="24" y="50"/>
                </a:cubicBezTo>
                <a:cubicBezTo>
                  <a:pt x="26" y="50"/>
                  <a:pt x="28" y="51"/>
                  <a:pt x="30" y="53"/>
                </a:cubicBezTo>
                <a:cubicBezTo>
                  <a:pt x="33" y="55"/>
                  <a:pt x="34" y="58"/>
                  <a:pt x="34" y="61"/>
                </a:cubicBezTo>
                <a:cubicBezTo>
                  <a:pt x="37" y="61"/>
                  <a:pt x="39" y="62"/>
                  <a:pt x="41" y="63"/>
                </a:cubicBezTo>
                <a:cubicBezTo>
                  <a:pt x="44" y="66"/>
                  <a:pt x="45" y="69"/>
                  <a:pt x="45" y="72"/>
                </a:cubicBezTo>
                <a:cubicBezTo>
                  <a:pt x="47" y="72"/>
                  <a:pt x="50" y="72"/>
                  <a:pt x="52" y="74"/>
                </a:cubicBezTo>
                <a:cubicBezTo>
                  <a:pt x="54" y="76"/>
                  <a:pt x="56" y="79"/>
                  <a:pt x="56" y="82"/>
                </a:cubicBezTo>
                <a:cubicBezTo>
                  <a:pt x="58" y="81"/>
                  <a:pt x="61" y="81"/>
                  <a:pt x="64" y="84"/>
                </a:cubicBezTo>
                <a:cubicBezTo>
                  <a:pt x="67" y="86"/>
                  <a:pt x="68" y="90"/>
                  <a:pt x="67" y="94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7"/>
                  <a:pt x="70" y="97"/>
                  <a:pt x="70" y="97"/>
                </a:cubicBezTo>
                <a:cubicBezTo>
                  <a:pt x="71" y="97"/>
                  <a:pt x="72" y="98"/>
                  <a:pt x="73" y="98"/>
                </a:cubicBezTo>
                <a:cubicBezTo>
                  <a:pt x="75" y="98"/>
                  <a:pt x="77" y="96"/>
                  <a:pt x="77" y="95"/>
                </a:cubicBezTo>
                <a:cubicBezTo>
                  <a:pt x="79" y="93"/>
                  <a:pt x="80" y="91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65" y="78"/>
                  <a:pt x="65" y="78"/>
                  <a:pt x="65" y="78"/>
                </a:cubicBezTo>
                <a:cubicBezTo>
                  <a:pt x="64" y="77"/>
                  <a:pt x="64" y="77"/>
                  <a:pt x="64" y="76"/>
                </a:cubicBezTo>
                <a:cubicBezTo>
                  <a:pt x="64" y="76"/>
                  <a:pt x="64" y="75"/>
                  <a:pt x="64" y="75"/>
                </a:cubicBezTo>
                <a:cubicBezTo>
                  <a:pt x="65" y="74"/>
                  <a:pt x="67" y="74"/>
                  <a:pt x="67" y="75"/>
                </a:cubicBezTo>
                <a:cubicBezTo>
                  <a:pt x="85" y="89"/>
                  <a:pt x="85" y="89"/>
                  <a:pt x="85" y="89"/>
                </a:cubicBezTo>
                <a:cubicBezTo>
                  <a:pt x="86" y="90"/>
                  <a:pt x="87" y="90"/>
                  <a:pt x="88" y="90"/>
                </a:cubicBezTo>
                <a:cubicBezTo>
                  <a:pt x="89" y="90"/>
                  <a:pt x="91" y="89"/>
                  <a:pt x="92" y="88"/>
                </a:cubicBezTo>
                <a:cubicBezTo>
                  <a:pt x="93" y="86"/>
                  <a:pt x="94" y="85"/>
                  <a:pt x="94" y="83"/>
                </a:cubicBezTo>
                <a:cubicBezTo>
                  <a:pt x="94" y="82"/>
                  <a:pt x="93" y="80"/>
                  <a:pt x="91" y="79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0" y="70"/>
                  <a:pt x="80" y="70"/>
                  <a:pt x="80" y="70"/>
                </a:cubicBezTo>
                <a:cubicBezTo>
                  <a:pt x="79" y="69"/>
                  <a:pt x="79" y="69"/>
                  <a:pt x="79" y="68"/>
                </a:cubicBezTo>
                <a:cubicBezTo>
                  <a:pt x="79" y="68"/>
                  <a:pt x="79" y="67"/>
                  <a:pt x="79" y="67"/>
                </a:cubicBezTo>
                <a:cubicBezTo>
                  <a:pt x="80" y="66"/>
                  <a:pt x="81" y="66"/>
                  <a:pt x="82" y="66"/>
                </a:cubicBezTo>
                <a:cubicBezTo>
                  <a:pt x="98" y="79"/>
                  <a:pt x="98" y="79"/>
                  <a:pt x="98" y="79"/>
                </a:cubicBezTo>
                <a:cubicBezTo>
                  <a:pt x="99" y="80"/>
                  <a:pt x="100" y="81"/>
                  <a:pt x="102" y="81"/>
                </a:cubicBezTo>
                <a:cubicBezTo>
                  <a:pt x="104" y="81"/>
                  <a:pt x="105" y="80"/>
                  <a:pt x="107" y="78"/>
                </a:cubicBezTo>
                <a:cubicBezTo>
                  <a:pt x="108" y="76"/>
                  <a:pt x="109" y="75"/>
                  <a:pt x="108" y="74"/>
                </a:cubicBezTo>
                <a:cubicBezTo>
                  <a:pt x="108" y="72"/>
                  <a:pt x="108" y="71"/>
                  <a:pt x="106" y="69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58"/>
                  <a:pt x="92" y="57"/>
                  <a:pt x="93" y="56"/>
                </a:cubicBezTo>
                <a:cubicBezTo>
                  <a:pt x="94" y="55"/>
                  <a:pt x="95" y="55"/>
                  <a:pt x="96" y="5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12" y="69"/>
                  <a:pt x="115" y="68"/>
                  <a:pt x="118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2" name="Google Shape;2592;p112"/>
          <p:cNvSpPr/>
          <p:nvPr/>
        </p:nvSpPr>
        <p:spPr>
          <a:xfrm>
            <a:off x="6173787" y="5378450"/>
            <a:ext cx="528637" cy="442912"/>
          </a:xfrm>
          <a:custGeom>
            <a:avLst/>
            <a:gdLst/>
            <a:ahLst/>
            <a:cxnLst/>
            <a:rect l="l" t="t" r="r" b="b"/>
            <a:pathLst>
              <a:path w="135" h="113" extrusionOk="0">
                <a:moveTo>
                  <a:pt x="18" y="92"/>
                </a:moveTo>
                <a:cubicBezTo>
                  <a:pt x="18" y="62"/>
                  <a:pt x="18" y="62"/>
                  <a:pt x="18" y="62"/>
                </a:cubicBezTo>
                <a:cubicBezTo>
                  <a:pt x="18" y="59"/>
                  <a:pt x="20" y="57"/>
                  <a:pt x="22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2" y="57"/>
                  <a:pt x="34" y="59"/>
                  <a:pt x="34" y="6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4"/>
                  <a:pt x="32" y="96"/>
                  <a:pt x="30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0" y="96"/>
                  <a:pt x="18" y="94"/>
                  <a:pt x="18" y="92"/>
                </a:cubicBezTo>
                <a:close/>
                <a:moveTo>
                  <a:pt x="49" y="46"/>
                </a:moveTo>
                <a:cubicBezTo>
                  <a:pt x="47" y="46"/>
                  <a:pt x="45" y="48"/>
                  <a:pt x="45" y="51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4"/>
                  <a:pt x="47" y="96"/>
                  <a:pt x="49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9" y="96"/>
                  <a:pt x="61" y="94"/>
                  <a:pt x="61" y="92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48"/>
                  <a:pt x="59" y="46"/>
                  <a:pt x="57" y="46"/>
                </a:cubicBezTo>
                <a:lnTo>
                  <a:pt x="49" y="46"/>
                </a:lnTo>
                <a:close/>
                <a:moveTo>
                  <a:pt x="76" y="37"/>
                </a:moveTo>
                <a:cubicBezTo>
                  <a:pt x="74" y="37"/>
                  <a:pt x="72" y="39"/>
                  <a:pt x="72" y="41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4"/>
                  <a:pt x="74" y="96"/>
                  <a:pt x="76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6" y="96"/>
                  <a:pt x="88" y="94"/>
                  <a:pt x="88" y="92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39"/>
                  <a:pt x="86" y="37"/>
                  <a:pt x="84" y="37"/>
                </a:cubicBezTo>
                <a:lnTo>
                  <a:pt x="76" y="37"/>
                </a:lnTo>
                <a:close/>
                <a:moveTo>
                  <a:pt x="103" y="27"/>
                </a:moveTo>
                <a:cubicBezTo>
                  <a:pt x="101" y="27"/>
                  <a:pt x="99" y="29"/>
                  <a:pt x="99" y="32"/>
                </a:cubicBezTo>
                <a:cubicBezTo>
                  <a:pt x="99" y="92"/>
                  <a:pt x="99" y="92"/>
                  <a:pt x="99" y="92"/>
                </a:cubicBezTo>
                <a:cubicBezTo>
                  <a:pt x="99" y="94"/>
                  <a:pt x="101" y="96"/>
                  <a:pt x="103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3" y="96"/>
                  <a:pt x="115" y="94"/>
                  <a:pt x="115" y="9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29"/>
                  <a:pt x="113" y="27"/>
                  <a:pt x="111" y="27"/>
                </a:cubicBezTo>
                <a:lnTo>
                  <a:pt x="103" y="27"/>
                </a:lnTo>
                <a:close/>
                <a:moveTo>
                  <a:pt x="20" y="45"/>
                </a:moveTo>
                <a:cubicBezTo>
                  <a:pt x="49" y="40"/>
                  <a:pt x="76" y="30"/>
                  <a:pt x="100" y="15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11" y="6"/>
                  <a:pt x="111" y="6"/>
                  <a:pt x="111" y="6"/>
                </a:cubicBezTo>
                <a:cubicBezTo>
                  <a:pt x="95" y="5"/>
                  <a:pt x="95" y="5"/>
                  <a:pt x="95" y="5"/>
                </a:cubicBezTo>
                <a:cubicBezTo>
                  <a:pt x="97" y="10"/>
                  <a:pt x="97" y="10"/>
                  <a:pt x="97" y="10"/>
                </a:cubicBezTo>
                <a:cubicBezTo>
                  <a:pt x="74" y="24"/>
                  <a:pt x="47" y="34"/>
                  <a:pt x="19" y="39"/>
                </a:cubicBezTo>
                <a:lnTo>
                  <a:pt x="20" y="45"/>
                </a:lnTo>
                <a:close/>
                <a:moveTo>
                  <a:pt x="135" y="105"/>
                </a:moveTo>
                <a:cubicBezTo>
                  <a:pt x="121" y="97"/>
                  <a:pt x="121" y="97"/>
                  <a:pt x="121" y="97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8"/>
                  <a:pt x="5" y="108"/>
                  <a:pt x="5" y="108"/>
                </a:cubicBezTo>
                <a:cubicBezTo>
                  <a:pt x="121" y="108"/>
                  <a:pt x="121" y="108"/>
                  <a:pt x="121" y="108"/>
                </a:cubicBezTo>
                <a:cubicBezTo>
                  <a:pt x="121" y="113"/>
                  <a:pt x="121" y="113"/>
                  <a:pt x="121" y="113"/>
                </a:cubicBezTo>
                <a:lnTo>
                  <a:pt x="135" y="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3" name="Google Shape;2593;p112"/>
          <p:cNvSpPr/>
          <p:nvPr/>
        </p:nvSpPr>
        <p:spPr>
          <a:xfrm>
            <a:off x="5441950" y="1000125"/>
            <a:ext cx="774700" cy="403225"/>
          </a:xfrm>
          <a:custGeom>
            <a:avLst/>
            <a:gdLst/>
            <a:ahLst/>
            <a:cxnLst/>
            <a:rect l="l" t="t" r="r" b="b"/>
            <a:pathLst>
              <a:path w="198" h="103" extrusionOk="0">
                <a:moveTo>
                  <a:pt x="143" y="97"/>
                </a:moveTo>
                <a:cubicBezTo>
                  <a:pt x="140" y="98"/>
                  <a:pt x="137" y="99"/>
                  <a:pt x="134" y="100"/>
                </a:cubicBezTo>
                <a:cubicBezTo>
                  <a:pt x="124" y="103"/>
                  <a:pt x="114" y="103"/>
                  <a:pt x="102" y="103"/>
                </a:cubicBezTo>
                <a:cubicBezTo>
                  <a:pt x="89" y="103"/>
                  <a:pt x="79" y="103"/>
                  <a:pt x="69" y="100"/>
                </a:cubicBezTo>
                <a:cubicBezTo>
                  <a:pt x="66" y="99"/>
                  <a:pt x="63" y="98"/>
                  <a:pt x="60" y="97"/>
                </a:cubicBezTo>
                <a:cubicBezTo>
                  <a:pt x="52" y="93"/>
                  <a:pt x="51" y="86"/>
                  <a:pt x="56" y="81"/>
                </a:cubicBezTo>
                <a:cubicBezTo>
                  <a:pt x="62" y="76"/>
                  <a:pt x="68" y="72"/>
                  <a:pt x="75" y="69"/>
                </a:cubicBezTo>
                <a:cubicBezTo>
                  <a:pt x="78" y="68"/>
                  <a:pt x="81" y="67"/>
                  <a:pt x="84" y="66"/>
                </a:cubicBezTo>
                <a:cubicBezTo>
                  <a:pt x="89" y="63"/>
                  <a:pt x="91" y="58"/>
                  <a:pt x="87" y="53"/>
                </a:cubicBezTo>
                <a:cubicBezTo>
                  <a:pt x="78" y="45"/>
                  <a:pt x="75" y="34"/>
                  <a:pt x="75" y="22"/>
                </a:cubicBezTo>
                <a:cubicBezTo>
                  <a:pt x="76" y="10"/>
                  <a:pt x="83" y="4"/>
                  <a:pt x="94" y="1"/>
                </a:cubicBezTo>
                <a:cubicBezTo>
                  <a:pt x="97" y="0"/>
                  <a:pt x="99" y="0"/>
                  <a:pt x="102" y="0"/>
                </a:cubicBezTo>
                <a:cubicBezTo>
                  <a:pt x="104" y="0"/>
                  <a:pt x="106" y="0"/>
                  <a:pt x="109" y="1"/>
                </a:cubicBezTo>
                <a:cubicBezTo>
                  <a:pt x="120" y="4"/>
                  <a:pt x="127" y="10"/>
                  <a:pt x="128" y="22"/>
                </a:cubicBezTo>
                <a:cubicBezTo>
                  <a:pt x="128" y="34"/>
                  <a:pt x="125" y="45"/>
                  <a:pt x="116" y="53"/>
                </a:cubicBezTo>
                <a:cubicBezTo>
                  <a:pt x="112" y="57"/>
                  <a:pt x="114" y="63"/>
                  <a:pt x="119" y="66"/>
                </a:cubicBezTo>
                <a:cubicBezTo>
                  <a:pt x="122" y="67"/>
                  <a:pt x="125" y="68"/>
                  <a:pt x="128" y="69"/>
                </a:cubicBezTo>
                <a:cubicBezTo>
                  <a:pt x="135" y="72"/>
                  <a:pt x="142" y="76"/>
                  <a:pt x="147" y="81"/>
                </a:cubicBezTo>
                <a:cubicBezTo>
                  <a:pt x="150" y="85"/>
                  <a:pt x="152" y="93"/>
                  <a:pt x="143" y="97"/>
                </a:cubicBezTo>
                <a:close/>
                <a:moveTo>
                  <a:pt x="195" y="88"/>
                </a:moveTo>
                <a:cubicBezTo>
                  <a:pt x="191" y="84"/>
                  <a:pt x="187" y="82"/>
                  <a:pt x="182" y="80"/>
                </a:cubicBezTo>
                <a:cubicBezTo>
                  <a:pt x="180" y="79"/>
                  <a:pt x="178" y="78"/>
                  <a:pt x="176" y="77"/>
                </a:cubicBezTo>
                <a:cubicBezTo>
                  <a:pt x="172" y="75"/>
                  <a:pt x="171" y="71"/>
                  <a:pt x="174" y="68"/>
                </a:cubicBezTo>
                <a:cubicBezTo>
                  <a:pt x="180" y="63"/>
                  <a:pt x="182" y="55"/>
                  <a:pt x="182" y="47"/>
                </a:cubicBezTo>
                <a:cubicBezTo>
                  <a:pt x="181" y="39"/>
                  <a:pt x="176" y="34"/>
                  <a:pt x="168" y="32"/>
                </a:cubicBezTo>
                <a:cubicBezTo>
                  <a:pt x="167" y="32"/>
                  <a:pt x="165" y="31"/>
                  <a:pt x="163" y="31"/>
                </a:cubicBezTo>
                <a:cubicBezTo>
                  <a:pt x="162" y="31"/>
                  <a:pt x="160" y="32"/>
                  <a:pt x="158" y="32"/>
                </a:cubicBezTo>
                <a:cubicBezTo>
                  <a:pt x="151" y="34"/>
                  <a:pt x="146" y="39"/>
                  <a:pt x="145" y="47"/>
                </a:cubicBezTo>
                <a:cubicBezTo>
                  <a:pt x="145" y="55"/>
                  <a:pt x="147" y="62"/>
                  <a:pt x="153" y="68"/>
                </a:cubicBezTo>
                <a:cubicBezTo>
                  <a:pt x="156" y="71"/>
                  <a:pt x="155" y="75"/>
                  <a:pt x="151" y="77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51" y="78"/>
                  <a:pt x="152" y="78"/>
                  <a:pt x="152" y="79"/>
                </a:cubicBezTo>
                <a:cubicBezTo>
                  <a:pt x="155" y="82"/>
                  <a:pt x="157" y="86"/>
                  <a:pt x="156" y="90"/>
                </a:cubicBezTo>
                <a:cubicBezTo>
                  <a:pt x="155" y="95"/>
                  <a:pt x="152" y="98"/>
                  <a:pt x="148" y="100"/>
                </a:cubicBezTo>
                <a:cubicBezTo>
                  <a:pt x="147" y="101"/>
                  <a:pt x="145" y="101"/>
                  <a:pt x="144" y="102"/>
                </a:cubicBezTo>
                <a:cubicBezTo>
                  <a:pt x="150" y="103"/>
                  <a:pt x="156" y="103"/>
                  <a:pt x="163" y="103"/>
                </a:cubicBezTo>
                <a:cubicBezTo>
                  <a:pt x="172" y="103"/>
                  <a:pt x="179" y="103"/>
                  <a:pt x="186" y="101"/>
                </a:cubicBezTo>
                <a:cubicBezTo>
                  <a:pt x="188" y="101"/>
                  <a:pt x="190" y="100"/>
                  <a:pt x="192" y="99"/>
                </a:cubicBezTo>
                <a:cubicBezTo>
                  <a:pt x="198" y="96"/>
                  <a:pt x="197" y="90"/>
                  <a:pt x="195" y="88"/>
                </a:cubicBezTo>
                <a:close/>
                <a:moveTo>
                  <a:pt x="47" y="90"/>
                </a:moveTo>
                <a:cubicBezTo>
                  <a:pt x="46" y="86"/>
                  <a:pt x="47" y="82"/>
                  <a:pt x="51" y="79"/>
                </a:cubicBezTo>
                <a:cubicBezTo>
                  <a:pt x="52" y="78"/>
                  <a:pt x="53" y="76"/>
                  <a:pt x="55" y="75"/>
                </a:cubicBezTo>
                <a:cubicBezTo>
                  <a:pt x="54" y="75"/>
                  <a:pt x="53" y="75"/>
                  <a:pt x="52" y="74"/>
                </a:cubicBezTo>
                <a:cubicBezTo>
                  <a:pt x="48" y="73"/>
                  <a:pt x="47" y="68"/>
                  <a:pt x="50" y="65"/>
                </a:cubicBezTo>
                <a:cubicBezTo>
                  <a:pt x="56" y="58"/>
                  <a:pt x="59" y="50"/>
                  <a:pt x="59" y="41"/>
                </a:cubicBezTo>
                <a:cubicBezTo>
                  <a:pt x="58" y="32"/>
                  <a:pt x="53" y="27"/>
                  <a:pt x="44" y="24"/>
                </a:cubicBezTo>
                <a:cubicBezTo>
                  <a:pt x="42" y="24"/>
                  <a:pt x="40" y="24"/>
                  <a:pt x="39" y="24"/>
                </a:cubicBezTo>
                <a:cubicBezTo>
                  <a:pt x="37" y="24"/>
                  <a:pt x="35" y="24"/>
                  <a:pt x="33" y="24"/>
                </a:cubicBezTo>
                <a:cubicBezTo>
                  <a:pt x="24" y="27"/>
                  <a:pt x="19" y="32"/>
                  <a:pt x="18" y="41"/>
                </a:cubicBezTo>
                <a:cubicBezTo>
                  <a:pt x="18" y="50"/>
                  <a:pt x="21" y="58"/>
                  <a:pt x="27" y="65"/>
                </a:cubicBezTo>
                <a:cubicBezTo>
                  <a:pt x="31" y="68"/>
                  <a:pt x="29" y="73"/>
                  <a:pt x="25" y="74"/>
                </a:cubicBezTo>
                <a:cubicBezTo>
                  <a:pt x="22" y="75"/>
                  <a:pt x="20" y="76"/>
                  <a:pt x="18" y="77"/>
                </a:cubicBezTo>
                <a:cubicBezTo>
                  <a:pt x="13" y="80"/>
                  <a:pt x="8" y="82"/>
                  <a:pt x="4" y="86"/>
                </a:cubicBezTo>
                <a:cubicBezTo>
                  <a:pt x="0" y="90"/>
                  <a:pt x="0" y="95"/>
                  <a:pt x="7" y="99"/>
                </a:cubicBezTo>
                <a:cubicBezTo>
                  <a:pt x="9" y="100"/>
                  <a:pt x="11" y="100"/>
                  <a:pt x="13" y="101"/>
                </a:cubicBezTo>
                <a:cubicBezTo>
                  <a:pt x="21" y="103"/>
                  <a:pt x="29" y="103"/>
                  <a:pt x="39" y="103"/>
                </a:cubicBezTo>
                <a:cubicBezTo>
                  <a:pt x="46" y="103"/>
                  <a:pt x="53" y="103"/>
                  <a:pt x="59" y="102"/>
                </a:cubicBezTo>
                <a:cubicBezTo>
                  <a:pt x="58" y="101"/>
                  <a:pt x="57" y="101"/>
                  <a:pt x="55" y="100"/>
                </a:cubicBezTo>
                <a:cubicBezTo>
                  <a:pt x="50" y="98"/>
                  <a:pt x="47" y="94"/>
                  <a:pt x="47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4" name="Google Shape;2594;p112"/>
          <p:cNvSpPr/>
          <p:nvPr/>
        </p:nvSpPr>
        <p:spPr>
          <a:xfrm>
            <a:off x="8005762" y="3009900"/>
            <a:ext cx="473075" cy="422275"/>
          </a:xfrm>
          <a:custGeom>
            <a:avLst/>
            <a:gdLst/>
            <a:ahLst/>
            <a:cxnLst/>
            <a:rect l="l" t="t" r="r" b="b"/>
            <a:pathLst>
              <a:path w="121" h="108" extrusionOk="0">
                <a:moveTo>
                  <a:pt x="82" y="14"/>
                </a:moveTo>
                <a:cubicBezTo>
                  <a:pt x="75" y="14"/>
                  <a:pt x="75" y="14"/>
                  <a:pt x="75" y="14"/>
                </a:cubicBezTo>
                <a:cubicBezTo>
                  <a:pt x="75" y="10"/>
                  <a:pt x="71" y="7"/>
                  <a:pt x="67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0" y="7"/>
                  <a:pt x="47" y="10"/>
                  <a:pt x="46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6"/>
                  <a:pt x="45" y="0"/>
                  <a:pt x="5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2" y="6"/>
                  <a:pt x="82" y="14"/>
                </a:cubicBezTo>
                <a:close/>
                <a:moveTo>
                  <a:pt x="1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2"/>
                  <a:pt x="52" y="50"/>
                  <a:pt x="55" y="50"/>
                </a:cubicBezTo>
                <a:cubicBezTo>
                  <a:pt x="67" y="50"/>
                  <a:pt x="67" y="50"/>
                  <a:pt x="67" y="50"/>
                </a:cubicBezTo>
                <a:cubicBezTo>
                  <a:pt x="70" y="50"/>
                  <a:pt x="72" y="52"/>
                  <a:pt x="72" y="56"/>
                </a:cubicBezTo>
                <a:cubicBezTo>
                  <a:pt x="72" y="60"/>
                  <a:pt x="72" y="60"/>
                  <a:pt x="72" y="60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12" y="60"/>
                  <a:pt x="119" y="52"/>
                  <a:pt x="121" y="43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21" y="24"/>
                  <a:pt x="115" y="17"/>
                  <a:pt x="107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7" y="17"/>
                  <a:pt x="0" y="24"/>
                  <a:pt x="0" y="33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52"/>
                  <a:pt x="10" y="60"/>
                  <a:pt x="19" y="60"/>
                </a:cubicBezTo>
                <a:close/>
                <a:moveTo>
                  <a:pt x="103" y="65"/>
                </a:moveTo>
                <a:cubicBezTo>
                  <a:pt x="72" y="65"/>
                  <a:pt x="72" y="65"/>
                  <a:pt x="72" y="65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73"/>
                  <a:pt x="70" y="75"/>
                  <a:pt x="67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2" y="75"/>
                  <a:pt x="49" y="73"/>
                  <a:pt x="49" y="69"/>
                </a:cubicBezTo>
                <a:cubicBezTo>
                  <a:pt x="49" y="65"/>
                  <a:pt x="49" y="65"/>
                  <a:pt x="4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65"/>
                  <a:pt x="4" y="61"/>
                  <a:pt x="0" y="5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01"/>
                  <a:pt x="7" y="108"/>
                  <a:pt x="15" y="108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7" y="108"/>
                  <a:pt x="97" y="108"/>
                  <a:pt x="97" y="108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15" y="108"/>
                  <a:pt x="121" y="101"/>
                  <a:pt x="121" y="92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7" y="61"/>
                  <a:pt x="110" y="65"/>
                  <a:pt x="103" y="65"/>
                </a:cubicBezTo>
                <a:close/>
                <a:moveTo>
                  <a:pt x="66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4" y="54"/>
                  <a:pt x="53" y="55"/>
                  <a:pt x="53" y="56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70"/>
                  <a:pt x="54" y="71"/>
                  <a:pt x="55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7" y="71"/>
                  <a:pt x="68" y="70"/>
                  <a:pt x="68" y="69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4"/>
                  <a:pt x="68" y="64"/>
                  <a:pt x="68" y="64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5"/>
                  <a:pt x="67" y="54"/>
                  <a:pt x="66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5" name="Google Shape;2595;p112"/>
          <p:cNvSpPr/>
          <p:nvPr/>
        </p:nvSpPr>
        <p:spPr>
          <a:xfrm>
            <a:off x="4537075" y="491172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110" h="110" extrusionOk="0">
                <a:moveTo>
                  <a:pt x="2" y="68"/>
                </a:moveTo>
                <a:cubicBezTo>
                  <a:pt x="2" y="67"/>
                  <a:pt x="1" y="65"/>
                  <a:pt x="1" y="64"/>
                </a:cubicBezTo>
                <a:cubicBezTo>
                  <a:pt x="0" y="56"/>
                  <a:pt x="0" y="49"/>
                  <a:pt x="2" y="42"/>
                </a:cubicBezTo>
                <a:cubicBezTo>
                  <a:pt x="3" y="35"/>
                  <a:pt x="6" y="29"/>
                  <a:pt x="11" y="23"/>
                </a:cubicBezTo>
                <a:cubicBezTo>
                  <a:pt x="15" y="17"/>
                  <a:pt x="20" y="12"/>
                  <a:pt x="26" y="9"/>
                </a:cubicBezTo>
                <a:cubicBezTo>
                  <a:pt x="32" y="5"/>
                  <a:pt x="39" y="2"/>
                  <a:pt x="46" y="1"/>
                </a:cubicBezTo>
                <a:cubicBezTo>
                  <a:pt x="48" y="0"/>
                  <a:pt x="50" y="0"/>
                  <a:pt x="52" y="0"/>
                </a:cubicBezTo>
                <a:cubicBezTo>
                  <a:pt x="64" y="13"/>
                  <a:pt x="64" y="13"/>
                  <a:pt x="64" y="13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1" y="26"/>
                  <a:pt x="50" y="26"/>
                </a:cubicBezTo>
                <a:cubicBezTo>
                  <a:pt x="34" y="28"/>
                  <a:pt x="23" y="44"/>
                  <a:pt x="26" y="60"/>
                </a:cubicBezTo>
                <a:cubicBezTo>
                  <a:pt x="26" y="61"/>
                  <a:pt x="27" y="62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16" y="61"/>
                  <a:pt x="16" y="61"/>
                  <a:pt x="16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8" y="66"/>
                  <a:pt x="8" y="66"/>
                  <a:pt x="8" y="66"/>
                </a:cubicBezTo>
                <a:cubicBezTo>
                  <a:pt x="5" y="76"/>
                  <a:pt x="5" y="76"/>
                  <a:pt x="5" y="76"/>
                </a:cubicBezTo>
                <a:cubicBezTo>
                  <a:pt x="4" y="75"/>
                  <a:pt x="4" y="74"/>
                  <a:pt x="3" y="73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1"/>
                  <a:pt x="2" y="69"/>
                  <a:pt x="2" y="68"/>
                </a:cubicBezTo>
                <a:close/>
                <a:moveTo>
                  <a:pt x="88" y="90"/>
                </a:moveTo>
                <a:cubicBezTo>
                  <a:pt x="82" y="91"/>
                  <a:pt x="82" y="91"/>
                  <a:pt x="82" y="91"/>
                </a:cubicBezTo>
                <a:cubicBezTo>
                  <a:pt x="80" y="85"/>
                  <a:pt x="80" y="85"/>
                  <a:pt x="80" y="85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5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5" y="76"/>
                  <a:pt x="74" y="77"/>
                  <a:pt x="74" y="78"/>
                </a:cubicBezTo>
                <a:cubicBezTo>
                  <a:pt x="74" y="78"/>
                  <a:pt x="73" y="78"/>
                  <a:pt x="73" y="78"/>
                </a:cubicBezTo>
                <a:cubicBezTo>
                  <a:pt x="73" y="78"/>
                  <a:pt x="72" y="79"/>
                  <a:pt x="71" y="79"/>
                </a:cubicBezTo>
                <a:cubicBezTo>
                  <a:pt x="71" y="80"/>
                  <a:pt x="71" y="80"/>
                  <a:pt x="71" y="80"/>
                </a:cubicBezTo>
                <a:cubicBezTo>
                  <a:pt x="70" y="80"/>
                  <a:pt x="69" y="81"/>
                  <a:pt x="69" y="81"/>
                </a:cubicBezTo>
                <a:cubicBezTo>
                  <a:pt x="68" y="81"/>
                  <a:pt x="68" y="81"/>
                  <a:pt x="68" y="81"/>
                </a:cubicBezTo>
                <a:cubicBezTo>
                  <a:pt x="67" y="82"/>
                  <a:pt x="67" y="82"/>
                  <a:pt x="66" y="82"/>
                </a:cubicBezTo>
                <a:cubicBezTo>
                  <a:pt x="65" y="82"/>
                  <a:pt x="65" y="83"/>
                  <a:pt x="64" y="83"/>
                </a:cubicBezTo>
                <a:cubicBezTo>
                  <a:pt x="64" y="83"/>
                  <a:pt x="63" y="83"/>
                  <a:pt x="63" y="83"/>
                </a:cubicBezTo>
                <a:cubicBezTo>
                  <a:pt x="62" y="83"/>
                  <a:pt x="61" y="84"/>
                  <a:pt x="60" y="84"/>
                </a:cubicBezTo>
                <a:cubicBezTo>
                  <a:pt x="59" y="84"/>
                  <a:pt x="57" y="84"/>
                  <a:pt x="56" y="84"/>
                </a:cubicBezTo>
                <a:cubicBezTo>
                  <a:pt x="56" y="84"/>
                  <a:pt x="56" y="84"/>
                  <a:pt x="55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4" y="84"/>
                  <a:pt x="53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0" y="84"/>
                  <a:pt x="49" y="84"/>
                  <a:pt x="48" y="83"/>
                </a:cubicBezTo>
                <a:cubicBezTo>
                  <a:pt x="47" y="83"/>
                  <a:pt x="47" y="83"/>
                  <a:pt x="46" y="83"/>
                </a:cubicBezTo>
                <a:cubicBezTo>
                  <a:pt x="46" y="83"/>
                  <a:pt x="45" y="82"/>
                  <a:pt x="44" y="82"/>
                </a:cubicBezTo>
                <a:cubicBezTo>
                  <a:pt x="44" y="82"/>
                  <a:pt x="43" y="82"/>
                  <a:pt x="43" y="82"/>
                </a:cubicBezTo>
                <a:cubicBezTo>
                  <a:pt x="42" y="81"/>
                  <a:pt x="41" y="81"/>
                  <a:pt x="41" y="80"/>
                </a:cubicBezTo>
                <a:cubicBezTo>
                  <a:pt x="40" y="80"/>
                  <a:pt x="40" y="80"/>
                  <a:pt x="39" y="80"/>
                </a:cubicBezTo>
                <a:cubicBezTo>
                  <a:pt x="39" y="79"/>
                  <a:pt x="38" y="79"/>
                  <a:pt x="37" y="78"/>
                </a:cubicBezTo>
                <a:cubicBezTo>
                  <a:pt x="37" y="78"/>
                  <a:pt x="37" y="78"/>
                  <a:pt x="36" y="77"/>
                </a:cubicBezTo>
                <a:cubicBezTo>
                  <a:pt x="36" y="77"/>
                  <a:pt x="35" y="76"/>
                  <a:pt x="34" y="76"/>
                </a:cubicBezTo>
                <a:cubicBezTo>
                  <a:pt x="34" y="75"/>
                  <a:pt x="34" y="75"/>
                  <a:pt x="33" y="75"/>
                </a:cubicBezTo>
                <a:cubicBezTo>
                  <a:pt x="33" y="74"/>
                  <a:pt x="32" y="73"/>
                  <a:pt x="31" y="72"/>
                </a:cubicBezTo>
                <a:cubicBezTo>
                  <a:pt x="15" y="68"/>
                  <a:pt x="15" y="68"/>
                  <a:pt x="15" y="68"/>
                </a:cubicBezTo>
                <a:cubicBezTo>
                  <a:pt x="9" y="85"/>
                  <a:pt x="9" y="85"/>
                  <a:pt x="9" y="85"/>
                </a:cubicBezTo>
                <a:cubicBezTo>
                  <a:pt x="13" y="90"/>
                  <a:pt x="18" y="95"/>
                  <a:pt x="23" y="99"/>
                </a:cubicBezTo>
                <a:cubicBezTo>
                  <a:pt x="29" y="103"/>
                  <a:pt x="35" y="106"/>
                  <a:pt x="42" y="108"/>
                </a:cubicBezTo>
                <a:cubicBezTo>
                  <a:pt x="44" y="109"/>
                  <a:pt x="46" y="109"/>
                  <a:pt x="48" y="109"/>
                </a:cubicBezTo>
                <a:cubicBezTo>
                  <a:pt x="49" y="109"/>
                  <a:pt x="49" y="109"/>
                  <a:pt x="50" y="109"/>
                </a:cubicBezTo>
                <a:cubicBezTo>
                  <a:pt x="51" y="109"/>
                  <a:pt x="53" y="110"/>
                  <a:pt x="54" y="110"/>
                </a:cubicBezTo>
                <a:cubicBezTo>
                  <a:pt x="55" y="110"/>
                  <a:pt x="56" y="110"/>
                  <a:pt x="57" y="110"/>
                </a:cubicBezTo>
                <a:cubicBezTo>
                  <a:pt x="58" y="110"/>
                  <a:pt x="58" y="110"/>
                  <a:pt x="59" y="109"/>
                </a:cubicBezTo>
                <a:cubicBezTo>
                  <a:pt x="61" y="109"/>
                  <a:pt x="62" y="109"/>
                  <a:pt x="64" y="109"/>
                </a:cubicBezTo>
                <a:cubicBezTo>
                  <a:pt x="71" y="108"/>
                  <a:pt x="78" y="105"/>
                  <a:pt x="84" y="101"/>
                </a:cubicBezTo>
                <a:cubicBezTo>
                  <a:pt x="90" y="98"/>
                  <a:pt x="95" y="93"/>
                  <a:pt x="99" y="88"/>
                </a:cubicBezTo>
                <a:lnTo>
                  <a:pt x="88" y="90"/>
                </a:lnTo>
                <a:close/>
                <a:moveTo>
                  <a:pt x="109" y="46"/>
                </a:moveTo>
                <a:cubicBezTo>
                  <a:pt x="108" y="39"/>
                  <a:pt x="105" y="32"/>
                  <a:pt x="101" y="26"/>
                </a:cubicBezTo>
                <a:cubicBezTo>
                  <a:pt x="98" y="20"/>
                  <a:pt x="93" y="15"/>
                  <a:pt x="87" y="10"/>
                </a:cubicBezTo>
                <a:cubicBezTo>
                  <a:pt x="81" y="6"/>
                  <a:pt x="75" y="3"/>
                  <a:pt x="68" y="2"/>
                </a:cubicBezTo>
                <a:cubicBezTo>
                  <a:pt x="66" y="1"/>
                  <a:pt x="64" y="1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73" y="14"/>
                  <a:pt x="73" y="14"/>
                  <a:pt x="73" y="14"/>
                </a:cubicBezTo>
                <a:cubicBezTo>
                  <a:pt x="69" y="18"/>
                  <a:pt x="69" y="18"/>
                  <a:pt x="69" y="18"/>
                </a:cubicBezTo>
                <a:cubicBezTo>
                  <a:pt x="61" y="26"/>
                  <a:pt x="61" y="26"/>
                  <a:pt x="61" y="26"/>
                </a:cubicBezTo>
                <a:cubicBezTo>
                  <a:pt x="73" y="29"/>
                  <a:pt x="82" y="38"/>
                  <a:pt x="84" y="50"/>
                </a:cubicBezTo>
                <a:cubicBezTo>
                  <a:pt x="85" y="56"/>
                  <a:pt x="84" y="62"/>
                  <a:pt x="82" y="67"/>
                </a:cubicBezTo>
                <a:cubicBezTo>
                  <a:pt x="87" y="83"/>
                  <a:pt x="87" y="83"/>
                  <a:pt x="87" y="83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6" y="76"/>
                  <a:pt x="107" y="72"/>
                  <a:pt x="108" y="68"/>
                </a:cubicBezTo>
                <a:cubicBezTo>
                  <a:pt x="110" y="61"/>
                  <a:pt x="110" y="53"/>
                  <a:pt x="109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6" name="Google Shape;2596;p112"/>
          <p:cNvSpPr/>
          <p:nvPr/>
        </p:nvSpPr>
        <p:spPr>
          <a:xfrm>
            <a:off x="4170362" y="1857375"/>
            <a:ext cx="430212" cy="427037"/>
          </a:xfrm>
          <a:custGeom>
            <a:avLst/>
            <a:gdLst/>
            <a:ahLst/>
            <a:cxnLst/>
            <a:rect l="l" t="t" r="r" b="b"/>
            <a:pathLst>
              <a:path w="110" h="109" extrusionOk="0">
                <a:moveTo>
                  <a:pt x="52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3" y="86"/>
                  <a:pt x="80" y="109"/>
                  <a:pt x="52" y="109"/>
                </a:cubicBezTo>
                <a:cubicBezTo>
                  <a:pt x="23" y="109"/>
                  <a:pt x="0" y="86"/>
                  <a:pt x="0" y="57"/>
                </a:cubicBezTo>
                <a:cubicBezTo>
                  <a:pt x="0" y="29"/>
                  <a:pt x="23" y="6"/>
                  <a:pt x="52" y="6"/>
                </a:cubicBezTo>
                <a:lnTo>
                  <a:pt x="52" y="57"/>
                </a:lnTo>
                <a:close/>
                <a:moveTo>
                  <a:pt x="58" y="0"/>
                </a:moveTo>
                <a:cubicBezTo>
                  <a:pt x="58" y="51"/>
                  <a:pt x="58" y="51"/>
                  <a:pt x="58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23"/>
                  <a:pt x="87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7" name="Google Shape;2597;p112"/>
          <p:cNvSpPr/>
          <p:nvPr/>
        </p:nvSpPr>
        <p:spPr>
          <a:xfrm>
            <a:off x="3743325" y="3509962"/>
            <a:ext cx="347662" cy="509587"/>
          </a:xfrm>
          <a:custGeom>
            <a:avLst/>
            <a:gdLst/>
            <a:ahLst/>
            <a:cxnLst/>
            <a:rect l="l" t="t" r="r" b="b"/>
            <a:pathLst>
              <a:path w="89" h="130" extrusionOk="0">
                <a:moveTo>
                  <a:pt x="89" y="87"/>
                </a:moveTo>
                <a:cubicBezTo>
                  <a:pt x="89" y="73"/>
                  <a:pt x="79" y="63"/>
                  <a:pt x="58" y="58"/>
                </a:cubicBezTo>
                <a:cubicBezTo>
                  <a:pt x="56" y="57"/>
                  <a:pt x="44" y="54"/>
                  <a:pt x="42" y="54"/>
                </a:cubicBezTo>
                <a:cubicBezTo>
                  <a:pt x="26" y="50"/>
                  <a:pt x="21" y="47"/>
                  <a:pt x="21" y="43"/>
                </a:cubicBezTo>
                <a:cubicBezTo>
                  <a:pt x="21" y="38"/>
                  <a:pt x="27" y="33"/>
                  <a:pt x="43" y="33"/>
                </a:cubicBezTo>
                <a:cubicBezTo>
                  <a:pt x="55" y="33"/>
                  <a:pt x="67" y="42"/>
                  <a:pt x="67" y="42"/>
                </a:cubicBezTo>
                <a:cubicBezTo>
                  <a:pt x="71" y="45"/>
                  <a:pt x="74" y="44"/>
                  <a:pt x="78" y="41"/>
                </a:cubicBezTo>
                <a:cubicBezTo>
                  <a:pt x="78" y="41"/>
                  <a:pt x="83" y="37"/>
                  <a:pt x="83" y="33"/>
                </a:cubicBezTo>
                <a:cubicBezTo>
                  <a:pt x="83" y="27"/>
                  <a:pt x="69" y="18"/>
                  <a:pt x="54" y="1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3"/>
                  <a:pt x="51" y="0"/>
                  <a:pt x="4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5" y="3"/>
                  <a:pt x="35" y="5"/>
                </a:cubicBezTo>
                <a:cubicBezTo>
                  <a:pt x="35" y="15"/>
                  <a:pt x="35" y="15"/>
                  <a:pt x="35" y="15"/>
                </a:cubicBezTo>
                <a:cubicBezTo>
                  <a:pt x="12" y="17"/>
                  <a:pt x="0" y="29"/>
                  <a:pt x="0" y="43"/>
                </a:cubicBezTo>
                <a:cubicBezTo>
                  <a:pt x="0" y="60"/>
                  <a:pt x="16" y="67"/>
                  <a:pt x="34" y="71"/>
                </a:cubicBezTo>
                <a:cubicBezTo>
                  <a:pt x="36" y="72"/>
                  <a:pt x="50" y="75"/>
                  <a:pt x="52" y="76"/>
                </a:cubicBezTo>
                <a:cubicBezTo>
                  <a:pt x="65" y="79"/>
                  <a:pt x="68" y="84"/>
                  <a:pt x="68" y="87"/>
                </a:cubicBezTo>
                <a:cubicBezTo>
                  <a:pt x="68" y="93"/>
                  <a:pt x="62" y="98"/>
                  <a:pt x="46" y="98"/>
                </a:cubicBezTo>
                <a:cubicBezTo>
                  <a:pt x="34" y="98"/>
                  <a:pt x="18" y="88"/>
                  <a:pt x="18" y="88"/>
                </a:cubicBezTo>
                <a:cubicBezTo>
                  <a:pt x="14" y="85"/>
                  <a:pt x="10" y="86"/>
                  <a:pt x="6" y="90"/>
                </a:cubicBezTo>
                <a:cubicBezTo>
                  <a:pt x="6" y="90"/>
                  <a:pt x="3" y="94"/>
                  <a:pt x="3" y="98"/>
                </a:cubicBezTo>
                <a:cubicBezTo>
                  <a:pt x="3" y="104"/>
                  <a:pt x="20" y="112"/>
                  <a:pt x="35" y="115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8"/>
                  <a:pt x="38" y="130"/>
                  <a:pt x="41" y="130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51" y="130"/>
                  <a:pt x="54" y="128"/>
                  <a:pt x="54" y="126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78" y="113"/>
                  <a:pt x="89" y="101"/>
                  <a:pt x="8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EA1699B1-A0C3-4696-B9C4-D2B6D985CB8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84103940-2360-4C84-9B16-8829F1D91B2A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43773B70-FDB0-45E6-8107-42B7160F3246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51480554-371F-4777-A8DB-5384FA4E9626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0B88FB79-D427-4866-B20D-E4779D95DD95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BEB14CCA-6737-42D5-AC9F-DE289E7767A8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CB9AF7CB-00E5-4511-988B-B9F4FE37A2F6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004171E1-9B0C-40A0-B960-18256CDBB9A2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CA90329A-3E58-4BD8-9162-F04E015A7F8C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1D14B18D-24DE-42F4-B72A-4D5EDF2C3A51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1732A152-2600-4FCC-8144-216E02325910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15D115DA-03B0-45E9-8444-896EEF8AE651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AFBF2D5E-B948-4938-AEB2-5AC0344B02BE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D0DA50F5-7D59-43B7-BFB8-B00FB07AD89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0FFCE7BC-4738-4218-BBDC-3EA06E64AAD2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5881E746-0E37-40CE-B957-60F12CDB1216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113"/>
          <p:cNvSpPr/>
          <p:nvPr/>
        </p:nvSpPr>
        <p:spPr>
          <a:xfrm>
            <a:off x="4332287" y="3944937"/>
            <a:ext cx="1247775" cy="1255712"/>
          </a:xfrm>
          <a:custGeom>
            <a:avLst/>
            <a:gdLst/>
            <a:ahLst/>
            <a:cxnLst/>
            <a:rect l="l" t="t" r="r" b="b"/>
            <a:pathLst>
              <a:path w="279" h="280" extrusionOk="0">
                <a:moveTo>
                  <a:pt x="271" y="152"/>
                </a:moveTo>
                <a:cubicBezTo>
                  <a:pt x="279" y="133"/>
                  <a:pt x="275" y="110"/>
                  <a:pt x="260" y="95"/>
                </a:cubicBezTo>
                <a:cubicBezTo>
                  <a:pt x="185" y="20"/>
                  <a:pt x="185" y="20"/>
                  <a:pt x="185" y="20"/>
                </a:cubicBezTo>
                <a:cubicBezTo>
                  <a:pt x="170" y="5"/>
                  <a:pt x="147" y="0"/>
                  <a:pt x="127" y="9"/>
                </a:cubicBezTo>
                <a:cubicBezTo>
                  <a:pt x="39" y="45"/>
                  <a:pt x="39" y="45"/>
                  <a:pt x="39" y="45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235" y="241"/>
                  <a:pt x="235" y="241"/>
                  <a:pt x="235" y="241"/>
                </a:cubicBezTo>
                <a:lnTo>
                  <a:pt x="271" y="152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113"/>
          <p:cNvSpPr/>
          <p:nvPr/>
        </p:nvSpPr>
        <p:spPr>
          <a:xfrm>
            <a:off x="3767137" y="4146550"/>
            <a:ext cx="739775" cy="1054100"/>
          </a:xfrm>
          <a:custGeom>
            <a:avLst/>
            <a:gdLst/>
            <a:ahLst/>
            <a:cxnLst/>
            <a:rect l="l" t="t" r="r" b="b"/>
            <a:pathLst>
              <a:path w="165" h="235" extrusionOk="0">
                <a:moveTo>
                  <a:pt x="44" y="50"/>
                </a:moveTo>
                <a:cubicBezTo>
                  <a:pt x="10" y="65"/>
                  <a:pt x="0" y="109"/>
                  <a:pt x="26" y="136"/>
                </a:cubicBezTo>
                <a:cubicBezTo>
                  <a:pt x="26" y="136"/>
                  <a:pt x="26" y="136"/>
                  <a:pt x="27" y="136"/>
                </a:cubicBezTo>
                <a:cubicBezTo>
                  <a:pt x="126" y="235"/>
                  <a:pt x="126" y="235"/>
                  <a:pt x="126" y="235"/>
                </a:cubicBezTo>
                <a:cubicBezTo>
                  <a:pt x="165" y="0"/>
                  <a:pt x="165" y="0"/>
                  <a:pt x="165" y="0"/>
                </a:cubicBezTo>
                <a:lnTo>
                  <a:pt x="44" y="50"/>
                </a:lnTo>
                <a:close/>
              </a:path>
            </a:pathLst>
          </a:custGeom>
          <a:solidFill>
            <a:srgbClr val="22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113"/>
          <p:cNvSpPr/>
          <p:nvPr/>
        </p:nvSpPr>
        <p:spPr>
          <a:xfrm>
            <a:off x="4332287" y="5024437"/>
            <a:ext cx="1050925" cy="739775"/>
          </a:xfrm>
          <a:custGeom>
            <a:avLst/>
            <a:gdLst/>
            <a:ahLst/>
            <a:cxnLst/>
            <a:rect l="l" t="t" r="r" b="b"/>
            <a:pathLst>
              <a:path w="235" h="165" extrusionOk="0">
                <a:moveTo>
                  <a:pt x="0" y="39"/>
                </a:moveTo>
                <a:cubicBezTo>
                  <a:pt x="99" y="138"/>
                  <a:pt x="99" y="138"/>
                  <a:pt x="99" y="138"/>
                </a:cubicBezTo>
                <a:cubicBezTo>
                  <a:pt x="99" y="138"/>
                  <a:pt x="99" y="138"/>
                  <a:pt x="99" y="139"/>
                </a:cubicBezTo>
                <a:cubicBezTo>
                  <a:pt x="126" y="165"/>
                  <a:pt x="170" y="155"/>
                  <a:pt x="184" y="121"/>
                </a:cubicBezTo>
                <a:cubicBezTo>
                  <a:pt x="235" y="0"/>
                  <a:pt x="235" y="0"/>
                  <a:pt x="235" y="0"/>
                </a:cubicBezTo>
                <a:lnTo>
                  <a:pt x="0" y="39"/>
                </a:ln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113"/>
          <p:cNvSpPr txBox="1"/>
          <p:nvPr/>
        </p:nvSpPr>
        <p:spPr>
          <a:xfrm>
            <a:off x="7872412" y="1655762"/>
            <a:ext cx="1587" cy="1587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113"/>
          <p:cNvSpPr/>
          <p:nvPr/>
        </p:nvSpPr>
        <p:spPr>
          <a:xfrm>
            <a:off x="6619875" y="1655762"/>
            <a:ext cx="1252537" cy="1254125"/>
          </a:xfrm>
          <a:custGeom>
            <a:avLst/>
            <a:gdLst/>
            <a:ahLst/>
            <a:cxnLst/>
            <a:rect l="l" t="t" r="r" b="b"/>
            <a:pathLst>
              <a:path w="280" h="280" extrusionOk="0">
                <a:moveTo>
                  <a:pt x="45" y="40"/>
                </a:moveTo>
                <a:cubicBezTo>
                  <a:pt x="8" y="128"/>
                  <a:pt x="8" y="128"/>
                  <a:pt x="8" y="128"/>
                </a:cubicBezTo>
                <a:cubicBezTo>
                  <a:pt x="0" y="147"/>
                  <a:pt x="5" y="170"/>
                  <a:pt x="20" y="185"/>
                </a:cubicBezTo>
                <a:cubicBezTo>
                  <a:pt x="95" y="260"/>
                  <a:pt x="95" y="260"/>
                  <a:pt x="95" y="260"/>
                </a:cubicBezTo>
                <a:cubicBezTo>
                  <a:pt x="110" y="275"/>
                  <a:pt x="132" y="280"/>
                  <a:pt x="152" y="272"/>
                </a:cubicBezTo>
                <a:cubicBezTo>
                  <a:pt x="240" y="235"/>
                  <a:pt x="240" y="235"/>
                  <a:pt x="240" y="235"/>
                </a:cubicBezTo>
                <a:cubicBezTo>
                  <a:pt x="280" y="0"/>
                  <a:pt x="280" y="0"/>
                  <a:pt x="280" y="0"/>
                </a:cubicBezTo>
                <a:lnTo>
                  <a:pt x="45" y="4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113"/>
          <p:cNvSpPr/>
          <p:nvPr/>
        </p:nvSpPr>
        <p:spPr>
          <a:xfrm>
            <a:off x="6821487" y="1090612"/>
            <a:ext cx="1050925" cy="744537"/>
          </a:xfrm>
          <a:custGeom>
            <a:avLst/>
            <a:gdLst/>
            <a:ahLst/>
            <a:cxnLst/>
            <a:rect l="l" t="t" r="r" b="b"/>
            <a:pathLst>
              <a:path w="235" h="166" extrusionOk="0">
                <a:moveTo>
                  <a:pt x="235" y="126"/>
                </a:moveTo>
                <a:cubicBezTo>
                  <a:pt x="235" y="126"/>
                  <a:pt x="235" y="126"/>
                  <a:pt x="235" y="126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7"/>
                  <a:pt x="135" y="27"/>
                  <a:pt x="135" y="26"/>
                </a:cubicBezTo>
                <a:cubicBezTo>
                  <a:pt x="109" y="0"/>
                  <a:pt x="64" y="10"/>
                  <a:pt x="50" y="44"/>
                </a:cubicBezTo>
                <a:cubicBezTo>
                  <a:pt x="0" y="166"/>
                  <a:pt x="0" y="166"/>
                  <a:pt x="0" y="166"/>
                </a:cubicBezTo>
                <a:lnTo>
                  <a:pt x="235" y="126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4" name="Google Shape;2624;p113"/>
          <p:cNvSpPr/>
          <p:nvPr/>
        </p:nvSpPr>
        <p:spPr>
          <a:xfrm>
            <a:off x="7694612" y="1655762"/>
            <a:ext cx="738187" cy="1052512"/>
          </a:xfrm>
          <a:custGeom>
            <a:avLst/>
            <a:gdLst/>
            <a:ahLst/>
            <a:cxnLst/>
            <a:rect l="l" t="t" r="r" b="b"/>
            <a:pathLst>
              <a:path w="165" h="235" extrusionOk="0">
                <a:moveTo>
                  <a:pt x="0" y="235"/>
                </a:moveTo>
                <a:cubicBezTo>
                  <a:pt x="122" y="185"/>
                  <a:pt x="122" y="185"/>
                  <a:pt x="122" y="185"/>
                </a:cubicBezTo>
                <a:cubicBezTo>
                  <a:pt x="156" y="171"/>
                  <a:pt x="165" y="126"/>
                  <a:pt x="139" y="100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lnTo>
                  <a:pt x="0" y="235"/>
                </a:ln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113"/>
          <p:cNvSpPr/>
          <p:nvPr/>
        </p:nvSpPr>
        <p:spPr>
          <a:xfrm>
            <a:off x="5481637" y="4522787"/>
            <a:ext cx="1236662" cy="1412875"/>
          </a:xfrm>
          <a:custGeom>
            <a:avLst/>
            <a:gdLst/>
            <a:ahLst/>
            <a:cxnLst/>
            <a:rect l="l" t="t" r="r" b="b"/>
            <a:pathLst>
              <a:path w="276" h="315" extrusionOk="0">
                <a:moveTo>
                  <a:pt x="240" y="33"/>
                </a:moveTo>
                <a:cubicBezTo>
                  <a:pt x="232" y="13"/>
                  <a:pt x="213" y="0"/>
                  <a:pt x="19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64" y="0"/>
                  <a:pt x="45" y="13"/>
                  <a:pt x="37" y="33"/>
                </a:cubicBezTo>
                <a:cubicBezTo>
                  <a:pt x="0" y="121"/>
                  <a:pt x="0" y="121"/>
                  <a:pt x="0" y="121"/>
                </a:cubicBezTo>
                <a:cubicBezTo>
                  <a:pt x="138" y="315"/>
                  <a:pt x="138" y="315"/>
                  <a:pt x="138" y="315"/>
                </a:cubicBezTo>
                <a:cubicBezTo>
                  <a:pt x="138" y="315"/>
                  <a:pt x="138" y="315"/>
                  <a:pt x="138" y="315"/>
                </a:cubicBezTo>
                <a:cubicBezTo>
                  <a:pt x="276" y="121"/>
                  <a:pt x="276" y="121"/>
                  <a:pt x="276" y="121"/>
                </a:cubicBezTo>
                <a:lnTo>
                  <a:pt x="240" y="33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113"/>
          <p:cNvSpPr/>
          <p:nvPr/>
        </p:nvSpPr>
        <p:spPr>
          <a:xfrm>
            <a:off x="6100762" y="5065712"/>
            <a:ext cx="908050" cy="869950"/>
          </a:xfrm>
          <a:custGeom>
            <a:avLst/>
            <a:gdLst/>
            <a:ahLst/>
            <a:cxnLst/>
            <a:rect l="l" t="t" r="r" b="b"/>
            <a:pathLst>
              <a:path w="203" h="194" extrusionOk="0">
                <a:moveTo>
                  <a:pt x="138" y="0"/>
                </a:moveTo>
                <a:cubicBezTo>
                  <a:pt x="0" y="194"/>
                  <a:pt x="0" y="194"/>
                  <a:pt x="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4"/>
                  <a:pt x="141" y="194"/>
                </a:cubicBezTo>
                <a:cubicBezTo>
                  <a:pt x="178" y="194"/>
                  <a:pt x="203" y="155"/>
                  <a:pt x="189" y="121"/>
                </a:cubicBezTo>
                <a:lnTo>
                  <a:pt x="138" y="0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113"/>
          <p:cNvSpPr/>
          <p:nvPr/>
        </p:nvSpPr>
        <p:spPr>
          <a:xfrm>
            <a:off x="5195887" y="5065712"/>
            <a:ext cx="904875" cy="869950"/>
          </a:xfrm>
          <a:custGeom>
            <a:avLst/>
            <a:gdLst/>
            <a:ahLst/>
            <a:cxnLst/>
            <a:rect l="l" t="t" r="r" b="b"/>
            <a:pathLst>
              <a:path w="202" h="194" extrusionOk="0">
                <a:moveTo>
                  <a:pt x="14" y="121"/>
                </a:moveTo>
                <a:cubicBezTo>
                  <a:pt x="0" y="155"/>
                  <a:pt x="24" y="194"/>
                  <a:pt x="61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202" y="194"/>
                  <a:pt x="202" y="194"/>
                  <a:pt x="202" y="194"/>
                </a:cubicBezTo>
                <a:cubicBezTo>
                  <a:pt x="64" y="0"/>
                  <a:pt x="64" y="0"/>
                  <a:pt x="64" y="0"/>
                </a:cubicBezTo>
                <a:lnTo>
                  <a:pt x="14" y="121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113"/>
          <p:cNvSpPr/>
          <p:nvPr/>
        </p:nvSpPr>
        <p:spPr>
          <a:xfrm>
            <a:off x="7734300" y="2519362"/>
            <a:ext cx="873125" cy="909637"/>
          </a:xfrm>
          <a:custGeom>
            <a:avLst/>
            <a:gdLst/>
            <a:ahLst/>
            <a:cxnLst/>
            <a:rect l="l" t="t" r="r" b="b"/>
            <a:pathLst>
              <a:path w="195" h="203" extrusionOk="0">
                <a:moveTo>
                  <a:pt x="195" y="63"/>
                </a:moveTo>
                <a:cubicBezTo>
                  <a:pt x="195" y="62"/>
                  <a:pt x="195" y="62"/>
                  <a:pt x="195" y="62"/>
                </a:cubicBezTo>
                <a:cubicBezTo>
                  <a:pt x="195" y="25"/>
                  <a:pt x="156" y="0"/>
                  <a:pt x="122" y="14"/>
                </a:cubicBezTo>
                <a:cubicBezTo>
                  <a:pt x="0" y="65"/>
                  <a:pt x="0" y="65"/>
                  <a:pt x="0" y="65"/>
                </a:cubicBezTo>
                <a:cubicBezTo>
                  <a:pt x="195" y="203"/>
                  <a:pt x="195" y="203"/>
                  <a:pt x="195" y="203"/>
                </a:cubicBezTo>
                <a:lnTo>
                  <a:pt x="195" y="63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113"/>
          <p:cNvSpPr/>
          <p:nvPr/>
        </p:nvSpPr>
        <p:spPr>
          <a:xfrm>
            <a:off x="7197725" y="2811462"/>
            <a:ext cx="1409700" cy="1236662"/>
          </a:xfrm>
          <a:custGeom>
            <a:avLst/>
            <a:gdLst/>
            <a:ahLst/>
            <a:cxnLst/>
            <a:rect l="l" t="t" r="r" b="b"/>
            <a:pathLst>
              <a:path w="315" h="276" extrusionOk="0">
                <a:moveTo>
                  <a:pt x="120" y="0"/>
                </a:moveTo>
                <a:cubicBezTo>
                  <a:pt x="32" y="36"/>
                  <a:pt x="32" y="36"/>
                  <a:pt x="32" y="36"/>
                </a:cubicBezTo>
                <a:cubicBezTo>
                  <a:pt x="13" y="44"/>
                  <a:pt x="0" y="63"/>
                  <a:pt x="0" y="85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12"/>
                  <a:pt x="13" y="231"/>
                  <a:pt x="32" y="239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315" y="138"/>
                  <a:pt x="315" y="138"/>
                  <a:pt x="315" y="138"/>
                </a:cubicBezTo>
                <a:cubicBezTo>
                  <a:pt x="315" y="138"/>
                  <a:pt x="315" y="138"/>
                  <a:pt x="315" y="138"/>
                </a:cubicBezTo>
                <a:lnTo>
                  <a:pt x="120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0" name="Google Shape;2630;p113"/>
          <p:cNvSpPr/>
          <p:nvPr/>
        </p:nvSpPr>
        <p:spPr>
          <a:xfrm>
            <a:off x="7739062" y="3429000"/>
            <a:ext cx="868362" cy="906462"/>
          </a:xfrm>
          <a:custGeom>
            <a:avLst/>
            <a:gdLst/>
            <a:ahLst/>
            <a:cxnLst/>
            <a:rect l="l" t="t" r="r" b="b"/>
            <a:pathLst>
              <a:path w="194" h="202" extrusionOk="0">
                <a:moveTo>
                  <a:pt x="121" y="188"/>
                </a:moveTo>
                <a:cubicBezTo>
                  <a:pt x="155" y="202"/>
                  <a:pt x="194" y="177"/>
                  <a:pt x="194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0"/>
                  <a:pt x="194" y="0"/>
                  <a:pt x="194" y="0"/>
                </a:cubicBezTo>
                <a:cubicBezTo>
                  <a:pt x="0" y="138"/>
                  <a:pt x="0" y="138"/>
                  <a:pt x="0" y="138"/>
                </a:cubicBezTo>
                <a:lnTo>
                  <a:pt x="121" y="188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1" name="Google Shape;2631;p113"/>
          <p:cNvSpPr/>
          <p:nvPr/>
        </p:nvSpPr>
        <p:spPr>
          <a:xfrm>
            <a:off x="6821487" y="5024437"/>
            <a:ext cx="1050925" cy="739775"/>
          </a:xfrm>
          <a:custGeom>
            <a:avLst/>
            <a:gdLst/>
            <a:ahLst/>
            <a:cxnLst/>
            <a:rect l="l" t="t" r="r" b="b"/>
            <a:pathLst>
              <a:path w="235" h="165" extrusionOk="0">
                <a:moveTo>
                  <a:pt x="50" y="121"/>
                </a:moveTo>
                <a:cubicBezTo>
                  <a:pt x="64" y="155"/>
                  <a:pt x="109" y="165"/>
                  <a:pt x="135" y="139"/>
                </a:cubicBezTo>
                <a:cubicBezTo>
                  <a:pt x="135" y="138"/>
                  <a:pt x="136" y="138"/>
                  <a:pt x="136" y="138"/>
                </a:cubicBezTo>
                <a:cubicBezTo>
                  <a:pt x="235" y="39"/>
                  <a:pt x="235" y="39"/>
                  <a:pt x="235" y="39"/>
                </a:cubicBezTo>
                <a:cubicBezTo>
                  <a:pt x="0" y="0"/>
                  <a:pt x="0" y="0"/>
                  <a:pt x="0" y="0"/>
                </a:cubicBezTo>
                <a:lnTo>
                  <a:pt x="50" y="121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2" name="Google Shape;2632;p113"/>
          <p:cNvSpPr/>
          <p:nvPr/>
        </p:nvSpPr>
        <p:spPr>
          <a:xfrm>
            <a:off x="7694612" y="4146550"/>
            <a:ext cx="738187" cy="1054100"/>
          </a:xfrm>
          <a:custGeom>
            <a:avLst/>
            <a:gdLst/>
            <a:ahLst/>
            <a:cxnLst/>
            <a:rect l="l" t="t" r="r" b="b"/>
            <a:pathLst>
              <a:path w="165" h="235" extrusionOk="0">
                <a:moveTo>
                  <a:pt x="122" y="50"/>
                </a:moveTo>
                <a:cubicBezTo>
                  <a:pt x="0" y="0"/>
                  <a:pt x="0" y="0"/>
                  <a:pt x="0" y="0"/>
                </a:cubicBezTo>
                <a:cubicBezTo>
                  <a:pt x="40" y="235"/>
                  <a:pt x="40" y="235"/>
                  <a:pt x="40" y="235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65" y="109"/>
                  <a:pt x="156" y="65"/>
                  <a:pt x="122" y="50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3" name="Google Shape;2633;p113"/>
          <p:cNvSpPr/>
          <p:nvPr/>
        </p:nvSpPr>
        <p:spPr>
          <a:xfrm>
            <a:off x="6619875" y="3944937"/>
            <a:ext cx="1252537" cy="1255712"/>
          </a:xfrm>
          <a:custGeom>
            <a:avLst/>
            <a:gdLst/>
            <a:ahLst/>
            <a:cxnLst/>
            <a:rect l="l" t="t" r="r" b="b"/>
            <a:pathLst>
              <a:path w="280" h="280" extrusionOk="0">
                <a:moveTo>
                  <a:pt x="152" y="9"/>
                </a:moveTo>
                <a:cubicBezTo>
                  <a:pt x="132" y="0"/>
                  <a:pt x="110" y="5"/>
                  <a:pt x="95" y="20"/>
                </a:cubicBezTo>
                <a:cubicBezTo>
                  <a:pt x="20" y="95"/>
                  <a:pt x="20" y="95"/>
                  <a:pt x="20" y="95"/>
                </a:cubicBezTo>
                <a:cubicBezTo>
                  <a:pt x="5" y="110"/>
                  <a:pt x="0" y="133"/>
                  <a:pt x="8" y="152"/>
                </a:cubicBezTo>
                <a:cubicBezTo>
                  <a:pt x="45" y="241"/>
                  <a:pt x="45" y="241"/>
                  <a:pt x="45" y="241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40" y="45"/>
                  <a:pt x="240" y="45"/>
                  <a:pt x="240" y="45"/>
                </a:cubicBezTo>
                <a:lnTo>
                  <a:pt x="152" y="9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4" name="Google Shape;2634;p113"/>
          <p:cNvSpPr/>
          <p:nvPr/>
        </p:nvSpPr>
        <p:spPr>
          <a:xfrm>
            <a:off x="3767137" y="1655762"/>
            <a:ext cx="739775" cy="1052512"/>
          </a:xfrm>
          <a:custGeom>
            <a:avLst/>
            <a:gdLst/>
            <a:ahLst/>
            <a:cxnLst/>
            <a:rect l="l" t="t" r="r" b="b"/>
            <a:pathLst>
              <a:path w="165" h="235" extrusionOk="0">
                <a:moveTo>
                  <a:pt x="44" y="185"/>
                </a:moveTo>
                <a:cubicBezTo>
                  <a:pt x="165" y="235"/>
                  <a:pt x="165" y="235"/>
                  <a:pt x="165" y="235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26" y="99"/>
                  <a:pt x="26" y="99"/>
                  <a:pt x="26" y="100"/>
                </a:cubicBezTo>
                <a:cubicBezTo>
                  <a:pt x="0" y="126"/>
                  <a:pt x="10" y="171"/>
                  <a:pt x="44" y="185"/>
                </a:cubicBezTo>
                <a:close/>
              </a:path>
            </a:pathLst>
          </a:custGeom>
          <a:solidFill>
            <a:srgbClr val="7DE8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5" name="Google Shape;2635;p113"/>
          <p:cNvSpPr txBox="1"/>
          <p:nvPr/>
        </p:nvSpPr>
        <p:spPr>
          <a:xfrm>
            <a:off x="4332287" y="1655762"/>
            <a:ext cx="1587" cy="1587"/>
          </a:xfrm>
          <a:prstGeom prst="rect">
            <a:avLst/>
          </a:pr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6" name="Google Shape;2636;p113"/>
          <p:cNvSpPr/>
          <p:nvPr/>
        </p:nvSpPr>
        <p:spPr>
          <a:xfrm>
            <a:off x="4332287" y="1655762"/>
            <a:ext cx="1247775" cy="1254125"/>
          </a:xfrm>
          <a:custGeom>
            <a:avLst/>
            <a:gdLst/>
            <a:ahLst/>
            <a:cxnLst/>
            <a:rect l="l" t="t" r="r" b="b"/>
            <a:pathLst>
              <a:path w="279" h="280" extrusionOk="0">
                <a:moveTo>
                  <a:pt x="39" y="235"/>
                </a:moveTo>
                <a:cubicBezTo>
                  <a:pt x="127" y="272"/>
                  <a:pt x="127" y="272"/>
                  <a:pt x="127" y="272"/>
                </a:cubicBezTo>
                <a:cubicBezTo>
                  <a:pt x="147" y="280"/>
                  <a:pt x="170" y="275"/>
                  <a:pt x="185" y="260"/>
                </a:cubicBezTo>
                <a:cubicBezTo>
                  <a:pt x="260" y="185"/>
                  <a:pt x="260" y="185"/>
                  <a:pt x="260" y="185"/>
                </a:cubicBezTo>
                <a:cubicBezTo>
                  <a:pt x="275" y="170"/>
                  <a:pt x="279" y="147"/>
                  <a:pt x="271" y="128"/>
                </a:cubicBezTo>
                <a:cubicBezTo>
                  <a:pt x="235" y="40"/>
                  <a:pt x="235" y="40"/>
                  <a:pt x="235" y="40"/>
                </a:cubicBezTo>
                <a:cubicBezTo>
                  <a:pt x="0" y="0"/>
                  <a:pt x="0" y="0"/>
                  <a:pt x="0" y="0"/>
                </a:cubicBezTo>
                <a:lnTo>
                  <a:pt x="39" y="235"/>
                </a:lnTo>
                <a:close/>
              </a:path>
            </a:pathLst>
          </a:custGeom>
          <a:solidFill>
            <a:srgbClr val="6BDA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113"/>
          <p:cNvSpPr/>
          <p:nvPr/>
        </p:nvSpPr>
        <p:spPr>
          <a:xfrm>
            <a:off x="4332287" y="1090612"/>
            <a:ext cx="1050925" cy="744537"/>
          </a:xfrm>
          <a:custGeom>
            <a:avLst/>
            <a:gdLst/>
            <a:ahLst/>
            <a:cxnLst/>
            <a:rect l="l" t="t" r="r" b="b"/>
            <a:pathLst>
              <a:path w="235" h="166" extrusionOk="0">
                <a:moveTo>
                  <a:pt x="235" y="166"/>
                </a:moveTo>
                <a:cubicBezTo>
                  <a:pt x="184" y="44"/>
                  <a:pt x="184" y="44"/>
                  <a:pt x="184" y="44"/>
                </a:cubicBezTo>
                <a:cubicBezTo>
                  <a:pt x="170" y="10"/>
                  <a:pt x="126" y="0"/>
                  <a:pt x="99" y="26"/>
                </a:cubicBezTo>
                <a:cubicBezTo>
                  <a:pt x="99" y="27"/>
                  <a:pt x="99" y="27"/>
                  <a:pt x="99" y="27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0" y="126"/>
                  <a:pt x="0" y="126"/>
                </a:cubicBezTo>
                <a:lnTo>
                  <a:pt x="235" y="166"/>
                </a:lnTo>
                <a:close/>
              </a:path>
            </a:pathLst>
          </a:custGeom>
          <a:solidFill>
            <a:srgbClr val="4CC9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8" name="Google Shape;2638;p113"/>
          <p:cNvSpPr/>
          <p:nvPr/>
        </p:nvSpPr>
        <p:spPr>
          <a:xfrm>
            <a:off x="3597275" y="2806700"/>
            <a:ext cx="1409700" cy="1241425"/>
          </a:xfrm>
          <a:custGeom>
            <a:avLst/>
            <a:gdLst/>
            <a:ahLst/>
            <a:cxnLst/>
            <a:rect l="l" t="t" r="r" b="b"/>
            <a:pathLst>
              <a:path w="315" h="277" extrusionOk="0">
                <a:moveTo>
                  <a:pt x="282" y="240"/>
                </a:moveTo>
                <a:cubicBezTo>
                  <a:pt x="302" y="232"/>
                  <a:pt x="315" y="213"/>
                  <a:pt x="315" y="192"/>
                </a:cubicBezTo>
                <a:cubicBezTo>
                  <a:pt x="315" y="86"/>
                  <a:pt x="315" y="86"/>
                  <a:pt x="315" y="86"/>
                </a:cubicBezTo>
                <a:cubicBezTo>
                  <a:pt x="315" y="64"/>
                  <a:pt x="302" y="45"/>
                  <a:pt x="282" y="37"/>
                </a:cubicBezTo>
                <a:cubicBezTo>
                  <a:pt x="194" y="0"/>
                  <a:pt x="194" y="0"/>
                  <a:pt x="194" y="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194" y="277"/>
                  <a:pt x="194" y="277"/>
                  <a:pt x="194" y="277"/>
                </a:cubicBezTo>
                <a:lnTo>
                  <a:pt x="282" y="240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9" name="Google Shape;2639;p113"/>
          <p:cNvSpPr/>
          <p:nvPr/>
        </p:nvSpPr>
        <p:spPr>
          <a:xfrm>
            <a:off x="3597275" y="2519362"/>
            <a:ext cx="868362" cy="909637"/>
          </a:xfrm>
          <a:custGeom>
            <a:avLst/>
            <a:gdLst/>
            <a:ahLst/>
            <a:cxnLst/>
            <a:rect l="l" t="t" r="r" b="b"/>
            <a:pathLst>
              <a:path w="194" h="203" extrusionOk="0">
                <a:moveTo>
                  <a:pt x="73" y="14"/>
                </a:moveTo>
                <a:cubicBezTo>
                  <a:pt x="38" y="0"/>
                  <a:pt x="0" y="25"/>
                  <a:pt x="0" y="62"/>
                </a:cubicBezTo>
                <a:cubicBezTo>
                  <a:pt x="0" y="62"/>
                  <a:pt x="0" y="62"/>
                  <a:pt x="0" y="63"/>
                </a:cubicBezTo>
                <a:cubicBezTo>
                  <a:pt x="0" y="203"/>
                  <a:pt x="0" y="203"/>
                  <a:pt x="0" y="203"/>
                </a:cubicBezTo>
                <a:cubicBezTo>
                  <a:pt x="194" y="64"/>
                  <a:pt x="194" y="64"/>
                  <a:pt x="194" y="64"/>
                </a:cubicBezTo>
                <a:lnTo>
                  <a:pt x="73" y="14"/>
                </a:lnTo>
                <a:close/>
              </a:path>
            </a:pathLst>
          </a:custGeom>
          <a:solidFill>
            <a:srgbClr val="3DC6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0" name="Google Shape;2640;p113"/>
          <p:cNvSpPr/>
          <p:nvPr/>
        </p:nvSpPr>
        <p:spPr>
          <a:xfrm>
            <a:off x="3597275" y="3429000"/>
            <a:ext cx="868362" cy="906462"/>
          </a:xfrm>
          <a:custGeom>
            <a:avLst/>
            <a:gdLst/>
            <a:ahLst/>
            <a:cxnLst/>
            <a:rect l="l" t="t" r="r" b="b"/>
            <a:pathLst>
              <a:path w="194" h="202" extrusionOk="0">
                <a:moveTo>
                  <a:pt x="73" y="188"/>
                </a:moveTo>
                <a:cubicBezTo>
                  <a:pt x="194" y="138"/>
                  <a:pt x="194" y="138"/>
                  <a:pt x="194" y="138"/>
                </a:cubicBezTo>
                <a:cubicBezTo>
                  <a:pt x="0" y="0"/>
                  <a:pt x="0" y="0"/>
                  <a:pt x="0" y="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77"/>
                  <a:pt x="38" y="202"/>
                  <a:pt x="73" y="188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1" name="Google Shape;2641;p113"/>
          <p:cNvSpPr/>
          <p:nvPr/>
        </p:nvSpPr>
        <p:spPr>
          <a:xfrm>
            <a:off x="5481637" y="920750"/>
            <a:ext cx="1236662" cy="1411287"/>
          </a:xfrm>
          <a:custGeom>
            <a:avLst/>
            <a:gdLst/>
            <a:ahLst/>
            <a:cxnLst/>
            <a:rect l="l" t="t" r="r" b="b"/>
            <a:pathLst>
              <a:path w="276" h="315" extrusionOk="0">
                <a:moveTo>
                  <a:pt x="0" y="194"/>
                </a:moveTo>
                <a:cubicBezTo>
                  <a:pt x="37" y="282"/>
                  <a:pt x="37" y="282"/>
                  <a:pt x="37" y="282"/>
                </a:cubicBezTo>
                <a:cubicBezTo>
                  <a:pt x="45" y="302"/>
                  <a:pt x="64" y="315"/>
                  <a:pt x="85" y="315"/>
                </a:cubicBezTo>
                <a:cubicBezTo>
                  <a:pt x="191" y="315"/>
                  <a:pt x="191" y="315"/>
                  <a:pt x="191" y="315"/>
                </a:cubicBezTo>
                <a:cubicBezTo>
                  <a:pt x="213" y="315"/>
                  <a:pt x="232" y="302"/>
                  <a:pt x="240" y="282"/>
                </a:cubicBezTo>
                <a:cubicBezTo>
                  <a:pt x="276" y="195"/>
                  <a:pt x="276" y="195"/>
                  <a:pt x="276" y="195"/>
                </a:cubicBezTo>
                <a:cubicBezTo>
                  <a:pt x="138" y="0"/>
                  <a:pt x="138" y="0"/>
                  <a:pt x="138" y="0"/>
                </a:cubicBezTo>
                <a:lnTo>
                  <a:pt x="0" y="194"/>
                </a:ln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2" name="Google Shape;2642;p113"/>
          <p:cNvSpPr/>
          <p:nvPr/>
        </p:nvSpPr>
        <p:spPr>
          <a:xfrm>
            <a:off x="5195887" y="920750"/>
            <a:ext cx="904875" cy="868362"/>
          </a:xfrm>
          <a:custGeom>
            <a:avLst/>
            <a:gdLst/>
            <a:ahLst/>
            <a:cxnLst/>
            <a:rect l="l" t="t" r="r" b="b"/>
            <a:pathLst>
              <a:path w="202" h="194" extrusionOk="0">
                <a:moveTo>
                  <a:pt x="64" y="194"/>
                </a:moveTo>
                <a:cubicBezTo>
                  <a:pt x="202" y="0"/>
                  <a:pt x="202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24" y="0"/>
                  <a:pt x="0" y="39"/>
                  <a:pt x="14" y="73"/>
                </a:cubicBezTo>
                <a:lnTo>
                  <a:pt x="64" y="194"/>
                </a:lnTo>
                <a:close/>
              </a:path>
            </a:pathLst>
          </a:custGeom>
          <a:solidFill>
            <a:srgbClr val="FFD4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3" name="Google Shape;2643;p113"/>
          <p:cNvSpPr txBox="1"/>
          <p:nvPr/>
        </p:nvSpPr>
        <p:spPr>
          <a:xfrm>
            <a:off x="6100762" y="920750"/>
            <a:ext cx="1587" cy="1587"/>
          </a:xfrm>
          <a:prstGeom prst="rect">
            <a:avLst/>
          </a:pr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4" name="Google Shape;2644;p113"/>
          <p:cNvSpPr/>
          <p:nvPr/>
        </p:nvSpPr>
        <p:spPr>
          <a:xfrm>
            <a:off x="6100762" y="920750"/>
            <a:ext cx="908050" cy="873125"/>
          </a:xfrm>
          <a:custGeom>
            <a:avLst/>
            <a:gdLst/>
            <a:ahLst/>
            <a:cxnLst/>
            <a:rect l="l" t="t" r="r" b="b"/>
            <a:pathLst>
              <a:path w="203" h="195" extrusionOk="0">
                <a:moveTo>
                  <a:pt x="138" y="195"/>
                </a:moveTo>
                <a:cubicBezTo>
                  <a:pt x="189" y="73"/>
                  <a:pt x="189" y="73"/>
                  <a:pt x="189" y="73"/>
                </a:cubicBezTo>
                <a:cubicBezTo>
                  <a:pt x="203" y="39"/>
                  <a:pt x="178" y="0"/>
                  <a:pt x="141" y="0"/>
                </a:cubicBezTo>
                <a:cubicBezTo>
                  <a:pt x="141" y="0"/>
                  <a:pt x="140" y="0"/>
                  <a:pt x="1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38" y="195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5" name="Google Shape;2645;p113"/>
          <p:cNvSpPr/>
          <p:nvPr/>
        </p:nvSpPr>
        <p:spPr>
          <a:xfrm>
            <a:off x="5853112" y="1476375"/>
            <a:ext cx="466725" cy="555625"/>
          </a:xfrm>
          <a:custGeom>
            <a:avLst/>
            <a:gdLst/>
            <a:ahLst/>
            <a:cxnLst/>
            <a:rect l="l" t="t" r="r" b="b"/>
            <a:pathLst>
              <a:path w="104" h="124" extrusionOk="0">
                <a:moveTo>
                  <a:pt x="70" y="119"/>
                </a:moveTo>
                <a:cubicBezTo>
                  <a:pt x="70" y="122"/>
                  <a:pt x="68" y="124"/>
                  <a:pt x="65" y="124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7" y="124"/>
                  <a:pt x="35" y="122"/>
                  <a:pt x="35" y="119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17"/>
                  <a:pt x="37" y="115"/>
                  <a:pt x="39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8" y="115"/>
                  <a:pt x="70" y="117"/>
                  <a:pt x="70" y="119"/>
                </a:cubicBezTo>
                <a:close/>
                <a:moveTo>
                  <a:pt x="70" y="108"/>
                </a:moveTo>
                <a:cubicBezTo>
                  <a:pt x="70" y="106"/>
                  <a:pt x="68" y="104"/>
                  <a:pt x="65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7" y="104"/>
                  <a:pt x="35" y="106"/>
                  <a:pt x="35" y="108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5" y="111"/>
                  <a:pt x="37" y="113"/>
                  <a:pt x="39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8" y="113"/>
                  <a:pt x="70" y="111"/>
                  <a:pt x="70" y="108"/>
                </a:cubicBezTo>
                <a:close/>
                <a:moveTo>
                  <a:pt x="56" y="61"/>
                </a:moveTo>
                <a:cubicBezTo>
                  <a:pt x="51" y="61"/>
                  <a:pt x="51" y="61"/>
                  <a:pt x="51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101"/>
                  <a:pt x="51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3" y="101"/>
                  <a:pt x="53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4" y="101"/>
                  <a:pt x="55" y="101"/>
                  <a:pt x="56" y="101"/>
                </a:cubicBezTo>
                <a:lnTo>
                  <a:pt x="56" y="61"/>
                </a:lnTo>
                <a:close/>
                <a:moveTo>
                  <a:pt x="38" y="45"/>
                </a:moveTo>
                <a:cubicBezTo>
                  <a:pt x="35" y="45"/>
                  <a:pt x="32" y="47"/>
                  <a:pt x="32" y="51"/>
                </a:cubicBezTo>
                <a:cubicBezTo>
                  <a:pt x="32" y="54"/>
                  <a:pt x="35" y="57"/>
                  <a:pt x="38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47"/>
                  <a:pt x="41" y="45"/>
                  <a:pt x="38" y="45"/>
                </a:cubicBezTo>
                <a:close/>
                <a:moveTo>
                  <a:pt x="73" y="51"/>
                </a:moveTo>
                <a:cubicBezTo>
                  <a:pt x="73" y="47"/>
                  <a:pt x="70" y="45"/>
                  <a:pt x="67" y="45"/>
                </a:cubicBezTo>
                <a:cubicBezTo>
                  <a:pt x="63" y="45"/>
                  <a:pt x="61" y="47"/>
                  <a:pt x="61" y="51"/>
                </a:cubicBezTo>
                <a:cubicBezTo>
                  <a:pt x="61" y="57"/>
                  <a:pt x="61" y="57"/>
                  <a:pt x="61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0" y="57"/>
                  <a:pt x="73" y="54"/>
                  <a:pt x="73" y="51"/>
                </a:cubicBezTo>
                <a:close/>
                <a:moveTo>
                  <a:pt x="87" y="40"/>
                </a:moveTo>
                <a:cubicBezTo>
                  <a:pt x="84" y="29"/>
                  <a:pt x="71" y="17"/>
                  <a:pt x="52" y="17"/>
                </a:cubicBezTo>
                <a:cubicBezTo>
                  <a:pt x="34" y="17"/>
                  <a:pt x="21" y="29"/>
                  <a:pt x="18" y="40"/>
                </a:cubicBezTo>
                <a:cubicBezTo>
                  <a:pt x="16" y="48"/>
                  <a:pt x="18" y="56"/>
                  <a:pt x="22" y="64"/>
                </a:cubicBezTo>
                <a:cubicBezTo>
                  <a:pt x="26" y="71"/>
                  <a:pt x="29" y="76"/>
                  <a:pt x="33" y="84"/>
                </a:cubicBezTo>
                <a:cubicBezTo>
                  <a:pt x="34" y="87"/>
                  <a:pt x="35" y="93"/>
                  <a:pt x="36" y="97"/>
                </a:cubicBezTo>
                <a:cubicBezTo>
                  <a:pt x="37" y="100"/>
                  <a:pt x="38" y="101"/>
                  <a:pt x="42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61"/>
                  <a:pt x="44" y="61"/>
                  <a:pt x="44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5" y="61"/>
                  <a:pt x="33" y="60"/>
                  <a:pt x="31" y="58"/>
                </a:cubicBezTo>
                <a:cubicBezTo>
                  <a:pt x="29" y="56"/>
                  <a:pt x="28" y="54"/>
                  <a:pt x="28" y="51"/>
                </a:cubicBezTo>
                <a:cubicBezTo>
                  <a:pt x="28" y="48"/>
                  <a:pt x="29" y="46"/>
                  <a:pt x="31" y="44"/>
                </a:cubicBezTo>
                <a:cubicBezTo>
                  <a:pt x="33" y="42"/>
                  <a:pt x="35" y="41"/>
                  <a:pt x="38" y="41"/>
                </a:cubicBezTo>
                <a:cubicBezTo>
                  <a:pt x="44" y="41"/>
                  <a:pt x="48" y="45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7"/>
                  <a:pt x="48" y="57"/>
                  <a:pt x="48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7" y="48"/>
                  <a:pt x="58" y="46"/>
                  <a:pt x="59" y="44"/>
                </a:cubicBezTo>
                <a:cubicBezTo>
                  <a:pt x="61" y="42"/>
                  <a:pt x="64" y="41"/>
                  <a:pt x="67" y="41"/>
                </a:cubicBezTo>
                <a:cubicBezTo>
                  <a:pt x="69" y="41"/>
                  <a:pt x="72" y="42"/>
                  <a:pt x="74" y="44"/>
                </a:cubicBezTo>
                <a:cubicBezTo>
                  <a:pt x="76" y="46"/>
                  <a:pt x="77" y="48"/>
                  <a:pt x="77" y="51"/>
                </a:cubicBezTo>
                <a:cubicBezTo>
                  <a:pt x="77" y="54"/>
                  <a:pt x="76" y="56"/>
                  <a:pt x="74" y="58"/>
                </a:cubicBezTo>
                <a:cubicBezTo>
                  <a:pt x="72" y="60"/>
                  <a:pt x="69" y="61"/>
                  <a:pt x="67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1" y="101"/>
                  <a:pt x="62" y="101"/>
                  <a:pt x="63" y="101"/>
                </a:cubicBezTo>
                <a:cubicBezTo>
                  <a:pt x="67" y="101"/>
                  <a:pt x="68" y="100"/>
                  <a:pt x="69" y="97"/>
                </a:cubicBezTo>
                <a:cubicBezTo>
                  <a:pt x="70" y="93"/>
                  <a:pt x="71" y="87"/>
                  <a:pt x="72" y="84"/>
                </a:cubicBezTo>
                <a:cubicBezTo>
                  <a:pt x="75" y="76"/>
                  <a:pt x="79" y="71"/>
                  <a:pt x="83" y="64"/>
                </a:cubicBezTo>
                <a:cubicBezTo>
                  <a:pt x="87" y="56"/>
                  <a:pt x="89" y="48"/>
                  <a:pt x="87" y="40"/>
                </a:cubicBezTo>
                <a:close/>
                <a:moveTo>
                  <a:pt x="56" y="4"/>
                </a:moveTo>
                <a:cubicBezTo>
                  <a:pt x="56" y="2"/>
                  <a:pt x="54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9" y="2"/>
                  <a:pt x="49" y="4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3"/>
                  <a:pt x="50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4" y="15"/>
                  <a:pt x="56" y="13"/>
                  <a:pt x="56" y="11"/>
                </a:cubicBezTo>
                <a:lnTo>
                  <a:pt x="56" y="4"/>
                </a:lnTo>
                <a:close/>
                <a:moveTo>
                  <a:pt x="77" y="10"/>
                </a:moveTo>
                <a:cubicBezTo>
                  <a:pt x="78" y="8"/>
                  <a:pt x="77" y="6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4" y="4"/>
                  <a:pt x="71" y="5"/>
                  <a:pt x="70" y="7"/>
                </a:cubicBezTo>
                <a:cubicBezTo>
                  <a:pt x="67" y="13"/>
                  <a:pt x="67" y="13"/>
                  <a:pt x="67" y="13"/>
                </a:cubicBezTo>
                <a:cubicBezTo>
                  <a:pt x="66" y="15"/>
                  <a:pt x="67" y="17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70" y="19"/>
                  <a:pt x="73" y="18"/>
                  <a:pt x="74" y="16"/>
                </a:cubicBezTo>
                <a:lnTo>
                  <a:pt x="77" y="10"/>
                </a:lnTo>
                <a:close/>
                <a:moveTo>
                  <a:pt x="92" y="22"/>
                </a:moveTo>
                <a:cubicBezTo>
                  <a:pt x="94" y="21"/>
                  <a:pt x="94" y="19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1" y="15"/>
                  <a:pt x="89" y="15"/>
                  <a:pt x="87" y="17"/>
                </a:cubicBezTo>
                <a:cubicBezTo>
                  <a:pt x="82" y="21"/>
                  <a:pt x="82" y="21"/>
                  <a:pt x="82" y="21"/>
                </a:cubicBezTo>
                <a:cubicBezTo>
                  <a:pt x="81" y="23"/>
                  <a:pt x="80" y="25"/>
                  <a:pt x="82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8"/>
                  <a:pt x="86" y="28"/>
                  <a:pt x="87" y="27"/>
                </a:cubicBezTo>
                <a:lnTo>
                  <a:pt x="92" y="22"/>
                </a:lnTo>
                <a:close/>
                <a:moveTo>
                  <a:pt x="100" y="41"/>
                </a:moveTo>
                <a:cubicBezTo>
                  <a:pt x="102" y="40"/>
                  <a:pt x="104" y="38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34"/>
                  <a:pt x="101" y="33"/>
                  <a:pt x="99" y="33"/>
                </a:cubicBezTo>
                <a:cubicBezTo>
                  <a:pt x="92" y="35"/>
                  <a:pt x="92" y="35"/>
                  <a:pt x="92" y="35"/>
                </a:cubicBezTo>
                <a:cubicBezTo>
                  <a:pt x="90" y="35"/>
                  <a:pt x="89" y="37"/>
                  <a:pt x="89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90" y="41"/>
                  <a:pt x="92" y="42"/>
                  <a:pt x="94" y="42"/>
                </a:cubicBezTo>
                <a:lnTo>
                  <a:pt x="100" y="41"/>
                </a:lnTo>
                <a:close/>
                <a:moveTo>
                  <a:pt x="99" y="61"/>
                </a:moveTo>
                <a:cubicBezTo>
                  <a:pt x="101" y="61"/>
                  <a:pt x="103" y="60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4" y="56"/>
                  <a:pt x="102" y="54"/>
                  <a:pt x="100" y="54"/>
                </a:cubicBezTo>
                <a:cubicBezTo>
                  <a:pt x="93" y="52"/>
                  <a:pt x="93" y="52"/>
                  <a:pt x="93" y="52"/>
                </a:cubicBezTo>
                <a:cubicBezTo>
                  <a:pt x="91" y="52"/>
                  <a:pt x="89" y="53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7"/>
                  <a:pt x="90" y="59"/>
                  <a:pt x="92" y="60"/>
                </a:cubicBezTo>
                <a:lnTo>
                  <a:pt x="99" y="61"/>
                </a:lnTo>
                <a:close/>
                <a:moveTo>
                  <a:pt x="31" y="16"/>
                </a:moveTo>
                <a:cubicBezTo>
                  <a:pt x="32" y="18"/>
                  <a:pt x="34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7"/>
                  <a:pt x="38" y="15"/>
                  <a:pt x="37" y="13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5"/>
                  <a:pt x="31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6" y="8"/>
                  <a:pt x="27" y="10"/>
                </a:cubicBezTo>
                <a:lnTo>
                  <a:pt x="31" y="16"/>
                </a:lnTo>
                <a:close/>
                <a:moveTo>
                  <a:pt x="17" y="27"/>
                </a:moveTo>
                <a:cubicBezTo>
                  <a:pt x="19" y="28"/>
                  <a:pt x="21" y="28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5"/>
                  <a:pt x="24" y="23"/>
                  <a:pt x="22" y="21"/>
                </a:cubicBezTo>
                <a:cubicBezTo>
                  <a:pt x="17" y="17"/>
                  <a:pt x="17" y="17"/>
                  <a:pt x="17" y="17"/>
                </a:cubicBezTo>
                <a:cubicBezTo>
                  <a:pt x="15" y="15"/>
                  <a:pt x="13" y="15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9"/>
                  <a:pt x="10" y="21"/>
                  <a:pt x="12" y="22"/>
                </a:cubicBezTo>
                <a:lnTo>
                  <a:pt x="17" y="27"/>
                </a:lnTo>
                <a:close/>
                <a:moveTo>
                  <a:pt x="11" y="42"/>
                </a:moveTo>
                <a:cubicBezTo>
                  <a:pt x="13" y="42"/>
                  <a:pt x="15" y="41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7"/>
                  <a:pt x="14" y="35"/>
                  <a:pt x="12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3"/>
                  <a:pt x="1" y="34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8"/>
                  <a:pt x="2" y="40"/>
                  <a:pt x="4" y="41"/>
                </a:cubicBezTo>
                <a:lnTo>
                  <a:pt x="11" y="42"/>
                </a:lnTo>
                <a:close/>
                <a:moveTo>
                  <a:pt x="12" y="60"/>
                </a:moveTo>
                <a:cubicBezTo>
                  <a:pt x="14" y="59"/>
                  <a:pt x="16" y="57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3"/>
                  <a:pt x="13" y="52"/>
                  <a:pt x="11" y="52"/>
                </a:cubicBezTo>
                <a:cubicBezTo>
                  <a:pt x="4" y="54"/>
                  <a:pt x="4" y="54"/>
                  <a:pt x="4" y="54"/>
                </a:cubicBezTo>
                <a:cubicBezTo>
                  <a:pt x="2" y="54"/>
                  <a:pt x="1" y="56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60"/>
                  <a:pt x="3" y="61"/>
                  <a:pt x="5" y="61"/>
                </a:cubicBezTo>
                <a:lnTo>
                  <a:pt x="12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6" name="Google Shape;2646;p113"/>
          <p:cNvSpPr/>
          <p:nvPr/>
        </p:nvSpPr>
        <p:spPr>
          <a:xfrm>
            <a:off x="7434262" y="3259137"/>
            <a:ext cx="644525" cy="430212"/>
          </a:xfrm>
          <a:custGeom>
            <a:avLst/>
            <a:gdLst/>
            <a:ahLst/>
            <a:cxnLst/>
            <a:rect l="l" t="t" r="r" b="b"/>
            <a:pathLst>
              <a:path w="144" h="96" extrusionOk="0">
                <a:moveTo>
                  <a:pt x="115" y="9"/>
                </a:moveTo>
                <a:cubicBezTo>
                  <a:pt x="128" y="43"/>
                  <a:pt x="128" y="43"/>
                  <a:pt x="128" y="43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03" y="42"/>
                  <a:pt x="76" y="19"/>
                  <a:pt x="73" y="19"/>
                </a:cubicBezTo>
                <a:cubicBezTo>
                  <a:pt x="71" y="19"/>
                  <a:pt x="63" y="22"/>
                  <a:pt x="62" y="22"/>
                </a:cubicBezTo>
                <a:cubicBezTo>
                  <a:pt x="62" y="22"/>
                  <a:pt x="57" y="23"/>
                  <a:pt x="52" y="23"/>
                </a:cubicBezTo>
                <a:cubicBezTo>
                  <a:pt x="50" y="23"/>
                  <a:pt x="49" y="23"/>
                  <a:pt x="48" y="22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18"/>
                  <a:pt x="48" y="17"/>
                  <a:pt x="49" y="16"/>
                </a:cubicBezTo>
                <a:cubicBezTo>
                  <a:pt x="56" y="12"/>
                  <a:pt x="75" y="5"/>
                  <a:pt x="77" y="5"/>
                </a:cubicBezTo>
                <a:cubicBezTo>
                  <a:pt x="77" y="5"/>
                  <a:pt x="77" y="5"/>
                  <a:pt x="78" y="5"/>
                </a:cubicBezTo>
                <a:cubicBezTo>
                  <a:pt x="82" y="5"/>
                  <a:pt x="111" y="9"/>
                  <a:pt x="115" y="9"/>
                </a:cubicBezTo>
                <a:close/>
                <a:moveTo>
                  <a:pt x="127" y="0"/>
                </a:moveTo>
                <a:cubicBezTo>
                  <a:pt x="126" y="0"/>
                  <a:pt x="126" y="0"/>
                  <a:pt x="125" y="0"/>
                </a:cubicBezTo>
                <a:cubicBezTo>
                  <a:pt x="120" y="2"/>
                  <a:pt x="120" y="2"/>
                  <a:pt x="120" y="2"/>
                </a:cubicBezTo>
                <a:cubicBezTo>
                  <a:pt x="119" y="3"/>
                  <a:pt x="118" y="3"/>
                  <a:pt x="118" y="4"/>
                </a:cubicBezTo>
                <a:cubicBezTo>
                  <a:pt x="117" y="5"/>
                  <a:pt x="117" y="6"/>
                  <a:pt x="118" y="7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2" y="44"/>
                  <a:pt x="134" y="45"/>
                  <a:pt x="136" y="44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3" y="42"/>
                  <a:pt x="144" y="41"/>
                  <a:pt x="144" y="40"/>
                </a:cubicBezTo>
                <a:cubicBezTo>
                  <a:pt x="144" y="39"/>
                  <a:pt x="144" y="38"/>
                  <a:pt x="144" y="37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1"/>
                  <a:pt x="128" y="0"/>
                  <a:pt x="127" y="0"/>
                </a:cubicBezTo>
                <a:close/>
                <a:moveTo>
                  <a:pt x="0" y="48"/>
                </a:moveTo>
                <a:cubicBezTo>
                  <a:pt x="0" y="49"/>
                  <a:pt x="0" y="50"/>
                  <a:pt x="1" y="51"/>
                </a:cubicBezTo>
                <a:cubicBezTo>
                  <a:pt x="1" y="52"/>
                  <a:pt x="2" y="52"/>
                  <a:pt x="3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3"/>
                  <a:pt x="13" y="51"/>
                  <a:pt x="13" y="4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6" y="8"/>
                  <a:pt x="15" y="7"/>
                </a:cubicBezTo>
                <a:cubicBezTo>
                  <a:pt x="15" y="6"/>
                  <a:pt x="14" y="6"/>
                  <a:pt x="13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48"/>
                </a:lnTo>
                <a:close/>
                <a:moveTo>
                  <a:pt x="59" y="83"/>
                </a:moveTo>
                <a:cubicBezTo>
                  <a:pt x="59" y="82"/>
                  <a:pt x="58" y="81"/>
                  <a:pt x="57" y="80"/>
                </a:cubicBezTo>
                <a:cubicBezTo>
                  <a:pt x="54" y="78"/>
                  <a:pt x="52" y="78"/>
                  <a:pt x="50" y="81"/>
                </a:cubicBezTo>
                <a:cubicBezTo>
                  <a:pt x="47" y="84"/>
                  <a:pt x="47" y="84"/>
                  <a:pt x="47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4" y="87"/>
                  <a:pt x="44" y="87"/>
                  <a:pt x="44" y="87"/>
                </a:cubicBezTo>
                <a:cubicBezTo>
                  <a:pt x="41" y="91"/>
                  <a:pt x="44" y="94"/>
                  <a:pt x="45" y="95"/>
                </a:cubicBezTo>
                <a:cubicBezTo>
                  <a:pt x="46" y="96"/>
                  <a:pt x="47" y="96"/>
                  <a:pt x="48" y="96"/>
                </a:cubicBezTo>
                <a:cubicBezTo>
                  <a:pt x="50" y="96"/>
                  <a:pt x="51" y="96"/>
                  <a:pt x="53" y="94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6"/>
                  <a:pt x="60" y="85"/>
                  <a:pt x="59" y="83"/>
                </a:cubicBezTo>
                <a:close/>
                <a:moveTo>
                  <a:pt x="31" y="81"/>
                </a:moveTo>
                <a:cubicBezTo>
                  <a:pt x="29" y="83"/>
                  <a:pt x="30" y="85"/>
                  <a:pt x="33" y="88"/>
                </a:cubicBezTo>
                <a:cubicBezTo>
                  <a:pt x="35" y="90"/>
                  <a:pt x="38" y="90"/>
                  <a:pt x="40" y="87"/>
                </a:cubicBezTo>
                <a:cubicBezTo>
                  <a:pt x="47" y="79"/>
                  <a:pt x="47" y="79"/>
                  <a:pt x="47" y="79"/>
                </a:cubicBezTo>
                <a:cubicBezTo>
                  <a:pt x="50" y="75"/>
                  <a:pt x="47" y="72"/>
                  <a:pt x="46" y="71"/>
                </a:cubicBezTo>
                <a:cubicBezTo>
                  <a:pt x="44" y="69"/>
                  <a:pt x="41" y="69"/>
                  <a:pt x="39" y="72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7"/>
                  <a:pt x="35" y="77"/>
                  <a:pt x="35" y="77"/>
                </a:cubicBezTo>
                <a:lnTo>
                  <a:pt x="31" y="81"/>
                </a:lnTo>
                <a:close/>
                <a:moveTo>
                  <a:pt x="21" y="71"/>
                </a:moveTo>
                <a:cubicBezTo>
                  <a:pt x="20" y="72"/>
                  <a:pt x="20" y="74"/>
                  <a:pt x="20" y="75"/>
                </a:cubicBezTo>
                <a:cubicBezTo>
                  <a:pt x="20" y="76"/>
                  <a:pt x="21" y="78"/>
                  <a:pt x="22" y="79"/>
                </a:cubicBezTo>
                <a:cubicBezTo>
                  <a:pt x="25" y="81"/>
                  <a:pt x="27" y="80"/>
                  <a:pt x="29" y="78"/>
                </a:cubicBezTo>
                <a:cubicBezTo>
                  <a:pt x="37" y="69"/>
                  <a:pt x="37" y="69"/>
                  <a:pt x="37" y="69"/>
                </a:cubicBezTo>
                <a:cubicBezTo>
                  <a:pt x="38" y="67"/>
                  <a:pt x="39" y="66"/>
                  <a:pt x="38" y="65"/>
                </a:cubicBezTo>
                <a:cubicBezTo>
                  <a:pt x="38" y="63"/>
                  <a:pt x="37" y="62"/>
                  <a:pt x="36" y="61"/>
                </a:cubicBezTo>
                <a:cubicBezTo>
                  <a:pt x="34" y="59"/>
                  <a:pt x="31" y="59"/>
                  <a:pt x="29" y="62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5" y="67"/>
                </a:cubicBezTo>
                <a:lnTo>
                  <a:pt x="21" y="71"/>
                </a:lnTo>
                <a:close/>
                <a:moveTo>
                  <a:pt x="20" y="68"/>
                </a:moveTo>
                <a:cubicBezTo>
                  <a:pt x="27" y="59"/>
                  <a:pt x="27" y="59"/>
                  <a:pt x="27" y="59"/>
                </a:cubicBezTo>
                <a:cubicBezTo>
                  <a:pt x="30" y="55"/>
                  <a:pt x="27" y="52"/>
                  <a:pt x="26" y="51"/>
                </a:cubicBezTo>
                <a:cubicBezTo>
                  <a:pt x="24" y="49"/>
                  <a:pt x="21" y="49"/>
                  <a:pt x="19" y="52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3" y="60"/>
                  <a:pt x="13" y="60"/>
                  <a:pt x="13" y="60"/>
                </a:cubicBezTo>
                <a:cubicBezTo>
                  <a:pt x="11" y="61"/>
                  <a:pt x="11" y="63"/>
                  <a:pt x="11" y="64"/>
                </a:cubicBezTo>
                <a:cubicBezTo>
                  <a:pt x="11" y="65"/>
                  <a:pt x="12" y="66"/>
                  <a:pt x="13" y="67"/>
                </a:cubicBezTo>
                <a:cubicBezTo>
                  <a:pt x="14" y="68"/>
                  <a:pt x="15" y="69"/>
                  <a:pt x="17" y="69"/>
                </a:cubicBezTo>
                <a:cubicBezTo>
                  <a:pt x="18" y="69"/>
                  <a:pt x="19" y="69"/>
                  <a:pt x="20" y="68"/>
                </a:cubicBezTo>
                <a:close/>
                <a:moveTo>
                  <a:pt x="109" y="60"/>
                </a:moveTo>
                <a:cubicBezTo>
                  <a:pt x="111" y="58"/>
                  <a:pt x="112" y="55"/>
                  <a:pt x="109" y="52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92" y="38"/>
                  <a:pt x="76" y="25"/>
                  <a:pt x="73" y="22"/>
                </a:cubicBezTo>
                <a:cubicBezTo>
                  <a:pt x="71" y="23"/>
                  <a:pt x="67" y="24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3" y="25"/>
                  <a:pt x="57" y="27"/>
                  <a:pt x="52" y="27"/>
                </a:cubicBezTo>
                <a:cubicBezTo>
                  <a:pt x="49" y="27"/>
                  <a:pt x="47" y="26"/>
                  <a:pt x="46" y="25"/>
                </a:cubicBezTo>
                <a:cubicBezTo>
                  <a:pt x="43" y="24"/>
                  <a:pt x="42" y="21"/>
                  <a:pt x="42" y="20"/>
                </a:cubicBezTo>
                <a:cubicBezTo>
                  <a:pt x="43" y="17"/>
                  <a:pt x="45" y="14"/>
                  <a:pt x="47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49"/>
                  <a:pt x="17" y="49"/>
                  <a:pt x="17" y="49"/>
                </a:cubicBezTo>
                <a:cubicBezTo>
                  <a:pt x="19" y="47"/>
                  <a:pt x="21" y="46"/>
                  <a:pt x="23" y="46"/>
                </a:cubicBezTo>
                <a:cubicBezTo>
                  <a:pt x="25" y="46"/>
                  <a:pt x="27" y="47"/>
                  <a:pt x="28" y="48"/>
                </a:cubicBezTo>
                <a:cubicBezTo>
                  <a:pt x="31" y="51"/>
                  <a:pt x="32" y="53"/>
                  <a:pt x="32" y="56"/>
                </a:cubicBezTo>
                <a:cubicBezTo>
                  <a:pt x="34" y="56"/>
                  <a:pt x="36" y="57"/>
                  <a:pt x="38" y="58"/>
                </a:cubicBezTo>
                <a:cubicBezTo>
                  <a:pt x="41" y="61"/>
                  <a:pt x="42" y="63"/>
                  <a:pt x="42" y="66"/>
                </a:cubicBezTo>
                <a:cubicBezTo>
                  <a:pt x="44" y="66"/>
                  <a:pt x="46" y="67"/>
                  <a:pt x="48" y="68"/>
                </a:cubicBezTo>
                <a:cubicBezTo>
                  <a:pt x="50" y="70"/>
                  <a:pt x="52" y="73"/>
                  <a:pt x="52" y="75"/>
                </a:cubicBezTo>
                <a:cubicBezTo>
                  <a:pt x="54" y="75"/>
                  <a:pt x="57" y="75"/>
                  <a:pt x="59" y="77"/>
                </a:cubicBezTo>
                <a:cubicBezTo>
                  <a:pt x="62" y="80"/>
                  <a:pt x="63" y="83"/>
                  <a:pt x="62" y="87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6" y="90"/>
                  <a:pt x="67" y="90"/>
                  <a:pt x="68" y="90"/>
                </a:cubicBezTo>
                <a:cubicBezTo>
                  <a:pt x="70" y="90"/>
                  <a:pt x="71" y="89"/>
                  <a:pt x="72" y="88"/>
                </a:cubicBezTo>
                <a:cubicBezTo>
                  <a:pt x="73" y="86"/>
                  <a:pt x="74" y="84"/>
                  <a:pt x="72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1"/>
                  <a:pt x="59" y="71"/>
                  <a:pt x="59" y="70"/>
                </a:cubicBezTo>
                <a:cubicBezTo>
                  <a:pt x="59" y="70"/>
                  <a:pt x="59" y="69"/>
                  <a:pt x="60" y="69"/>
                </a:cubicBezTo>
                <a:cubicBezTo>
                  <a:pt x="60" y="68"/>
                  <a:pt x="62" y="68"/>
                  <a:pt x="63" y="69"/>
                </a:cubicBezTo>
                <a:cubicBezTo>
                  <a:pt x="79" y="82"/>
                  <a:pt x="79" y="82"/>
                  <a:pt x="79" y="82"/>
                </a:cubicBezTo>
                <a:cubicBezTo>
                  <a:pt x="79" y="83"/>
                  <a:pt x="80" y="83"/>
                  <a:pt x="81" y="83"/>
                </a:cubicBezTo>
                <a:cubicBezTo>
                  <a:pt x="83" y="83"/>
                  <a:pt x="84" y="82"/>
                  <a:pt x="86" y="81"/>
                </a:cubicBezTo>
                <a:cubicBezTo>
                  <a:pt x="87" y="80"/>
                  <a:pt x="87" y="78"/>
                  <a:pt x="87" y="77"/>
                </a:cubicBezTo>
                <a:cubicBezTo>
                  <a:pt x="87" y="76"/>
                  <a:pt x="86" y="74"/>
                  <a:pt x="85" y="73"/>
                </a:cubicBezTo>
                <a:cubicBezTo>
                  <a:pt x="83" y="71"/>
                  <a:pt x="83" y="71"/>
                  <a:pt x="83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74" y="64"/>
                  <a:pt x="74" y="64"/>
                  <a:pt x="74" y="64"/>
                </a:cubicBezTo>
                <a:cubicBezTo>
                  <a:pt x="73" y="64"/>
                  <a:pt x="73" y="63"/>
                  <a:pt x="73" y="63"/>
                </a:cubicBezTo>
                <a:cubicBezTo>
                  <a:pt x="73" y="62"/>
                  <a:pt x="73" y="62"/>
                  <a:pt x="73" y="61"/>
                </a:cubicBezTo>
                <a:cubicBezTo>
                  <a:pt x="74" y="61"/>
                  <a:pt x="75" y="61"/>
                  <a:pt x="76" y="61"/>
                </a:cubicBezTo>
                <a:cubicBezTo>
                  <a:pt x="91" y="73"/>
                  <a:pt x="91" y="73"/>
                  <a:pt x="91" y="73"/>
                </a:cubicBezTo>
                <a:cubicBezTo>
                  <a:pt x="92" y="74"/>
                  <a:pt x="93" y="74"/>
                  <a:pt x="94" y="74"/>
                </a:cubicBezTo>
                <a:cubicBezTo>
                  <a:pt x="96" y="74"/>
                  <a:pt x="98" y="73"/>
                  <a:pt x="99" y="72"/>
                </a:cubicBezTo>
                <a:cubicBezTo>
                  <a:pt x="100" y="70"/>
                  <a:pt x="101" y="69"/>
                  <a:pt x="101" y="68"/>
                </a:cubicBezTo>
                <a:cubicBezTo>
                  <a:pt x="100" y="66"/>
                  <a:pt x="100" y="65"/>
                  <a:pt x="98" y="64"/>
                </a:cubicBezTo>
                <a:cubicBezTo>
                  <a:pt x="94" y="61"/>
                  <a:pt x="94" y="61"/>
                  <a:pt x="94" y="61"/>
                </a:cubicBezTo>
                <a:cubicBezTo>
                  <a:pt x="94" y="61"/>
                  <a:pt x="94" y="61"/>
                  <a:pt x="94" y="61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5" y="52"/>
                  <a:pt x="86" y="52"/>
                </a:cubicBezTo>
                <a:cubicBezTo>
                  <a:pt x="87" y="51"/>
                  <a:pt x="88" y="51"/>
                  <a:pt x="89" y="5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4" y="64"/>
                  <a:pt x="107" y="63"/>
                  <a:pt x="109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7" name="Google Shape;2647;p113"/>
          <p:cNvSpPr/>
          <p:nvPr/>
        </p:nvSpPr>
        <p:spPr>
          <a:xfrm>
            <a:off x="4676775" y="2009775"/>
            <a:ext cx="558800" cy="465137"/>
          </a:xfrm>
          <a:custGeom>
            <a:avLst/>
            <a:gdLst/>
            <a:ahLst/>
            <a:cxnLst/>
            <a:rect l="l" t="t" r="r" b="b"/>
            <a:pathLst>
              <a:path w="125" h="104" extrusionOk="0">
                <a:moveTo>
                  <a:pt x="17" y="85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54"/>
                  <a:pt x="19" y="52"/>
                  <a:pt x="21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30" y="52"/>
                  <a:pt x="32" y="54"/>
                  <a:pt x="32" y="57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7"/>
                  <a:pt x="30" y="89"/>
                  <a:pt x="28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19" y="89"/>
                  <a:pt x="17" y="87"/>
                  <a:pt x="17" y="85"/>
                </a:cubicBezTo>
                <a:close/>
                <a:moveTo>
                  <a:pt x="46" y="42"/>
                </a:moveTo>
                <a:cubicBezTo>
                  <a:pt x="43" y="42"/>
                  <a:pt x="42" y="44"/>
                  <a:pt x="42" y="47"/>
                </a:cubicBezTo>
                <a:cubicBezTo>
                  <a:pt x="42" y="85"/>
                  <a:pt x="42" y="85"/>
                  <a:pt x="42" y="85"/>
                </a:cubicBezTo>
                <a:cubicBezTo>
                  <a:pt x="42" y="87"/>
                  <a:pt x="43" y="89"/>
                  <a:pt x="46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5" y="89"/>
                  <a:pt x="57" y="87"/>
                  <a:pt x="57" y="85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4"/>
                  <a:pt x="55" y="42"/>
                  <a:pt x="53" y="42"/>
                </a:cubicBezTo>
                <a:lnTo>
                  <a:pt x="46" y="42"/>
                </a:lnTo>
                <a:close/>
                <a:moveTo>
                  <a:pt x="71" y="34"/>
                </a:moveTo>
                <a:cubicBezTo>
                  <a:pt x="68" y="34"/>
                  <a:pt x="67" y="36"/>
                  <a:pt x="67" y="38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7"/>
                  <a:pt x="68" y="89"/>
                  <a:pt x="71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80" y="89"/>
                  <a:pt x="82" y="87"/>
                  <a:pt x="82" y="85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6"/>
                  <a:pt x="80" y="34"/>
                  <a:pt x="78" y="34"/>
                </a:cubicBezTo>
                <a:lnTo>
                  <a:pt x="71" y="34"/>
                </a:lnTo>
                <a:close/>
                <a:moveTo>
                  <a:pt x="96" y="25"/>
                </a:moveTo>
                <a:cubicBezTo>
                  <a:pt x="93" y="25"/>
                  <a:pt x="92" y="27"/>
                  <a:pt x="92" y="29"/>
                </a:cubicBezTo>
                <a:cubicBezTo>
                  <a:pt x="92" y="85"/>
                  <a:pt x="92" y="85"/>
                  <a:pt x="92" y="85"/>
                </a:cubicBezTo>
                <a:cubicBezTo>
                  <a:pt x="92" y="87"/>
                  <a:pt x="93" y="89"/>
                  <a:pt x="96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5" y="89"/>
                  <a:pt x="107" y="87"/>
                  <a:pt x="107" y="85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7" y="27"/>
                  <a:pt x="105" y="25"/>
                  <a:pt x="103" y="25"/>
                </a:cubicBezTo>
                <a:lnTo>
                  <a:pt x="96" y="25"/>
                </a:lnTo>
                <a:close/>
                <a:moveTo>
                  <a:pt x="19" y="41"/>
                </a:moveTo>
                <a:cubicBezTo>
                  <a:pt x="45" y="37"/>
                  <a:pt x="70" y="27"/>
                  <a:pt x="93" y="14"/>
                </a:cubicBezTo>
                <a:cubicBezTo>
                  <a:pt x="95" y="18"/>
                  <a:pt x="95" y="18"/>
                  <a:pt x="95" y="18"/>
                </a:cubicBezTo>
                <a:cubicBezTo>
                  <a:pt x="103" y="5"/>
                  <a:pt x="103" y="5"/>
                  <a:pt x="103" y="5"/>
                </a:cubicBezTo>
                <a:cubicBezTo>
                  <a:pt x="88" y="4"/>
                  <a:pt x="88" y="4"/>
                  <a:pt x="88" y="4"/>
                </a:cubicBezTo>
                <a:cubicBezTo>
                  <a:pt x="90" y="9"/>
                  <a:pt x="90" y="9"/>
                  <a:pt x="90" y="9"/>
                </a:cubicBezTo>
                <a:cubicBezTo>
                  <a:pt x="68" y="22"/>
                  <a:pt x="44" y="31"/>
                  <a:pt x="18" y="36"/>
                </a:cubicBezTo>
                <a:lnTo>
                  <a:pt x="19" y="41"/>
                </a:lnTo>
                <a:close/>
                <a:moveTo>
                  <a:pt x="125" y="97"/>
                </a:moveTo>
                <a:cubicBezTo>
                  <a:pt x="112" y="89"/>
                  <a:pt x="112" y="89"/>
                  <a:pt x="112" y="89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12"/>
                  <a:pt x="10" y="12"/>
                  <a:pt x="10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7"/>
                  <a:pt x="5" y="97"/>
                  <a:pt x="5" y="97"/>
                </a:cubicBezTo>
                <a:cubicBezTo>
                  <a:pt x="5" y="100"/>
                  <a:pt x="5" y="100"/>
                  <a:pt x="5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4"/>
                  <a:pt x="112" y="104"/>
                  <a:pt x="112" y="104"/>
                </a:cubicBezTo>
                <a:lnTo>
                  <a:pt x="125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8" name="Google Shape;2648;p113"/>
          <p:cNvSpPr/>
          <p:nvPr/>
        </p:nvSpPr>
        <p:spPr>
          <a:xfrm>
            <a:off x="4076700" y="3143250"/>
            <a:ext cx="760412" cy="398462"/>
          </a:xfrm>
          <a:custGeom>
            <a:avLst/>
            <a:gdLst/>
            <a:ahLst/>
            <a:cxnLst/>
            <a:rect l="l" t="t" r="r" b="b"/>
            <a:pathLst>
              <a:path w="170" h="89" extrusionOk="0">
                <a:moveTo>
                  <a:pt x="123" y="83"/>
                </a:moveTo>
                <a:cubicBezTo>
                  <a:pt x="121" y="85"/>
                  <a:pt x="118" y="85"/>
                  <a:pt x="115" y="86"/>
                </a:cubicBezTo>
                <a:cubicBezTo>
                  <a:pt x="107" y="88"/>
                  <a:pt x="98" y="88"/>
                  <a:pt x="87" y="89"/>
                </a:cubicBezTo>
                <a:cubicBezTo>
                  <a:pt x="77" y="88"/>
                  <a:pt x="68" y="88"/>
                  <a:pt x="59" y="86"/>
                </a:cubicBezTo>
                <a:cubicBezTo>
                  <a:pt x="57" y="85"/>
                  <a:pt x="54" y="85"/>
                  <a:pt x="52" y="83"/>
                </a:cubicBezTo>
                <a:cubicBezTo>
                  <a:pt x="44" y="80"/>
                  <a:pt x="44" y="74"/>
                  <a:pt x="48" y="70"/>
                </a:cubicBezTo>
                <a:cubicBezTo>
                  <a:pt x="53" y="65"/>
                  <a:pt x="58" y="62"/>
                  <a:pt x="64" y="59"/>
                </a:cubicBezTo>
                <a:cubicBezTo>
                  <a:pt x="67" y="58"/>
                  <a:pt x="69" y="57"/>
                  <a:pt x="72" y="56"/>
                </a:cubicBezTo>
                <a:cubicBezTo>
                  <a:pt x="77" y="54"/>
                  <a:pt x="78" y="49"/>
                  <a:pt x="75" y="46"/>
                </a:cubicBezTo>
                <a:cubicBezTo>
                  <a:pt x="67" y="38"/>
                  <a:pt x="65" y="29"/>
                  <a:pt x="65" y="19"/>
                </a:cubicBezTo>
                <a:cubicBezTo>
                  <a:pt x="65" y="9"/>
                  <a:pt x="72" y="3"/>
                  <a:pt x="81" y="1"/>
                </a:cubicBezTo>
                <a:cubicBezTo>
                  <a:pt x="83" y="0"/>
                  <a:pt x="85" y="0"/>
                  <a:pt x="87" y="0"/>
                </a:cubicBezTo>
                <a:cubicBezTo>
                  <a:pt x="89" y="0"/>
                  <a:pt x="91" y="0"/>
                  <a:pt x="94" y="1"/>
                </a:cubicBezTo>
                <a:cubicBezTo>
                  <a:pt x="103" y="3"/>
                  <a:pt x="109" y="9"/>
                  <a:pt x="110" y="19"/>
                </a:cubicBezTo>
                <a:cubicBezTo>
                  <a:pt x="110" y="29"/>
                  <a:pt x="107" y="38"/>
                  <a:pt x="100" y="46"/>
                </a:cubicBezTo>
                <a:cubicBezTo>
                  <a:pt x="96" y="49"/>
                  <a:pt x="98" y="54"/>
                  <a:pt x="103" y="56"/>
                </a:cubicBezTo>
                <a:cubicBezTo>
                  <a:pt x="105" y="57"/>
                  <a:pt x="108" y="58"/>
                  <a:pt x="111" y="59"/>
                </a:cubicBezTo>
                <a:cubicBezTo>
                  <a:pt x="116" y="62"/>
                  <a:pt x="122" y="65"/>
                  <a:pt x="126" y="70"/>
                </a:cubicBezTo>
                <a:cubicBezTo>
                  <a:pt x="129" y="73"/>
                  <a:pt x="130" y="80"/>
                  <a:pt x="123" y="83"/>
                </a:cubicBezTo>
                <a:close/>
                <a:moveTo>
                  <a:pt x="168" y="76"/>
                </a:moveTo>
                <a:cubicBezTo>
                  <a:pt x="165" y="72"/>
                  <a:pt x="161" y="70"/>
                  <a:pt x="157" y="68"/>
                </a:cubicBezTo>
                <a:cubicBezTo>
                  <a:pt x="155" y="68"/>
                  <a:pt x="153" y="67"/>
                  <a:pt x="151" y="66"/>
                </a:cubicBezTo>
                <a:cubicBezTo>
                  <a:pt x="148" y="65"/>
                  <a:pt x="147" y="61"/>
                  <a:pt x="149" y="59"/>
                </a:cubicBezTo>
                <a:cubicBezTo>
                  <a:pt x="155" y="54"/>
                  <a:pt x="156" y="47"/>
                  <a:pt x="156" y="40"/>
                </a:cubicBezTo>
                <a:cubicBezTo>
                  <a:pt x="156" y="33"/>
                  <a:pt x="152" y="29"/>
                  <a:pt x="145" y="27"/>
                </a:cubicBezTo>
                <a:cubicBezTo>
                  <a:pt x="143" y="27"/>
                  <a:pt x="142" y="27"/>
                  <a:pt x="141" y="27"/>
                </a:cubicBezTo>
                <a:cubicBezTo>
                  <a:pt x="139" y="27"/>
                  <a:pt x="138" y="27"/>
                  <a:pt x="136" y="27"/>
                </a:cubicBezTo>
                <a:cubicBezTo>
                  <a:pt x="130" y="29"/>
                  <a:pt x="125" y="33"/>
                  <a:pt x="125" y="40"/>
                </a:cubicBezTo>
                <a:cubicBezTo>
                  <a:pt x="125" y="47"/>
                  <a:pt x="127" y="54"/>
                  <a:pt x="132" y="59"/>
                </a:cubicBezTo>
                <a:cubicBezTo>
                  <a:pt x="134" y="61"/>
                  <a:pt x="133" y="65"/>
                  <a:pt x="130" y="66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30" y="67"/>
                  <a:pt x="131" y="67"/>
                  <a:pt x="131" y="68"/>
                </a:cubicBezTo>
                <a:cubicBezTo>
                  <a:pt x="133" y="70"/>
                  <a:pt x="135" y="74"/>
                  <a:pt x="134" y="78"/>
                </a:cubicBezTo>
                <a:cubicBezTo>
                  <a:pt x="133" y="81"/>
                  <a:pt x="131" y="84"/>
                  <a:pt x="127" y="86"/>
                </a:cubicBezTo>
                <a:cubicBezTo>
                  <a:pt x="126" y="87"/>
                  <a:pt x="125" y="87"/>
                  <a:pt x="124" y="87"/>
                </a:cubicBezTo>
                <a:cubicBezTo>
                  <a:pt x="129" y="88"/>
                  <a:pt x="134" y="88"/>
                  <a:pt x="141" y="89"/>
                </a:cubicBezTo>
                <a:cubicBezTo>
                  <a:pt x="148" y="88"/>
                  <a:pt x="154" y="88"/>
                  <a:pt x="160" y="87"/>
                </a:cubicBezTo>
                <a:cubicBezTo>
                  <a:pt x="162" y="86"/>
                  <a:pt x="164" y="86"/>
                  <a:pt x="165" y="85"/>
                </a:cubicBezTo>
                <a:cubicBezTo>
                  <a:pt x="170" y="83"/>
                  <a:pt x="170" y="78"/>
                  <a:pt x="168" y="76"/>
                </a:cubicBezTo>
                <a:close/>
                <a:moveTo>
                  <a:pt x="40" y="77"/>
                </a:moveTo>
                <a:cubicBezTo>
                  <a:pt x="40" y="74"/>
                  <a:pt x="41" y="71"/>
                  <a:pt x="44" y="68"/>
                </a:cubicBezTo>
                <a:cubicBezTo>
                  <a:pt x="45" y="67"/>
                  <a:pt x="46" y="66"/>
                  <a:pt x="47" y="65"/>
                </a:cubicBezTo>
                <a:cubicBezTo>
                  <a:pt x="46" y="64"/>
                  <a:pt x="46" y="64"/>
                  <a:pt x="45" y="64"/>
                </a:cubicBezTo>
                <a:cubicBezTo>
                  <a:pt x="41" y="62"/>
                  <a:pt x="40" y="58"/>
                  <a:pt x="43" y="56"/>
                </a:cubicBezTo>
                <a:cubicBezTo>
                  <a:pt x="49" y="50"/>
                  <a:pt x="51" y="43"/>
                  <a:pt x="50" y="35"/>
                </a:cubicBezTo>
                <a:cubicBezTo>
                  <a:pt x="50" y="27"/>
                  <a:pt x="45" y="23"/>
                  <a:pt x="38" y="21"/>
                </a:cubicBezTo>
                <a:cubicBezTo>
                  <a:pt x="36" y="20"/>
                  <a:pt x="35" y="20"/>
                  <a:pt x="33" y="20"/>
                </a:cubicBezTo>
                <a:cubicBezTo>
                  <a:pt x="32" y="20"/>
                  <a:pt x="30" y="20"/>
                  <a:pt x="28" y="21"/>
                </a:cubicBezTo>
                <a:cubicBezTo>
                  <a:pt x="21" y="23"/>
                  <a:pt x="16" y="27"/>
                  <a:pt x="16" y="35"/>
                </a:cubicBezTo>
                <a:cubicBezTo>
                  <a:pt x="16" y="43"/>
                  <a:pt x="18" y="50"/>
                  <a:pt x="23" y="56"/>
                </a:cubicBezTo>
                <a:cubicBezTo>
                  <a:pt x="26" y="58"/>
                  <a:pt x="25" y="62"/>
                  <a:pt x="21" y="64"/>
                </a:cubicBezTo>
                <a:cubicBezTo>
                  <a:pt x="19" y="65"/>
                  <a:pt x="17" y="65"/>
                  <a:pt x="15" y="66"/>
                </a:cubicBezTo>
                <a:cubicBezTo>
                  <a:pt x="11" y="68"/>
                  <a:pt x="7" y="71"/>
                  <a:pt x="3" y="74"/>
                </a:cubicBezTo>
                <a:cubicBezTo>
                  <a:pt x="0" y="77"/>
                  <a:pt x="0" y="82"/>
                  <a:pt x="6" y="85"/>
                </a:cubicBezTo>
                <a:cubicBezTo>
                  <a:pt x="8" y="85"/>
                  <a:pt x="10" y="86"/>
                  <a:pt x="12" y="87"/>
                </a:cubicBezTo>
                <a:cubicBezTo>
                  <a:pt x="18" y="88"/>
                  <a:pt x="25" y="88"/>
                  <a:pt x="33" y="89"/>
                </a:cubicBezTo>
                <a:cubicBezTo>
                  <a:pt x="40" y="88"/>
                  <a:pt x="45" y="88"/>
                  <a:pt x="51" y="87"/>
                </a:cubicBezTo>
                <a:cubicBezTo>
                  <a:pt x="50" y="87"/>
                  <a:pt x="49" y="87"/>
                  <a:pt x="48" y="86"/>
                </a:cubicBezTo>
                <a:cubicBezTo>
                  <a:pt x="43" y="84"/>
                  <a:pt x="41" y="81"/>
                  <a:pt x="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9" name="Google Shape;2649;p113"/>
          <p:cNvSpPr/>
          <p:nvPr/>
        </p:nvSpPr>
        <p:spPr>
          <a:xfrm>
            <a:off x="7008812" y="1995487"/>
            <a:ext cx="496887" cy="447675"/>
          </a:xfrm>
          <a:custGeom>
            <a:avLst/>
            <a:gdLst/>
            <a:ahLst/>
            <a:cxnLst/>
            <a:rect l="l" t="t" r="r" b="b"/>
            <a:pathLst>
              <a:path w="111" h="100" extrusionOk="0">
                <a:moveTo>
                  <a:pt x="76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9" y="9"/>
                  <a:pt x="66" y="6"/>
                  <a:pt x="62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6" y="6"/>
                  <a:pt x="43" y="9"/>
                  <a:pt x="42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6"/>
                  <a:pt x="41" y="0"/>
                  <a:pt x="4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0" y="0"/>
                  <a:pt x="75" y="6"/>
                  <a:pt x="76" y="13"/>
                </a:cubicBezTo>
                <a:close/>
                <a:moveTo>
                  <a:pt x="17" y="56"/>
                </a:moveTo>
                <a:cubicBezTo>
                  <a:pt x="45" y="56"/>
                  <a:pt x="45" y="56"/>
                  <a:pt x="45" y="56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49"/>
                  <a:pt x="47" y="46"/>
                  <a:pt x="50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4" y="46"/>
                  <a:pt x="66" y="49"/>
                  <a:pt x="66" y="52"/>
                </a:cubicBezTo>
                <a:cubicBezTo>
                  <a:pt x="66" y="56"/>
                  <a:pt x="66" y="56"/>
                  <a:pt x="66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103" y="56"/>
                  <a:pt x="110" y="49"/>
                  <a:pt x="111" y="40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23"/>
                  <a:pt x="106" y="16"/>
                  <a:pt x="98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1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9"/>
                  <a:pt x="8" y="56"/>
                  <a:pt x="17" y="56"/>
                </a:cubicBezTo>
                <a:close/>
                <a:moveTo>
                  <a:pt x="95" y="60"/>
                </a:moveTo>
                <a:cubicBezTo>
                  <a:pt x="66" y="60"/>
                  <a:pt x="66" y="60"/>
                  <a:pt x="66" y="60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7"/>
                  <a:pt x="64" y="70"/>
                  <a:pt x="61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47" y="70"/>
                  <a:pt x="45" y="67"/>
                  <a:pt x="45" y="64"/>
                </a:cubicBezTo>
                <a:cubicBezTo>
                  <a:pt x="45" y="60"/>
                  <a:pt x="45" y="60"/>
                  <a:pt x="45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0" y="60"/>
                  <a:pt x="4" y="56"/>
                  <a:pt x="0" y="51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3"/>
                  <a:pt x="6" y="100"/>
                  <a:pt x="13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106" y="100"/>
                  <a:pt x="111" y="93"/>
                  <a:pt x="111" y="85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08" y="56"/>
                  <a:pt x="101" y="60"/>
                  <a:pt x="95" y="60"/>
                </a:cubicBezTo>
                <a:close/>
                <a:moveTo>
                  <a:pt x="61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50"/>
                  <a:pt x="49" y="51"/>
                  <a:pt x="49" y="52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5"/>
                  <a:pt x="49" y="66"/>
                  <a:pt x="50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6"/>
                  <a:pt x="63" y="65"/>
                  <a:pt x="63" y="64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1"/>
                  <a:pt x="62" y="50"/>
                  <a:pt x="61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0" name="Google Shape;2650;p113"/>
          <p:cNvSpPr/>
          <p:nvPr/>
        </p:nvSpPr>
        <p:spPr>
          <a:xfrm>
            <a:off x="7040562" y="4352925"/>
            <a:ext cx="460375" cy="452437"/>
          </a:xfrm>
          <a:custGeom>
            <a:avLst/>
            <a:gdLst/>
            <a:ahLst/>
            <a:cxnLst/>
            <a:rect l="l" t="t" r="r" b="b"/>
            <a:pathLst>
              <a:path w="103" h="101" extrusionOk="0">
                <a:moveTo>
                  <a:pt x="2" y="63"/>
                </a:moveTo>
                <a:cubicBezTo>
                  <a:pt x="2" y="61"/>
                  <a:pt x="2" y="60"/>
                  <a:pt x="2" y="58"/>
                </a:cubicBezTo>
                <a:cubicBezTo>
                  <a:pt x="0" y="52"/>
                  <a:pt x="1" y="45"/>
                  <a:pt x="2" y="38"/>
                </a:cubicBezTo>
                <a:cubicBezTo>
                  <a:pt x="4" y="32"/>
                  <a:pt x="7" y="26"/>
                  <a:pt x="10" y="21"/>
                </a:cubicBezTo>
                <a:cubicBezTo>
                  <a:pt x="14" y="15"/>
                  <a:pt x="19" y="11"/>
                  <a:pt x="25" y="7"/>
                </a:cubicBezTo>
                <a:cubicBezTo>
                  <a:pt x="30" y="4"/>
                  <a:pt x="37" y="1"/>
                  <a:pt x="43" y="0"/>
                </a:cubicBezTo>
                <a:cubicBezTo>
                  <a:pt x="45" y="0"/>
                  <a:pt x="47" y="0"/>
                  <a:pt x="49" y="0"/>
                </a:cubicBezTo>
                <a:cubicBezTo>
                  <a:pt x="60" y="12"/>
                  <a:pt x="60" y="12"/>
                  <a:pt x="60" y="12"/>
                </a:cubicBezTo>
                <a:cubicBezTo>
                  <a:pt x="49" y="23"/>
                  <a:pt x="49" y="23"/>
                  <a:pt x="49" y="23"/>
                </a:cubicBezTo>
                <a:cubicBezTo>
                  <a:pt x="48" y="23"/>
                  <a:pt x="48" y="23"/>
                  <a:pt x="47" y="23"/>
                </a:cubicBezTo>
                <a:cubicBezTo>
                  <a:pt x="32" y="26"/>
                  <a:pt x="22" y="40"/>
                  <a:pt x="25" y="55"/>
                </a:cubicBezTo>
                <a:cubicBezTo>
                  <a:pt x="25" y="56"/>
                  <a:pt x="25" y="57"/>
                  <a:pt x="26" y="58"/>
                </a:cubicBezTo>
                <a:cubicBezTo>
                  <a:pt x="26" y="58"/>
                  <a:pt x="26" y="59"/>
                  <a:pt x="26" y="59"/>
                </a:cubicBezTo>
                <a:cubicBezTo>
                  <a:pt x="16" y="56"/>
                  <a:pt x="16" y="56"/>
                  <a:pt x="16" y="56"/>
                </a:cubicBezTo>
                <a:cubicBezTo>
                  <a:pt x="10" y="55"/>
                  <a:pt x="10" y="55"/>
                  <a:pt x="10" y="55"/>
                </a:cubicBezTo>
                <a:cubicBezTo>
                  <a:pt x="8" y="60"/>
                  <a:pt x="8" y="60"/>
                  <a:pt x="8" y="60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69"/>
                  <a:pt x="4" y="68"/>
                  <a:pt x="4" y="67"/>
                </a:cubicBezTo>
                <a:cubicBezTo>
                  <a:pt x="4" y="66"/>
                  <a:pt x="3" y="66"/>
                  <a:pt x="3" y="66"/>
                </a:cubicBezTo>
                <a:cubicBezTo>
                  <a:pt x="3" y="65"/>
                  <a:pt x="3" y="64"/>
                  <a:pt x="2" y="63"/>
                </a:cubicBezTo>
                <a:close/>
                <a:moveTo>
                  <a:pt x="82" y="82"/>
                </a:moveTo>
                <a:cubicBezTo>
                  <a:pt x="76" y="84"/>
                  <a:pt x="76" y="84"/>
                  <a:pt x="76" y="84"/>
                </a:cubicBezTo>
                <a:cubicBezTo>
                  <a:pt x="75" y="78"/>
                  <a:pt x="75" y="78"/>
                  <a:pt x="75" y="78"/>
                </a:cubicBezTo>
                <a:cubicBezTo>
                  <a:pt x="72" y="68"/>
                  <a:pt x="72" y="68"/>
                  <a:pt x="72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0" y="70"/>
                  <a:pt x="69" y="71"/>
                  <a:pt x="69" y="71"/>
                </a:cubicBezTo>
                <a:cubicBezTo>
                  <a:pt x="69" y="71"/>
                  <a:pt x="68" y="71"/>
                  <a:pt x="68" y="72"/>
                </a:cubicBezTo>
                <a:cubicBezTo>
                  <a:pt x="68" y="72"/>
                  <a:pt x="67" y="72"/>
                  <a:pt x="67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5" y="74"/>
                  <a:pt x="65" y="74"/>
                  <a:pt x="64" y="74"/>
                </a:cubicBezTo>
                <a:cubicBezTo>
                  <a:pt x="64" y="74"/>
                  <a:pt x="64" y="75"/>
                  <a:pt x="63" y="75"/>
                </a:cubicBezTo>
                <a:cubicBezTo>
                  <a:pt x="63" y="75"/>
                  <a:pt x="62" y="75"/>
                  <a:pt x="62" y="75"/>
                </a:cubicBezTo>
                <a:cubicBezTo>
                  <a:pt x="61" y="76"/>
                  <a:pt x="61" y="76"/>
                  <a:pt x="60" y="76"/>
                </a:cubicBezTo>
                <a:cubicBezTo>
                  <a:pt x="60" y="76"/>
                  <a:pt x="59" y="76"/>
                  <a:pt x="59" y="76"/>
                </a:cubicBezTo>
                <a:cubicBezTo>
                  <a:pt x="58" y="77"/>
                  <a:pt x="57" y="77"/>
                  <a:pt x="56" y="77"/>
                </a:cubicBezTo>
                <a:cubicBezTo>
                  <a:pt x="55" y="77"/>
                  <a:pt x="54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0" y="77"/>
                  <a:pt x="49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7" y="77"/>
                  <a:pt x="46" y="77"/>
                  <a:pt x="45" y="77"/>
                </a:cubicBezTo>
                <a:cubicBezTo>
                  <a:pt x="44" y="76"/>
                  <a:pt x="44" y="76"/>
                  <a:pt x="44" y="76"/>
                </a:cubicBezTo>
                <a:cubicBezTo>
                  <a:pt x="43" y="76"/>
                  <a:pt x="42" y="76"/>
                  <a:pt x="41" y="75"/>
                </a:cubicBezTo>
                <a:cubicBezTo>
                  <a:pt x="41" y="75"/>
                  <a:pt x="41" y="75"/>
                  <a:pt x="40" y="75"/>
                </a:cubicBezTo>
                <a:cubicBezTo>
                  <a:pt x="39" y="75"/>
                  <a:pt x="39" y="74"/>
                  <a:pt x="38" y="74"/>
                </a:cubicBezTo>
                <a:cubicBezTo>
                  <a:pt x="38" y="74"/>
                  <a:pt x="37" y="73"/>
                  <a:pt x="37" y="73"/>
                </a:cubicBezTo>
                <a:cubicBezTo>
                  <a:pt x="36" y="73"/>
                  <a:pt x="36" y="72"/>
                  <a:pt x="35" y="72"/>
                </a:cubicBezTo>
                <a:cubicBezTo>
                  <a:pt x="35" y="72"/>
                  <a:pt x="34" y="71"/>
                  <a:pt x="34" y="71"/>
                </a:cubicBezTo>
                <a:cubicBezTo>
                  <a:pt x="34" y="71"/>
                  <a:pt x="33" y="70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1" y="68"/>
                  <a:pt x="30" y="67"/>
                  <a:pt x="29" y="66"/>
                </a:cubicBezTo>
                <a:cubicBezTo>
                  <a:pt x="14" y="62"/>
                  <a:pt x="14" y="62"/>
                  <a:pt x="14" y="62"/>
                </a:cubicBezTo>
                <a:cubicBezTo>
                  <a:pt x="9" y="78"/>
                  <a:pt x="9" y="78"/>
                  <a:pt x="9" y="78"/>
                </a:cubicBezTo>
                <a:cubicBezTo>
                  <a:pt x="13" y="83"/>
                  <a:pt x="17" y="88"/>
                  <a:pt x="22" y="91"/>
                </a:cubicBezTo>
                <a:cubicBezTo>
                  <a:pt x="27" y="95"/>
                  <a:pt x="33" y="98"/>
                  <a:pt x="40" y="99"/>
                </a:cubicBezTo>
                <a:cubicBezTo>
                  <a:pt x="41" y="100"/>
                  <a:pt x="43" y="100"/>
                  <a:pt x="45" y="100"/>
                </a:cubicBezTo>
                <a:cubicBezTo>
                  <a:pt x="46" y="101"/>
                  <a:pt x="46" y="101"/>
                  <a:pt x="47" y="101"/>
                </a:cubicBezTo>
                <a:cubicBezTo>
                  <a:pt x="48" y="101"/>
                  <a:pt x="49" y="101"/>
                  <a:pt x="51" y="101"/>
                </a:cubicBezTo>
                <a:cubicBezTo>
                  <a:pt x="52" y="101"/>
                  <a:pt x="53" y="101"/>
                  <a:pt x="54" y="101"/>
                </a:cubicBezTo>
                <a:cubicBezTo>
                  <a:pt x="54" y="101"/>
                  <a:pt x="55" y="101"/>
                  <a:pt x="55" y="101"/>
                </a:cubicBezTo>
                <a:cubicBezTo>
                  <a:pt x="57" y="101"/>
                  <a:pt x="58" y="100"/>
                  <a:pt x="60" y="100"/>
                </a:cubicBezTo>
                <a:cubicBezTo>
                  <a:pt x="66" y="99"/>
                  <a:pt x="73" y="97"/>
                  <a:pt x="79" y="93"/>
                </a:cubicBezTo>
                <a:cubicBezTo>
                  <a:pt x="84" y="90"/>
                  <a:pt x="88" y="85"/>
                  <a:pt x="92" y="80"/>
                </a:cubicBezTo>
                <a:lnTo>
                  <a:pt x="82" y="82"/>
                </a:lnTo>
                <a:close/>
                <a:moveTo>
                  <a:pt x="102" y="42"/>
                </a:moveTo>
                <a:cubicBezTo>
                  <a:pt x="100" y="35"/>
                  <a:pt x="98" y="29"/>
                  <a:pt x="94" y="23"/>
                </a:cubicBezTo>
                <a:cubicBezTo>
                  <a:pt x="91" y="18"/>
                  <a:pt x="86" y="13"/>
                  <a:pt x="81" y="9"/>
                </a:cubicBezTo>
                <a:cubicBezTo>
                  <a:pt x="76" y="5"/>
                  <a:pt x="70" y="3"/>
                  <a:pt x="63" y="1"/>
                </a:cubicBezTo>
                <a:cubicBezTo>
                  <a:pt x="62" y="0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64" y="8"/>
                  <a:pt x="64" y="8"/>
                  <a:pt x="64" y="8"/>
                </a:cubicBezTo>
                <a:cubicBezTo>
                  <a:pt x="68" y="12"/>
                  <a:pt x="68" y="12"/>
                  <a:pt x="68" y="12"/>
                </a:cubicBezTo>
                <a:cubicBezTo>
                  <a:pt x="64" y="16"/>
                  <a:pt x="64" y="16"/>
                  <a:pt x="64" y="16"/>
                </a:cubicBezTo>
                <a:cubicBezTo>
                  <a:pt x="57" y="24"/>
                  <a:pt x="57" y="24"/>
                  <a:pt x="57" y="24"/>
                </a:cubicBezTo>
                <a:cubicBezTo>
                  <a:pt x="68" y="26"/>
                  <a:pt x="77" y="34"/>
                  <a:pt x="78" y="46"/>
                </a:cubicBezTo>
                <a:cubicBezTo>
                  <a:pt x="79" y="51"/>
                  <a:pt x="78" y="57"/>
                  <a:pt x="76" y="62"/>
                </a:cubicBezTo>
                <a:cubicBezTo>
                  <a:pt x="81" y="76"/>
                  <a:pt x="81" y="76"/>
                  <a:pt x="81" y="76"/>
                </a:cubicBezTo>
                <a:cubicBezTo>
                  <a:pt x="97" y="73"/>
                  <a:pt x="97" y="73"/>
                  <a:pt x="97" y="73"/>
                </a:cubicBezTo>
                <a:cubicBezTo>
                  <a:pt x="98" y="70"/>
                  <a:pt x="100" y="66"/>
                  <a:pt x="101" y="62"/>
                </a:cubicBezTo>
                <a:cubicBezTo>
                  <a:pt x="102" y="56"/>
                  <a:pt x="103" y="49"/>
                  <a:pt x="10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1" name="Google Shape;2651;p113"/>
          <p:cNvSpPr/>
          <p:nvPr/>
        </p:nvSpPr>
        <p:spPr>
          <a:xfrm>
            <a:off x="4725987" y="4352925"/>
            <a:ext cx="452437" cy="452437"/>
          </a:xfrm>
          <a:custGeom>
            <a:avLst/>
            <a:gdLst/>
            <a:ahLst/>
            <a:cxnLst/>
            <a:rect l="l" t="t" r="r" b="b"/>
            <a:pathLst>
              <a:path w="101" h="101" extrusionOk="0">
                <a:moveTo>
                  <a:pt x="47" y="54"/>
                </a:moveTo>
                <a:cubicBezTo>
                  <a:pt x="95" y="54"/>
                  <a:pt x="95" y="54"/>
                  <a:pt x="95" y="54"/>
                </a:cubicBezTo>
                <a:cubicBezTo>
                  <a:pt x="95" y="80"/>
                  <a:pt x="74" y="101"/>
                  <a:pt x="47" y="101"/>
                </a:cubicBezTo>
                <a:cubicBezTo>
                  <a:pt x="21" y="101"/>
                  <a:pt x="0" y="80"/>
                  <a:pt x="0" y="54"/>
                </a:cubicBezTo>
                <a:cubicBezTo>
                  <a:pt x="0" y="27"/>
                  <a:pt x="21" y="6"/>
                  <a:pt x="47" y="6"/>
                </a:cubicBezTo>
                <a:lnTo>
                  <a:pt x="47" y="54"/>
                </a:lnTo>
                <a:close/>
                <a:moveTo>
                  <a:pt x="53" y="0"/>
                </a:moveTo>
                <a:cubicBezTo>
                  <a:pt x="53" y="48"/>
                  <a:pt x="53" y="48"/>
                  <a:pt x="53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1" y="21"/>
                  <a:pt x="80" y="0"/>
                  <a:pt x="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2" name="Google Shape;2652;p113"/>
          <p:cNvSpPr/>
          <p:nvPr/>
        </p:nvSpPr>
        <p:spPr>
          <a:xfrm>
            <a:off x="5911850" y="4810125"/>
            <a:ext cx="371475" cy="542925"/>
          </a:xfrm>
          <a:custGeom>
            <a:avLst/>
            <a:gdLst/>
            <a:ahLst/>
            <a:cxnLst/>
            <a:rect l="l" t="t" r="r" b="b"/>
            <a:pathLst>
              <a:path w="83" h="121" extrusionOk="0">
                <a:moveTo>
                  <a:pt x="83" y="80"/>
                </a:moveTo>
                <a:cubicBezTo>
                  <a:pt x="83" y="68"/>
                  <a:pt x="73" y="58"/>
                  <a:pt x="54" y="53"/>
                </a:cubicBezTo>
                <a:cubicBezTo>
                  <a:pt x="52" y="53"/>
                  <a:pt x="41" y="50"/>
                  <a:pt x="39" y="50"/>
                </a:cubicBezTo>
                <a:cubicBezTo>
                  <a:pt x="24" y="46"/>
                  <a:pt x="20" y="43"/>
                  <a:pt x="20" y="40"/>
                </a:cubicBezTo>
                <a:cubicBezTo>
                  <a:pt x="20" y="35"/>
                  <a:pt x="25" y="30"/>
                  <a:pt x="40" y="30"/>
                </a:cubicBezTo>
                <a:cubicBezTo>
                  <a:pt x="51" y="30"/>
                  <a:pt x="62" y="38"/>
                  <a:pt x="62" y="38"/>
                </a:cubicBezTo>
                <a:cubicBezTo>
                  <a:pt x="66" y="41"/>
                  <a:pt x="68" y="41"/>
                  <a:pt x="72" y="38"/>
                </a:cubicBezTo>
                <a:cubicBezTo>
                  <a:pt x="72" y="38"/>
                  <a:pt x="76" y="34"/>
                  <a:pt x="76" y="30"/>
                </a:cubicBezTo>
                <a:cubicBezTo>
                  <a:pt x="76" y="25"/>
                  <a:pt x="64" y="17"/>
                  <a:pt x="50" y="14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2"/>
                  <a:pt x="47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33" y="2"/>
                  <a:pt x="33" y="5"/>
                </a:cubicBezTo>
                <a:cubicBezTo>
                  <a:pt x="33" y="14"/>
                  <a:pt x="33" y="14"/>
                  <a:pt x="33" y="14"/>
                </a:cubicBezTo>
                <a:cubicBezTo>
                  <a:pt x="11" y="16"/>
                  <a:pt x="0" y="27"/>
                  <a:pt x="0" y="40"/>
                </a:cubicBezTo>
                <a:cubicBezTo>
                  <a:pt x="0" y="56"/>
                  <a:pt x="15" y="62"/>
                  <a:pt x="31" y="66"/>
                </a:cubicBezTo>
                <a:cubicBezTo>
                  <a:pt x="33" y="66"/>
                  <a:pt x="46" y="70"/>
                  <a:pt x="48" y="70"/>
                </a:cubicBezTo>
                <a:cubicBezTo>
                  <a:pt x="60" y="73"/>
                  <a:pt x="63" y="78"/>
                  <a:pt x="63" y="81"/>
                </a:cubicBezTo>
                <a:cubicBezTo>
                  <a:pt x="63" y="86"/>
                  <a:pt x="57" y="90"/>
                  <a:pt x="42" y="90"/>
                </a:cubicBezTo>
                <a:cubicBezTo>
                  <a:pt x="32" y="90"/>
                  <a:pt x="17" y="82"/>
                  <a:pt x="17" y="82"/>
                </a:cubicBezTo>
                <a:cubicBezTo>
                  <a:pt x="13" y="79"/>
                  <a:pt x="9" y="80"/>
                  <a:pt x="6" y="84"/>
                </a:cubicBezTo>
                <a:cubicBezTo>
                  <a:pt x="6" y="84"/>
                  <a:pt x="3" y="87"/>
                  <a:pt x="3" y="91"/>
                </a:cubicBezTo>
                <a:cubicBezTo>
                  <a:pt x="3" y="96"/>
                  <a:pt x="18" y="104"/>
                  <a:pt x="33" y="107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9"/>
                  <a:pt x="35" y="121"/>
                  <a:pt x="38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7" y="121"/>
                  <a:pt x="50" y="119"/>
                  <a:pt x="50" y="11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72" y="105"/>
                  <a:pt x="83" y="93"/>
                  <a:pt x="83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3102;p126">
            <a:extLst>
              <a:ext uri="{FF2B5EF4-FFF2-40B4-BE49-F238E27FC236}">
                <a16:creationId xmlns:a16="http://schemas.microsoft.com/office/drawing/2014/main" id="{7AEEFF4B-D389-4685-8EAF-7D09D6C1D21E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4" name="Google Shape;3103;p126">
            <a:extLst>
              <a:ext uri="{FF2B5EF4-FFF2-40B4-BE49-F238E27FC236}">
                <a16:creationId xmlns:a16="http://schemas.microsoft.com/office/drawing/2014/main" id="{A6A68366-3F82-4904-82D0-6F00DB2F492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55" name="Google Shape;3104;p126">
            <a:extLst>
              <a:ext uri="{FF2B5EF4-FFF2-40B4-BE49-F238E27FC236}">
                <a16:creationId xmlns:a16="http://schemas.microsoft.com/office/drawing/2014/main" id="{0DB43A06-A838-420E-8833-9F01727115CB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56" name="Google Shape;3105;p126">
            <a:extLst>
              <a:ext uri="{FF2B5EF4-FFF2-40B4-BE49-F238E27FC236}">
                <a16:creationId xmlns:a16="http://schemas.microsoft.com/office/drawing/2014/main" id="{B8B9F680-E95C-4BBD-8176-31831C0D109C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7" name="Google Shape;3106;p126">
            <a:extLst>
              <a:ext uri="{FF2B5EF4-FFF2-40B4-BE49-F238E27FC236}">
                <a16:creationId xmlns:a16="http://schemas.microsoft.com/office/drawing/2014/main" id="{ACE78239-9F6A-4114-8201-584D4D9B0003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8" name="Google Shape;3107;p126">
            <a:extLst>
              <a:ext uri="{FF2B5EF4-FFF2-40B4-BE49-F238E27FC236}">
                <a16:creationId xmlns:a16="http://schemas.microsoft.com/office/drawing/2014/main" id="{1BD22EB3-E353-42EB-BF2A-4D795CE2327C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59" name="Google Shape;3108;p126">
            <a:extLst>
              <a:ext uri="{FF2B5EF4-FFF2-40B4-BE49-F238E27FC236}">
                <a16:creationId xmlns:a16="http://schemas.microsoft.com/office/drawing/2014/main" id="{96FCA9B1-A701-4DD0-B0B4-A567895948CE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60" name="Google Shape;3109;p126">
            <a:extLst>
              <a:ext uri="{FF2B5EF4-FFF2-40B4-BE49-F238E27FC236}">
                <a16:creationId xmlns:a16="http://schemas.microsoft.com/office/drawing/2014/main" id="{AAEAB510-91CE-4C9E-9048-D6F6F54B1569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61" name="Google Shape;3110;p126">
            <a:extLst>
              <a:ext uri="{FF2B5EF4-FFF2-40B4-BE49-F238E27FC236}">
                <a16:creationId xmlns:a16="http://schemas.microsoft.com/office/drawing/2014/main" id="{D809D2EA-592A-4420-AB13-4548BB7CDCEA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62" name="Google Shape;3111;p126">
            <a:extLst>
              <a:ext uri="{FF2B5EF4-FFF2-40B4-BE49-F238E27FC236}">
                <a16:creationId xmlns:a16="http://schemas.microsoft.com/office/drawing/2014/main" id="{4D0CDDF4-6D1E-4E92-866E-F34A696A1591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3" name="Google Shape;3112;p126">
            <a:extLst>
              <a:ext uri="{FF2B5EF4-FFF2-40B4-BE49-F238E27FC236}">
                <a16:creationId xmlns:a16="http://schemas.microsoft.com/office/drawing/2014/main" id="{8853911B-4F40-41BE-9186-AFF9DEC34CCE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4" name="Google Shape;3113;p126">
            <a:extLst>
              <a:ext uri="{FF2B5EF4-FFF2-40B4-BE49-F238E27FC236}">
                <a16:creationId xmlns:a16="http://schemas.microsoft.com/office/drawing/2014/main" id="{6379F022-7DCF-406B-BE2E-D82C1B574F64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5" name="Google Shape;3114;p126">
            <a:extLst>
              <a:ext uri="{FF2B5EF4-FFF2-40B4-BE49-F238E27FC236}">
                <a16:creationId xmlns:a16="http://schemas.microsoft.com/office/drawing/2014/main" id="{F1BB8C40-3859-49EE-AC11-D213FDD9C303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6" name="Google Shape;3115;p126">
            <a:extLst>
              <a:ext uri="{FF2B5EF4-FFF2-40B4-BE49-F238E27FC236}">
                <a16:creationId xmlns:a16="http://schemas.microsoft.com/office/drawing/2014/main" id="{5502AADB-F297-4281-971F-5B2AD1ED6940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7" name="Google Shape;3116;p126">
            <a:extLst>
              <a:ext uri="{FF2B5EF4-FFF2-40B4-BE49-F238E27FC236}">
                <a16:creationId xmlns:a16="http://schemas.microsoft.com/office/drawing/2014/main" id="{B5AAFA33-1452-4728-A99C-32FDD93A8416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8" name="Google Shape;3117;p126">
            <a:extLst>
              <a:ext uri="{FF2B5EF4-FFF2-40B4-BE49-F238E27FC236}">
                <a16:creationId xmlns:a16="http://schemas.microsoft.com/office/drawing/2014/main" id="{863E22CF-75C6-4012-BAB9-021D966B5E08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114"/>
          <p:cNvSpPr/>
          <p:nvPr/>
        </p:nvSpPr>
        <p:spPr>
          <a:xfrm>
            <a:off x="3919537" y="969962"/>
            <a:ext cx="2532062" cy="1154112"/>
          </a:xfrm>
          <a:custGeom>
            <a:avLst/>
            <a:gdLst/>
            <a:ahLst/>
            <a:cxnLst/>
            <a:rect l="l" t="t" r="r" b="b"/>
            <a:pathLst>
              <a:path w="547" h="249" extrusionOk="0">
                <a:moveTo>
                  <a:pt x="78" y="139"/>
                </a:moveTo>
                <a:cubicBezTo>
                  <a:pt x="66" y="150"/>
                  <a:pt x="55" y="162"/>
                  <a:pt x="44" y="175"/>
                </a:cubicBezTo>
                <a:cubicBezTo>
                  <a:pt x="31" y="191"/>
                  <a:pt x="19" y="208"/>
                  <a:pt x="7" y="225"/>
                </a:cubicBezTo>
                <a:cubicBezTo>
                  <a:pt x="0" y="235"/>
                  <a:pt x="8" y="249"/>
                  <a:pt x="20" y="249"/>
                </a:cubicBezTo>
                <a:cubicBezTo>
                  <a:pt x="526" y="249"/>
                  <a:pt x="526" y="249"/>
                  <a:pt x="526" y="249"/>
                </a:cubicBezTo>
                <a:cubicBezTo>
                  <a:pt x="540" y="249"/>
                  <a:pt x="547" y="233"/>
                  <a:pt x="537" y="223"/>
                </a:cubicBezTo>
                <a:cubicBezTo>
                  <a:pt x="320" y="5"/>
                  <a:pt x="320" y="5"/>
                  <a:pt x="320" y="5"/>
                </a:cubicBezTo>
                <a:cubicBezTo>
                  <a:pt x="316" y="1"/>
                  <a:pt x="309" y="0"/>
                  <a:pt x="304" y="1"/>
                </a:cubicBezTo>
                <a:cubicBezTo>
                  <a:pt x="219" y="28"/>
                  <a:pt x="141" y="75"/>
                  <a:pt x="78" y="139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p114"/>
          <p:cNvSpPr/>
          <p:nvPr/>
        </p:nvSpPr>
        <p:spPr>
          <a:xfrm>
            <a:off x="5507037" y="858837"/>
            <a:ext cx="1817687" cy="1876425"/>
          </a:xfrm>
          <a:custGeom>
            <a:avLst/>
            <a:gdLst/>
            <a:ahLst/>
            <a:cxnLst/>
            <a:rect l="l" t="t" r="r" b="b"/>
            <a:pathLst>
              <a:path w="393" h="405" extrusionOk="0">
                <a:moveTo>
                  <a:pt x="128" y="0"/>
                </a:moveTo>
                <a:cubicBezTo>
                  <a:pt x="112" y="0"/>
                  <a:pt x="95" y="0"/>
                  <a:pt x="78" y="2"/>
                </a:cubicBezTo>
                <a:cubicBezTo>
                  <a:pt x="58" y="4"/>
                  <a:pt x="37" y="7"/>
                  <a:pt x="17" y="11"/>
                </a:cubicBezTo>
                <a:cubicBezTo>
                  <a:pt x="5" y="13"/>
                  <a:pt x="0" y="28"/>
                  <a:pt x="9" y="37"/>
                </a:cubicBezTo>
                <a:cubicBezTo>
                  <a:pt x="367" y="395"/>
                  <a:pt x="367" y="395"/>
                  <a:pt x="367" y="395"/>
                </a:cubicBezTo>
                <a:cubicBezTo>
                  <a:pt x="376" y="405"/>
                  <a:pt x="393" y="398"/>
                  <a:pt x="393" y="384"/>
                </a:cubicBezTo>
                <a:cubicBezTo>
                  <a:pt x="393" y="76"/>
                  <a:pt x="393" y="76"/>
                  <a:pt x="393" y="76"/>
                </a:cubicBezTo>
                <a:cubicBezTo>
                  <a:pt x="393" y="71"/>
                  <a:pt x="390" y="65"/>
                  <a:pt x="385" y="62"/>
                </a:cubicBezTo>
                <a:cubicBezTo>
                  <a:pt x="306" y="21"/>
                  <a:pt x="217" y="0"/>
                  <a:pt x="128" y="0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5" name="Google Shape;2675;p114"/>
          <p:cNvSpPr/>
          <p:nvPr/>
        </p:nvSpPr>
        <p:spPr>
          <a:xfrm>
            <a:off x="7404100" y="1252537"/>
            <a:ext cx="1155700" cy="2533650"/>
          </a:xfrm>
          <a:custGeom>
            <a:avLst/>
            <a:gdLst/>
            <a:ahLst/>
            <a:cxnLst/>
            <a:rect l="l" t="t" r="r" b="b"/>
            <a:pathLst>
              <a:path w="250" h="547" extrusionOk="0">
                <a:moveTo>
                  <a:pt x="111" y="78"/>
                </a:moveTo>
                <a:cubicBezTo>
                  <a:pt x="100" y="66"/>
                  <a:pt x="87" y="55"/>
                  <a:pt x="74" y="44"/>
                </a:cubicBezTo>
                <a:cubicBezTo>
                  <a:pt x="58" y="31"/>
                  <a:pt x="42" y="18"/>
                  <a:pt x="25" y="7"/>
                </a:cubicBezTo>
                <a:cubicBezTo>
                  <a:pt x="14" y="0"/>
                  <a:pt x="0" y="7"/>
                  <a:pt x="0" y="20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540"/>
                  <a:pt x="17" y="547"/>
                  <a:pt x="27" y="537"/>
                </a:cubicBezTo>
                <a:cubicBezTo>
                  <a:pt x="244" y="319"/>
                  <a:pt x="244" y="319"/>
                  <a:pt x="244" y="319"/>
                </a:cubicBezTo>
                <a:cubicBezTo>
                  <a:pt x="249" y="315"/>
                  <a:pt x="250" y="309"/>
                  <a:pt x="248" y="303"/>
                </a:cubicBezTo>
                <a:cubicBezTo>
                  <a:pt x="222" y="219"/>
                  <a:pt x="174" y="141"/>
                  <a:pt x="111" y="78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6" name="Google Shape;2676;p114"/>
          <p:cNvSpPr/>
          <p:nvPr/>
        </p:nvSpPr>
        <p:spPr>
          <a:xfrm>
            <a:off x="6797675" y="2841625"/>
            <a:ext cx="1873250" cy="1819275"/>
          </a:xfrm>
          <a:custGeom>
            <a:avLst/>
            <a:gdLst/>
            <a:ahLst/>
            <a:cxnLst/>
            <a:rect l="l" t="t" r="r" b="b"/>
            <a:pathLst>
              <a:path w="405" h="393" extrusionOk="0">
                <a:moveTo>
                  <a:pt x="405" y="128"/>
                </a:moveTo>
                <a:cubicBezTo>
                  <a:pt x="405" y="111"/>
                  <a:pt x="404" y="95"/>
                  <a:pt x="403" y="78"/>
                </a:cubicBezTo>
                <a:cubicBezTo>
                  <a:pt x="401" y="57"/>
                  <a:pt x="398" y="37"/>
                  <a:pt x="394" y="16"/>
                </a:cubicBezTo>
                <a:cubicBezTo>
                  <a:pt x="391" y="4"/>
                  <a:pt x="376" y="0"/>
                  <a:pt x="367" y="8"/>
                </a:cubicBezTo>
                <a:cubicBezTo>
                  <a:pt x="10" y="366"/>
                  <a:pt x="10" y="366"/>
                  <a:pt x="10" y="366"/>
                </a:cubicBezTo>
                <a:cubicBezTo>
                  <a:pt x="0" y="376"/>
                  <a:pt x="7" y="393"/>
                  <a:pt x="21" y="393"/>
                </a:cubicBezTo>
                <a:cubicBezTo>
                  <a:pt x="328" y="393"/>
                  <a:pt x="328" y="393"/>
                  <a:pt x="328" y="393"/>
                </a:cubicBezTo>
                <a:cubicBezTo>
                  <a:pt x="334" y="393"/>
                  <a:pt x="339" y="390"/>
                  <a:pt x="342" y="384"/>
                </a:cubicBezTo>
                <a:cubicBezTo>
                  <a:pt x="383" y="306"/>
                  <a:pt x="405" y="217"/>
                  <a:pt x="405" y="12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7" name="Google Shape;2677;p114"/>
          <p:cNvSpPr/>
          <p:nvPr/>
        </p:nvSpPr>
        <p:spPr>
          <a:xfrm>
            <a:off x="5748337" y="4738687"/>
            <a:ext cx="2530475" cy="1157287"/>
          </a:xfrm>
          <a:custGeom>
            <a:avLst/>
            <a:gdLst/>
            <a:ahLst/>
            <a:cxnLst/>
            <a:rect l="l" t="t" r="r" b="b"/>
            <a:pathLst>
              <a:path w="547" h="250" extrusionOk="0">
                <a:moveTo>
                  <a:pt x="469" y="111"/>
                </a:moveTo>
                <a:cubicBezTo>
                  <a:pt x="481" y="99"/>
                  <a:pt x="492" y="87"/>
                  <a:pt x="503" y="74"/>
                </a:cubicBezTo>
                <a:cubicBezTo>
                  <a:pt x="516" y="58"/>
                  <a:pt x="528" y="41"/>
                  <a:pt x="540" y="24"/>
                </a:cubicBezTo>
                <a:cubicBezTo>
                  <a:pt x="547" y="14"/>
                  <a:pt x="539" y="0"/>
                  <a:pt x="52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0" y="17"/>
                  <a:pt x="10" y="27"/>
                </a:cubicBezTo>
                <a:cubicBezTo>
                  <a:pt x="227" y="244"/>
                  <a:pt x="227" y="244"/>
                  <a:pt x="227" y="244"/>
                </a:cubicBezTo>
                <a:cubicBezTo>
                  <a:pt x="231" y="248"/>
                  <a:pt x="238" y="250"/>
                  <a:pt x="243" y="248"/>
                </a:cubicBezTo>
                <a:cubicBezTo>
                  <a:pt x="328" y="221"/>
                  <a:pt x="406" y="174"/>
                  <a:pt x="469" y="111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8" name="Google Shape;2678;p114"/>
          <p:cNvSpPr/>
          <p:nvPr/>
        </p:nvSpPr>
        <p:spPr>
          <a:xfrm>
            <a:off x="4873625" y="4127500"/>
            <a:ext cx="1817687" cy="1879600"/>
          </a:xfrm>
          <a:custGeom>
            <a:avLst/>
            <a:gdLst/>
            <a:ahLst/>
            <a:cxnLst/>
            <a:rect l="l" t="t" r="r" b="b"/>
            <a:pathLst>
              <a:path w="393" h="406" extrusionOk="0">
                <a:moveTo>
                  <a:pt x="265" y="406"/>
                </a:moveTo>
                <a:cubicBezTo>
                  <a:pt x="281" y="406"/>
                  <a:pt x="298" y="405"/>
                  <a:pt x="315" y="403"/>
                </a:cubicBezTo>
                <a:cubicBezTo>
                  <a:pt x="335" y="401"/>
                  <a:pt x="356" y="398"/>
                  <a:pt x="376" y="394"/>
                </a:cubicBezTo>
                <a:cubicBezTo>
                  <a:pt x="388" y="392"/>
                  <a:pt x="393" y="377"/>
                  <a:pt x="384" y="368"/>
                </a:cubicBezTo>
                <a:cubicBezTo>
                  <a:pt x="26" y="10"/>
                  <a:pt x="26" y="10"/>
                  <a:pt x="26" y="10"/>
                </a:cubicBezTo>
                <a:cubicBezTo>
                  <a:pt x="17" y="0"/>
                  <a:pt x="0" y="7"/>
                  <a:pt x="0" y="21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35"/>
                  <a:pt x="3" y="340"/>
                  <a:pt x="8" y="343"/>
                </a:cubicBezTo>
                <a:cubicBezTo>
                  <a:pt x="87" y="384"/>
                  <a:pt x="176" y="406"/>
                  <a:pt x="265" y="406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9" name="Google Shape;2679;p114"/>
          <p:cNvSpPr/>
          <p:nvPr/>
        </p:nvSpPr>
        <p:spPr>
          <a:xfrm>
            <a:off x="3638550" y="3081337"/>
            <a:ext cx="1155700" cy="2528887"/>
          </a:xfrm>
          <a:custGeom>
            <a:avLst/>
            <a:gdLst/>
            <a:ahLst/>
            <a:cxnLst/>
            <a:rect l="l" t="t" r="r" b="b"/>
            <a:pathLst>
              <a:path w="250" h="546" extrusionOk="0">
                <a:moveTo>
                  <a:pt x="139" y="469"/>
                </a:moveTo>
                <a:cubicBezTo>
                  <a:pt x="150" y="480"/>
                  <a:pt x="163" y="492"/>
                  <a:pt x="176" y="502"/>
                </a:cubicBezTo>
                <a:cubicBezTo>
                  <a:pt x="192" y="516"/>
                  <a:pt x="208" y="528"/>
                  <a:pt x="225" y="539"/>
                </a:cubicBezTo>
                <a:cubicBezTo>
                  <a:pt x="236" y="546"/>
                  <a:pt x="250" y="539"/>
                  <a:pt x="250" y="526"/>
                </a:cubicBezTo>
                <a:cubicBezTo>
                  <a:pt x="250" y="21"/>
                  <a:pt x="250" y="21"/>
                  <a:pt x="250" y="21"/>
                </a:cubicBezTo>
                <a:cubicBezTo>
                  <a:pt x="250" y="7"/>
                  <a:pt x="233" y="0"/>
                  <a:pt x="223" y="9"/>
                </a:cubicBezTo>
                <a:cubicBezTo>
                  <a:pt x="6" y="227"/>
                  <a:pt x="6" y="227"/>
                  <a:pt x="6" y="227"/>
                </a:cubicBezTo>
                <a:cubicBezTo>
                  <a:pt x="1" y="231"/>
                  <a:pt x="0" y="237"/>
                  <a:pt x="2" y="243"/>
                </a:cubicBezTo>
                <a:cubicBezTo>
                  <a:pt x="28" y="328"/>
                  <a:pt x="76" y="405"/>
                  <a:pt x="139" y="469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0" name="Google Shape;2680;p114"/>
          <p:cNvSpPr/>
          <p:nvPr/>
        </p:nvSpPr>
        <p:spPr>
          <a:xfrm>
            <a:off x="3527425" y="2201862"/>
            <a:ext cx="1873250" cy="1824037"/>
          </a:xfrm>
          <a:custGeom>
            <a:avLst/>
            <a:gdLst/>
            <a:ahLst/>
            <a:cxnLst/>
            <a:rect l="l" t="t" r="r" b="b"/>
            <a:pathLst>
              <a:path w="405" h="394" extrusionOk="0">
                <a:moveTo>
                  <a:pt x="0" y="266"/>
                </a:moveTo>
                <a:cubicBezTo>
                  <a:pt x="0" y="282"/>
                  <a:pt x="1" y="299"/>
                  <a:pt x="2" y="315"/>
                </a:cubicBezTo>
                <a:cubicBezTo>
                  <a:pt x="4" y="336"/>
                  <a:pt x="7" y="356"/>
                  <a:pt x="11" y="377"/>
                </a:cubicBezTo>
                <a:cubicBezTo>
                  <a:pt x="14" y="389"/>
                  <a:pt x="29" y="394"/>
                  <a:pt x="38" y="385"/>
                </a:cubicBezTo>
                <a:cubicBezTo>
                  <a:pt x="395" y="27"/>
                  <a:pt x="395" y="27"/>
                  <a:pt x="395" y="27"/>
                </a:cubicBezTo>
                <a:cubicBezTo>
                  <a:pt x="405" y="17"/>
                  <a:pt x="398" y="0"/>
                  <a:pt x="38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1" y="0"/>
                  <a:pt x="66" y="4"/>
                  <a:pt x="63" y="9"/>
                </a:cubicBezTo>
                <a:cubicBezTo>
                  <a:pt x="22" y="88"/>
                  <a:pt x="0" y="176"/>
                  <a:pt x="0" y="266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1" name="Google Shape;2681;p114"/>
          <p:cNvSpPr/>
          <p:nvPr/>
        </p:nvSpPr>
        <p:spPr>
          <a:xfrm>
            <a:off x="6529387" y="1225550"/>
            <a:ext cx="514350" cy="615950"/>
          </a:xfrm>
          <a:custGeom>
            <a:avLst/>
            <a:gdLst/>
            <a:ahLst/>
            <a:cxnLst/>
            <a:rect l="l" t="t" r="r" b="b"/>
            <a:pathLst>
              <a:path w="111" h="133" extrusionOk="0">
                <a:moveTo>
                  <a:pt x="74" y="128"/>
                </a:moveTo>
                <a:cubicBezTo>
                  <a:pt x="74" y="131"/>
                  <a:pt x="72" y="133"/>
                  <a:pt x="70" y="133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39" y="133"/>
                  <a:pt x="37" y="131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6"/>
                  <a:pt x="39" y="124"/>
                  <a:pt x="42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2" y="124"/>
                  <a:pt x="74" y="126"/>
                  <a:pt x="74" y="128"/>
                </a:cubicBezTo>
                <a:close/>
                <a:moveTo>
                  <a:pt x="74" y="116"/>
                </a:moveTo>
                <a:cubicBezTo>
                  <a:pt x="74" y="114"/>
                  <a:pt x="72" y="112"/>
                  <a:pt x="70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9" y="112"/>
                  <a:pt x="37" y="114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9"/>
                  <a:pt x="39" y="121"/>
                  <a:pt x="42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2" y="121"/>
                  <a:pt x="74" y="119"/>
                  <a:pt x="74" y="116"/>
                </a:cubicBezTo>
                <a:close/>
                <a:moveTo>
                  <a:pt x="6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3" y="109"/>
                  <a:pt x="54" y="109"/>
                  <a:pt x="55" y="109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5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9"/>
                  <a:pt x="59" y="109"/>
                  <a:pt x="60" y="109"/>
                </a:cubicBezTo>
                <a:lnTo>
                  <a:pt x="60" y="66"/>
                </a:lnTo>
                <a:close/>
                <a:moveTo>
                  <a:pt x="40" y="48"/>
                </a:moveTo>
                <a:cubicBezTo>
                  <a:pt x="36" y="48"/>
                  <a:pt x="33" y="51"/>
                  <a:pt x="33" y="55"/>
                </a:cubicBezTo>
                <a:cubicBezTo>
                  <a:pt x="33" y="58"/>
                  <a:pt x="36" y="61"/>
                  <a:pt x="4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1"/>
                  <a:pt x="44" y="48"/>
                  <a:pt x="40" y="48"/>
                </a:cubicBezTo>
                <a:close/>
                <a:moveTo>
                  <a:pt x="78" y="55"/>
                </a:moveTo>
                <a:cubicBezTo>
                  <a:pt x="78" y="51"/>
                  <a:pt x="75" y="48"/>
                  <a:pt x="71" y="48"/>
                </a:cubicBezTo>
                <a:cubicBezTo>
                  <a:pt x="67" y="48"/>
                  <a:pt x="64" y="51"/>
                  <a:pt x="64" y="55"/>
                </a:cubicBezTo>
                <a:cubicBezTo>
                  <a:pt x="64" y="61"/>
                  <a:pt x="64" y="61"/>
                  <a:pt x="64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5" y="61"/>
                  <a:pt x="78" y="58"/>
                  <a:pt x="78" y="55"/>
                </a:cubicBezTo>
                <a:close/>
                <a:moveTo>
                  <a:pt x="92" y="43"/>
                </a:moveTo>
                <a:cubicBezTo>
                  <a:pt x="89" y="31"/>
                  <a:pt x="75" y="18"/>
                  <a:pt x="56" y="18"/>
                </a:cubicBezTo>
                <a:cubicBezTo>
                  <a:pt x="36" y="18"/>
                  <a:pt x="22" y="31"/>
                  <a:pt x="19" y="43"/>
                </a:cubicBezTo>
                <a:cubicBezTo>
                  <a:pt x="17" y="52"/>
                  <a:pt x="19" y="60"/>
                  <a:pt x="23" y="68"/>
                </a:cubicBezTo>
                <a:cubicBezTo>
                  <a:pt x="27" y="76"/>
                  <a:pt x="31" y="82"/>
                  <a:pt x="34" y="90"/>
                </a:cubicBezTo>
                <a:cubicBezTo>
                  <a:pt x="36" y="94"/>
                  <a:pt x="37" y="100"/>
                  <a:pt x="38" y="104"/>
                </a:cubicBezTo>
                <a:cubicBezTo>
                  <a:pt x="39" y="108"/>
                  <a:pt x="40" y="109"/>
                  <a:pt x="44" y="109"/>
                </a:cubicBezTo>
                <a:cubicBezTo>
                  <a:pt x="45" y="109"/>
                  <a:pt x="46" y="109"/>
                  <a:pt x="47" y="109"/>
                </a:cubicBezTo>
                <a:cubicBezTo>
                  <a:pt x="47" y="66"/>
                  <a:pt x="47" y="66"/>
                  <a:pt x="47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37" y="66"/>
                  <a:pt x="34" y="64"/>
                  <a:pt x="32" y="62"/>
                </a:cubicBezTo>
                <a:cubicBezTo>
                  <a:pt x="30" y="60"/>
                  <a:pt x="29" y="58"/>
                  <a:pt x="29" y="55"/>
                </a:cubicBezTo>
                <a:cubicBezTo>
                  <a:pt x="29" y="52"/>
                  <a:pt x="30" y="49"/>
                  <a:pt x="32" y="47"/>
                </a:cubicBezTo>
                <a:cubicBezTo>
                  <a:pt x="34" y="45"/>
                  <a:pt x="37" y="44"/>
                  <a:pt x="40" y="44"/>
                </a:cubicBezTo>
                <a:cubicBezTo>
                  <a:pt x="46" y="44"/>
                  <a:pt x="51" y="48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61"/>
                  <a:pt x="51" y="61"/>
                  <a:pt x="51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2"/>
                  <a:pt x="61" y="49"/>
                  <a:pt x="63" y="47"/>
                </a:cubicBezTo>
                <a:cubicBezTo>
                  <a:pt x="65" y="45"/>
                  <a:pt x="68" y="44"/>
                  <a:pt x="71" y="44"/>
                </a:cubicBezTo>
                <a:cubicBezTo>
                  <a:pt x="74" y="44"/>
                  <a:pt x="77" y="45"/>
                  <a:pt x="79" y="47"/>
                </a:cubicBezTo>
                <a:cubicBezTo>
                  <a:pt x="81" y="49"/>
                  <a:pt x="82" y="52"/>
                  <a:pt x="82" y="55"/>
                </a:cubicBezTo>
                <a:cubicBezTo>
                  <a:pt x="82" y="58"/>
                  <a:pt x="81" y="60"/>
                  <a:pt x="79" y="62"/>
                </a:cubicBezTo>
                <a:cubicBezTo>
                  <a:pt x="77" y="64"/>
                  <a:pt x="74" y="66"/>
                  <a:pt x="71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6" y="109"/>
                  <a:pt x="67" y="109"/>
                </a:cubicBezTo>
                <a:cubicBezTo>
                  <a:pt x="71" y="109"/>
                  <a:pt x="73" y="108"/>
                  <a:pt x="73" y="104"/>
                </a:cubicBezTo>
                <a:cubicBezTo>
                  <a:pt x="74" y="100"/>
                  <a:pt x="75" y="94"/>
                  <a:pt x="77" y="90"/>
                </a:cubicBezTo>
                <a:cubicBezTo>
                  <a:pt x="80" y="82"/>
                  <a:pt x="84" y="76"/>
                  <a:pt x="88" y="68"/>
                </a:cubicBezTo>
                <a:cubicBezTo>
                  <a:pt x="93" y="60"/>
                  <a:pt x="95" y="52"/>
                  <a:pt x="92" y="43"/>
                </a:cubicBezTo>
                <a:close/>
                <a:moveTo>
                  <a:pt x="60" y="4"/>
                </a:moveTo>
                <a:cubicBezTo>
                  <a:pt x="60" y="2"/>
                  <a:pt x="58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2" y="2"/>
                  <a:pt x="52" y="4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4"/>
                  <a:pt x="53" y="16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8" y="16"/>
                  <a:pt x="60" y="14"/>
                  <a:pt x="60" y="12"/>
                </a:cubicBezTo>
                <a:lnTo>
                  <a:pt x="60" y="4"/>
                </a:lnTo>
                <a:close/>
                <a:moveTo>
                  <a:pt x="82" y="11"/>
                </a:moveTo>
                <a:cubicBezTo>
                  <a:pt x="83" y="9"/>
                  <a:pt x="82" y="6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8" y="4"/>
                  <a:pt x="76" y="5"/>
                  <a:pt x="75" y="7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1" y="18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5" y="20"/>
                  <a:pt x="77" y="19"/>
                  <a:pt x="78" y="17"/>
                </a:cubicBezTo>
                <a:lnTo>
                  <a:pt x="82" y="11"/>
                </a:lnTo>
                <a:close/>
                <a:moveTo>
                  <a:pt x="99" y="24"/>
                </a:moveTo>
                <a:cubicBezTo>
                  <a:pt x="100" y="22"/>
                  <a:pt x="100" y="20"/>
                  <a:pt x="99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7" y="16"/>
                  <a:pt x="95" y="16"/>
                  <a:pt x="93" y="18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24"/>
                  <a:pt x="86" y="27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9" y="30"/>
                  <a:pt x="91" y="30"/>
                  <a:pt x="93" y="29"/>
                </a:cubicBezTo>
                <a:lnTo>
                  <a:pt x="99" y="24"/>
                </a:lnTo>
                <a:close/>
                <a:moveTo>
                  <a:pt x="107" y="44"/>
                </a:moveTo>
                <a:cubicBezTo>
                  <a:pt x="109" y="43"/>
                  <a:pt x="111" y="41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0" y="37"/>
                  <a:pt x="108" y="35"/>
                  <a:pt x="106" y="36"/>
                </a:cubicBezTo>
                <a:cubicBezTo>
                  <a:pt x="99" y="37"/>
                  <a:pt x="99" y="37"/>
                  <a:pt x="99" y="37"/>
                </a:cubicBezTo>
                <a:cubicBezTo>
                  <a:pt x="96" y="37"/>
                  <a:pt x="95" y="40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6" y="44"/>
                  <a:pt x="98" y="45"/>
                  <a:pt x="100" y="45"/>
                </a:cubicBezTo>
                <a:lnTo>
                  <a:pt x="107" y="44"/>
                </a:lnTo>
                <a:close/>
                <a:moveTo>
                  <a:pt x="106" y="65"/>
                </a:moveTo>
                <a:cubicBezTo>
                  <a:pt x="108" y="66"/>
                  <a:pt x="110" y="64"/>
                  <a:pt x="110" y="62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1" y="60"/>
                  <a:pt x="109" y="58"/>
                  <a:pt x="107" y="57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5"/>
                  <a:pt x="95" y="57"/>
                  <a:pt x="95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1"/>
                  <a:pt x="96" y="63"/>
                  <a:pt x="98" y="64"/>
                </a:cubicBezTo>
                <a:lnTo>
                  <a:pt x="106" y="65"/>
                </a:lnTo>
                <a:close/>
                <a:moveTo>
                  <a:pt x="32" y="17"/>
                </a:moveTo>
                <a:cubicBezTo>
                  <a:pt x="33" y="19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0" y="15"/>
                  <a:pt x="39" y="14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2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8" y="6"/>
                  <a:pt x="27" y="9"/>
                  <a:pt x="29" y="11"/>
                </a:cubicBezTo>
                <a:lnTo>
                  <a:pt x="32" y="17"/>
                </a:lnTo>
                <a:close/>
                <a:moveTo>
                  <a:pt x="18" y="29"/>
                </a:moveTo>
                <a:cubicBezTo>
                  <a:pt x="19" y="30"/>
                  <a:pt x="22" y="30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7"/>
                  <a:pt x="25" y="24"/>
                  <a:pt x="23" y="23"/>
                </a:cubicBezTo>
                <a:cubicBezTo>
                  <a:pt x="17" y="18"/>
                  <a:pt x="17" y="18"/>
                  <a:pt x="17" y="18"/>
                </a:cubicBezTo>
                <a:cubicBezTo>
                  <a:pt x="16" y="16"/>
                  <a:pt x="13" y="16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2"/>
                  <a:pt x="12" y="24"/>
                </a:cubicBezTo>
                <a:lnTo>
                  <a:pt x="18" y="29"/>
                </a:lnTo>
                <a:close/>
                <a:moveTo>
                  <a:pt x="11" y="45"/>
                </a:moveTo>
                <a:cubicBezTo>
                  <a:pt x="13" y="45"/>
                  <a:pt x="15" y="44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0"/>
                  <a:pt x="14" y="37"/>
                  <a:pt x="12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5"/>
                  <a:pt x="0" y="37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4"/>
                </a:cubicBezTo>
                <a:lnTo>
                  <a:pt x="11" y="45"/>
                </a:lnTo>
                <a:close/>
                <a:moveTo>
                  <a:pt x="12" y="64"/>
                </a:moveTo>
                <a:cubicBezTo>
                  <a:pt x="15" y="63"/>
                  <a:pt x="16" y="61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5" y="57"/>
                  <a:pt x="13" y="55"/>
                  <a:pt x="11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8"/>
                  <a:pt x="0" y="60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4"/>
                  <a:pt x="3" y="66"/>
                  <a:pt x="5" y="65"/>
                </a:cubicBezTo>
                <a:lnTo>
                  <a:pt x="1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2" name="Google Shape;2682;p114"/>
          <p:cNvSpPr/>
          <p:nvPr/>
        </p:nvSpPr>
        <p:spPr>
          <a:xfrm>
            <a:off x="6723062" y="5008562"/>
            <a:ext cx="717550" cy="481012"/>
          </a:xfrm>
          <a:custGeom>
            <a:avLst/>
            <a:gdLst/>
            <a:ahLst/>
            <a:cxnLst/>
            <a:rect l="l" t="t" r="r" b="b"/>
            <a:pathLst>
              <a:path w="155" h="104" extrusionOk="0">
                <a:moveTo>
                  <a:pt x="124" y="10"/>
                </a:moveTo>
                <a:cubicBezTo>
                  <a:pt x="138" y="46"/>
                  <a:pt x="138" y="46"/>
                  <a:pt x="138" y="46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11" y="45"/>
                  <a:pt x="81" y="20"/>
                  <a:pt x="79" y="20"/>
                </a:cubicBezTo>
                <a:cubicBezTo>
                  <a:pt x="77" y="20"/>
                  <a:pt x="68" y="23"/>
                  <a:pt x="67" y="23"/>
                </a:cubicBezTo>
                <a:cubicBezTo>
                  <a:pt x="67" y="23"/>
                  <a:pt x="61" y="25"/>
                  <a:pt x="56" y="25"/>
                </a:cubicBezTo>
                <a:cubicBezTo>
                  <a:pt x="54" y="25"/>
                  <a:pt x="52" y="25"/>
                  <a:pt x="51" y="24"/>
                </a:cubicBezTo>
                <a:cubicBezTo>
                  <a:pt x="50" y="23"/>
                  <a:pt x="49" y="22"/>
                  <a:pt x="50" y="21"/>
                </a:cubicBezTo>
                <a:cubicBezTo>
                  <a:pt x="50" y="20"/>
                  <a:pt x="52" y="18"/>
                  <a:pt x="53" y="17"/>
                </a:cubicBezTo>
                <a:cubicBezTo>
                  <a:pt x="61" y="13"/>
                  <a:pt x="81" y="5"/>
                  <a:pt x="83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8" y="5"/>
                  <a:pt x="120" y="9"/>
                  <a:pt x="124" y="10"/>
                </a:cubicBezTo>
                <a:close/>
                <a:moveTo>
                  <a:pt x="136" y="0"/>
                </a:moveTo>
                <a:cubicBezTo>
                  <a:pt x="136" y="0"/>
                  <a:pt x="135" y="0"/>
                  <a:pt x="135" y="0"/>
                </a:cubicBezTo>
                <a:cubicBezTo>
                  <a:pt x="129" y="2"/>
                  <a:pt x="129" y="2"/>
                  <a:pt x="129" y="2"/>
                </a:cubicBezTo>
                <a:cubicBezTo>
                  <a:pt x="128" y="3"/>
                  <a:pt x="127" y="3"/>
                  <a:pt x="127" y="4"/>
                </a:cubicBezTo>
                <a:cubicBezTo>
                  <a:pt x="126" y="5"/>
                  <a:pt x="126" y="7"/>
                  <a:pt x="127" y="8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42" y="47"/>
                  <a:pt x="145" y="48"/>
                  <a:pt x="147" y="48"/>
                </a:cubicBezTo>
                <a:cubicBezTo>
                  <a:pt x="153" y="45"/>
                  <a:pt x="153" y="45"/>
                  <a:pt x="153" y="45"/>
                </a:cubicBezTo>
                <a:cubicBezTo>
                  <a:pt x="154" y="45"/>
                  <a:pt x="155" y="44"/>
                  <a:pt x="155" y="43"/>
                </a:cubicBezTo>
                <a:cubicBezTo>
                  <a:pt x="155" y="42"/>
                  <a:pt x="155" y="41"/>
                  <a:pt x="155" y="40"/>
                </a:cubicBezTo>
                <a:cubicBezTo>
                  <a:pt x="140" y="2"/>
                  <a:pt x="140" y="2"/>
                  <a:pt x="140" y="2"/>
                </a:cubicBezTo>
                <a:cubicBezTo>
                  <a:pt x="139" y="1"/>
                  <a:pt x="138" y="0"/>
                  <a:pt x="136" y="0"/>
                </a:cubicBezTo>
                <a:close/>
                <a:moveTo>
                  <a:pt x="0" y="52"/>
                </a:moveTo>
                <a:cubicBezTo>
                  <a:pt x="0" y="53"/>
                  <a:pt x="0" y="54"/>
                  <a:pt x="1" y="54"/>
                </a:cubicBezTo>
                <a:cubicBezTo>
                  <a:pt x="2" y="55"/>
                  <a:pt x="3" y="56"/>
                  <a:pt x="4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2" y="57"/>
                  <a:pt x="14" y="55"/>
                  <a:pt x="14" y="53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7" y="8"/>
                  <a:pt x="17" y="7"/>
                </a:cubicBezTo>
                <a:cubicBezTo>
                  <a:pt x="16" y="6"/>
                  <a:pt x="15" y="6"/>
                  <a:pt x="14" y="6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52"/>
                </a:lnTo>
                <a:close/>
                <a:moveTo>
                  <a:pt x="64" y="89"/>
                </a:moveTo>
                <a:cubicBezTo>
                  <a:pt x="64" y="88"/>
                  <a:pt x="63" y="87"/>
                  <a:pt x="61" y="86"/>
                </a:cubicBezTo>
                <a:cubicBezTo>
                  <a:pt x="59" y="83"/>
                  <a:pt x="56" y="84"/>
                  <a:pt x="54" y="87"/>
                </a:cubicBezTo>
                <a:cubicBezTo>
                  <a:pt x="51" y="90"/>
                  <a:pt x="51" y="90"/>
                  <a:pt x="51" y="90"/>
                </a:cubicBezTo>
                <a:cubicBezTo>
                  <a:pt x="50" y="91"/>
                  <a:pt x="50" y="91"/>
                  <a:pt x="50" y="91"/>
                </a:cubicBezTo>
                <a:cubicBezTo>
                  <a:pt x="48" y="94"/>
                  <a:pt x="48" y="94"/>
                  <a:pt x="48" y="94"/>
                </a:cubicBezTo>
                <a:cubicBezTo>
                  <a:pt x="44" y="98"/>
                  <a:pt x="48" y="101"/>
                  <a:pt x="49" y="102"/>
                </a:cubicBezTo>
                <a:cubicBezTo>
                  <a:pt x="50" y="103"/>
                  <a:pt x="51" y="104"/>
                  <a:pt x="52" y="104"/>
                </a:cubicBezTo>
                <a:cubicBezTo>
                  <a:pt x="54" y="104"/>
                  <a:pt x="55" y="103"/>
                  <a:pt x="57" y="101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2" y="94"/>
                  <a:pt x="62" y="94"/>
                  <a:pt x="62" y="94"/>
                </a:cubicBezTo>
                <a:cubicBezTo>
                  <a:pt x="64" y="92"/>
                  <a:pt x="64" y="91"/>
                  <a:pt x="64" y="89"/>
                </a:cubicBezTo>
                <a:close/>
                <a:moveTo>
                  <a:pt x="34" y="87"/>
                </a:moveTo>
                <a:cubicBezTo>
                  <a:pt x="31" y="89"/>
                  <a:pt x="32" y="92"/>
                  <a:pt x="35" y="94"/>
                </a:cubicBezTo>
                <a:cubicBezTo>
                  <a:pt x="38" y="97"/>
                  <a:pt x="41" y="96"/>
                  <a:pt x="43" y="93"/>
                </a:cubicBezTo>
                <a:cubicBezTo>
                  <a:pt x="51" y="85"/>
                  <a:pt x="51" y="85"/>
                  <a:pt x="51" y="85"/>
                </a:cubicBezTo>
                <a:cubicBezTo>
                  <a:pt x="54" y="80"/>
                  <a:pt x="51" y="77"/>
                  <a:pt x="50" y="76"/>
                </a:cubicBezTo>
                <a:cubicBezTo>
                  <a:pt x="47" y="74"/>
                  <a:pt x="44" y="74"/>
                  <a:pt x="42" y="77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7" y="83"/>
                  <a:pt x="37" y="83"/>
                  <a:pt x="37" y="83"/>
                </a:cubicBezTo>
                <a:lnTo>
                  <a:pt x="34" y="87"/>
                </a:lnTo>
                <a:close/>
                <a:moveTo>
                  <a:pt x="23" y="76"/>
                </a:moveTo>
                <a:cubicBezTo>
                  <a:pt x="22" y="78"/>
                  <a:pt x="21" y="79"/>
                  <a:pt x="21" y="81"/>
                </a:cubicBezTo>
                <a:cubicBezTo>
                  <a:pt x="22" y="82"/>
                  <a:pt x="23" y="83"/>
                  <a:pt x="24" y="85"/>
                </a:cubicBezTo>
                <a:cubicBezTo>
                  <a:pt x="27" y="87"/>
                  <a:pt x="29" y="86"/>
                  <a:pt x="32" y="83"/>
                </a:cubicBezTo>
                <a:cubicBezTo>
                  <a:pt x="40" y="74"/>
                  <a:pt x="40" y="74"/>
                  <a:pt x="40" y="74"/>
                </a:cubicBezTo>
                <a:cubicBezTo>
                  <a:pt x="41" y="72"/>
                  <a:pt x="42" y="71"/>
                  <a:pt x="41" y="69"/>
                </a:cubicBezTo>
                <a:cubicBezTo>
                  <a:pt x="41" y="68"/>
                  <a:pt x="40" y="67"/>
                  <a:pt x="39" y="66"/>
                </a:cubicBezTo>
                <a:cubicBezTo>
                  <a:pt x="36" y="63"/>
                  <a:pt x="33" y="64"/>
                  <a:pt x="31" y="67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2"/>
                  <a:pt x="27" y="72"/>
                </a:cubicBezTo>
                <a:lnTo>
                  <a:pt x="23" y="76"/>
                </a:lnTo>
                <a:close/>
                <a:moveTo>
                  <a:pt x="21" y="73"/>
                </a:moveTo>
                <a:cubicBezTo>
                  <a:pt x="29" y="63"/>
                  <a:pt x="29" y="63"/>
                  <a:pt x="29" y="63"/>
                </a:cubicBezTo>
                <a:cubicBezTo>
                  <a:pt x="33" y="59"/>
                  <a:pt x="29" y="56"/>
                  <a:pt x="28" y="55"/>
                </a:cubicBezTo>
                <a:cubicBezTo>
                  <a:pt x="25" y="53"/>
                  <a:pt x="23" y="53"/>
                  <a:pt x="20" y="56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60"/>
                  <a:pt x="17" y="60"/>
                  <a:pt x="17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12" y="66"/>
                  <a:pt x="12" y="67"/>
                  <a:pt x="12" y="69"/>
                </a:cubicBezTo>
                <a:cubicBezTo>
                  <a:pt x="12" y="70"/>
                  <a:pt x="13" y="71"/>
                  <a:pt x="14" y="72"/>
                </a:cubicBezTo>
                <a:cubicBezTo>
                  <a:pt x="15" y="73"/>
                  <a:pt x="16" y="74"/>
                  <a:pt x="18" y="74"/>
                </a:cubicBezTo>
                <a:cubicBezTo>
                  <a:pt x="19" y="74"/>
                  <a:pt x="20" y="74"/>
                  <a:pt x="21" y="73"/>
                </a:cubicBezTo>
                <a:close/>
                <a:moveTo>
                  <a:pt x="118" y="64"/>
                </a:moveTo>
                <a:cubicBezTo>
                  <a:pt x="119" y="62"/>
                  <a:pt x="121" y="59"/>
                  <a:pt x="117" y="56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99" y="41"/>
                  <a:pt x="82" y="26"/>
                  <a:pt x="78" y="24"/>
                </a:cubicBezTo>
                <a:cubicBezTo>
                  <a:pt x="77" y="24"/>
                  <a:pt x="72" y="26"/>
                  <a:pt x="68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2" y="29"/>
                  <a:pt x="56" y="29"/>
                </a:cubicBezTo>
                <a:cubicBezTo>
                  <a:pt x="53" y="29"/>
                  <a:pt x="51" y="28"/>
                  <a:pt x="49" y="27"/>
                </a:cubicBezTo>
                <a:cubicBezTo>
                  <a:pt x="46" y="25"/>
                  <a:pt x="46" y="23"/>
                  <a:pt x="46" y="21"/>
                </a:cubicBezTo>
                <a:cubicBezTo>
                  <a:pt x="46" y="18"/>
                  <a:pt x="49" y="15"/>
                  <a:pt x="51" y="14"/>
                </a:cubicBezTo>
                <a:cubicBezTo>
                  <a:pt x="21" y="10"/>
                  <a:pt x="21" y="10"/>
                  <a:pt x="21" y="10"/>
                </a:cubicBezTo>
                <a:cubicBezTo>
                  <a:pt x="18" y="53"/>
                  <a:pt x="18" y="53"/>
                  <a:pt x="18" y="53"/>
                </a:cubicBezTo>
                <a:cubicBezTo>
                  <a:pt x="21" y="50"/>
                  <a:pt x="23" y="50"/>
                  <a:pt x="25" y="50"/>
                </a:cubicBezTo>
                <a:cubicBezTo>
                  <a:pt x="27" y="50"/>
                  <a:pt x="29" y="51"/>
                  <a:pt x="30" y="52"/>
                </a:cubicBezTo>
                <a:cubicBezTo>
                  <a:pt x="33" y="54"/>
                  <a:pt x="35" y="57"/>
                  <a:pt x="34" y="61"/>
                </a:cubicBezTo>
                <a:cubicBezTo>
                  <a:pt x="37" y="60"/>
                  <a:pt x="39" y="61"/>
                  <a:pt x="41" y="63"/>
                </a:cubicBezTo>
                <a:cubicBezTo>
                  <a:pt x="44" y="65"/>
                  <a:pt x="45" y="68"/>
                  <a:pt x="45" y="71"/>
                </a:cubicBezTo>
                <a:cubicBezTo>
                  <a:pt x="47" y="71"/>
                  <a:pt x="50" y="72"/>
                  <a:pt x="52" y="73"/>
                </a:cubicBezTo>
                <a:cubicBezTo>
                  <a:pt x="54" y="75"/>
                  <a:pt x="56" y="78"/>
                  <a:pt x="56" y="81"/>
                </a:cubicBezTo>
                <a:cubicBezTo>
                  <a:pt x="58" y="80"/>
                  <a:pt x="61" y="81"/>
                  <a:pt x="64" y="83"/>
                </a:cubicBezTo>
                <a:cubicBezTo>
                  <a:pt x="67" y="86"/>
                  <a:pt x="68" y="89"/>
                  <a:pt x="67" y="9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5"/>
                  <a:pt x="70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7"/>
                  <a:pt x="73" y="97"/>
                </a:cubicBezTo>
                <a:cubicBezTo>
                  <a:pt x="75" y="97"/>
                  <a:pt x="77" y="96"/>
                  <a:pt x="77" y="95"/>
                </a:cubicBezTo>
                <a:cubicBezTo>
                  <a:pt x="79" y="92"/>
                  <a:pt x="80" y="91"/>
                  <a:pt x="78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65" y="77"/>
                  <a:pt x="65" y="77"/>
                  <a:pt x="65" y="77"/>
                </a:cubicBezTo>
                <a:cubicBezTo>
                  <a:pt x="64" y="77"/>
                  <a:pt x="64" y="76"/>
                  <a:pt x="64" y="76"/>
                </a:cubicBezTo>
                <a:cubicBezTo>
                  <a:pt x="64" y="75"/>
                  <a:pt x="64" y="75"/>
                  <a:pt x="64" y="74"/>
                </a:cubicBezTo>
                <a:cubicBezTo>
                  <a:pt x="65" y="73"/>
                  <a:pt x="67" y="73"/>
                  <a:pt x="67" y="74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9"/>
                  <a:pt x="86" y="89"/>
                  <a:pt x="87" y="89"/>
                </a:cubicBezTo>
                <a:cubicBezTo>
                  <a:pt x="89" y="89"/>
                  <a:pt x="91" y="88"/>
                  <a:pt x="92" y="87"/>
                </a:cubicBezTo>
                <a:cubicBezTo>
                  <a:pt x="93" y="85"/>
                  <a:pt x="94" y="84"/>
                  <a:pt x="94" y="83"/>
                </a:cubicBezTo>
                <a:cubicBezTo>
                  <a:pt x="93" y="81"/>
                  <a:pt x="93" y="80"/>
                  <a:pt x="91" y="78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8"/>
                  <a:pt x="79" y="68"/>
                </a:cubicBezTo>
                <a:cubicBezTo>
                  <a:pt x="79" y="67"/>
                  <a:pt x="79" y="66"/>
                  <a:pt x="79" y="66"/>
                </a:cubicBezTo>
                <a:cubicBezTo>
                  <a:pt x="80" y="65"/>
                  <a:pt x="81" y="65"/>
                  <a:pt x="82" y="66"/>
                </a:cubicBezTo>
                <a:cubicBezTo>
                  <a:pt x="98" y="78"/>
                  <a:pt x="98" y="78"/>
                  <a:pt x="98" y="78"/>
                </a:cubicBezTo>
                <a:cubicBezTo>
                  <a:pt x="99" y="79"/>
                  <a:pt x="100" y="80"/>
                  <a:pt x="101" y="80"/>
                </a:cubicBezTo>
                <a:cubicBezTo>
                  <a:pt x="103" y="80"/>
                  <a:pt x="105" y="79"/>
                  <a:pt x="107" y="77"/>
                </a:cubicBezTo>
                <a:cubicBezTo>
                  <a:pt x="108" y="76"/>
                  <a:pt x="108" y="74"/>
                  <a:pt x="108" y="73"/>
                </a:cubicBezTo>
                <a:cubicBezTo>
                  <a:pt x="108" y="71"/>
                  <a:pt x="107" y="70"/>
                  <a:pt x="106" y="69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93" y="58"/>
                  <a:pt x="93" y="58"/>
                  <a:pt x="93" y="58"/>
                </a:cubicBezTo>
                <a:cubicBezTo>
                  <a:pt x="92" y="58"/>
                  <a:pt x="92" y="56"/>
                  <a:pt x="93" y="55"/>
                </a:cubicBezTo>
                <a:cubicBezTo>
                  <a:pt x="93" y="54"/>
                  <a:pt x="95" y="54"/>
                  <a:pt x="96" y="55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2" y="68"/>
                  <a:pt x="115" y="68"/>
                  <a:pt x="11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3" name="Google Shape;2683;p114"/>
          <p:cNvSpPr/>
          <p:nvPr/>
        </p:nvSpPr>
        <p:spPr>
          <a:xfrm>
            <a:off x="3933825" y="2452687"/>
            <a:ext cx="601662" cy="500062"/>
          </a:xfrm>
          <a:custGeom>
            <a:avLst/>
            <a:gdLst/>
            <a:ahLst/>
            <a:cxnLst/>
            <a:rect l="l" t="t" r="r" b="b"/>
            <a:pathLst>
              <a:path w="130" h="108" extrusionOk="0">
                <a:moveTo>
                  <a:pt x="18" y="88"/>
                </a:moveTo>
                <a:cubicBezTo>
                  <a:pt x="18" y="59"/>
                  <a:pt x="18" y="59"/>
                  <a:pt x="18" y="59"/>
                </a:cubicBezTo>
                <a:cubicBezTo>
                  <a:pt x="18" y="56"/>
                  <a:pt x="20" y="55"/>
                  <a:pt x="22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32" y="55"/>
                  <a:pt x="33" y="56"/>
                  <a:pt x="33" y="59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90"/>
                  <a:pt x="32" y="92"/>
                  <a:pt x="29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0" y="92"/>
                  <a:pt x="18" y="90"/>
                  <a:pt x="18" y="88"/>
                </a:cubicBezTo>
                <a:close/>
                <a:moveTo>
                  <a:pt x="48" y="44"/>
                </a:moveTo>
                <a:cubicBezTo>
                  <a:pt x="46" y="44"/>
                  <a:pt x="44" y="46"/>
                  <a:pt x="44" y="4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90"/>
                  <a:pt x="46" y="92"/>
                  <a:pt x="48" y="92"/>
                </a:cubicBezTo>
                <a:cubicBezTo>
                  <a:pt x="55" y="92"/>
                  <a:pt x="55" y="92"/>
                  <a:pt x="55" y="92"/>
                </a:cubicBezTo>
                <a:cubicBezTo>
                  <a:pt x="57" y="92"/>
                  <a:pt x="59" y="90"/>
                  <a:pt x="59" y="88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6"/>
                  <a:pt x="57" y="44"/>
                  <a:pt x="55" y="44"/>
                </a:cubicBezTo>
                <a:lnTo>
                  <a:pt x="48" y="44"/>
                </a:lnTo>
                <a:close/>
                <a:moveTo>
                  <a:pt x="74" y="35"/>
                </a:moveTo>
                <a:cubicBezTo>
                  <a:pt x="71" y="35"/>
                  <a:pt x="70" y="37"/>
                  <a:pt x="70" y="40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90"/>
                  <a:pt x="71" y="92"/>
                  <a:pt x="74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83" y="92"/>
                  <a:pt x="85" y="90"/>
                  <a:pt x="85" y="88"/>
                </a:cubicBezTo>
                <a:cubicBezTo>
                  <a:pt x="85" y="40"/>
                  <a:pt x="85" y="40"/>
                  <a:pt x="85" y="40"/>
                </a:cubicBezTo>
                <a:cubicBezTo>
                  <a:pt x="85" y="37"/>
                  <a:pt x="83" y="35"/>
                  <a:pt x="81" y="35"/>
                </a:cubicBezTo>
                <a:lnTo>
                  <a:pt x="74" y="35"/>
                </a:lnTo>
                <a:close/>
                <a:moveTo>
                  <a:pt x="100" y="26"/>
                </a:moveTo>
                <a:cubicBezTo>
                  <a:pt x="97" y="26"/>
                  <a:pt x="95" y="28"/>
                  <a:pt x="95" y="30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90"/>
                  <a:pt x="97" y="92"/>
                  <a:pt x="100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9" y="92"/>
                  <a:pt x="111" y="90"/>
                  <a:pt x="111" y="88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28"/>
                  <a:pt x="109" y="26"/>
                  <a:pt x="107" y="26"/>
                </a:cubicBezTo>
                <a:lnTo>
                  <a:pt x="100" y="26"/>
                </a:lnTo>
                <a:close/>
                <a:moveTo>
                  <a:pt x="20" y="43"/>
                </a:moveTo>
                <a:cubicBezTo>
                  <a:pt x="47" y="38"/>
                  <a:pt x="73" y="28"/>
                  <a:pt x="97" y="14"/>
                </a:cubicBezTo>
                <a:cubicBezTo>
                  <a:pt x="99" y="18"/>
                  <a:pt x="99" y="18"/>
                  <a:pt x="99" y="18"/>
                </a:cubicBezTo>
                <a:cubicBezTo>
                  <a:pt x="107" y="5"/>
                  <a:pt x="107" y="5"/>
                  <a:pt x="107" y="5"/>
                </a:cubicBezTo>
                <a:cubicBezTo>
                  <a:pt x="92" y="5"/>
                  <a:pt x="92" y="5"/>
                  <a:pt x="92" y="5"/>
                </a:cubicBezTo>
                <a:cubicBezTo>
                  <a:pt x="94" y="9"/>
                  <a:pt x="94" y="9"/>
                  <a:pt x="94" y="9"/>
                </a:cubicBezTo>
                <a:cubicBezTo>
                  <a:pt x="71" y="23"/>
                  <a:pt x="46" y="33"/>
                  <a:pt x="19" y="38"/>
                </a:cubicBezTo>
                <a:lnTo>
                  <a:pt x="20" y="43"/>
                </a:lnTo>
                <a:close/>
                <a:moveTo>
                  <a:pt x="130" y="101"/>
                </a:moveTo>
                <a:cubicBezTo>
                  <a:pt x="117" y="93"/>
                  <a:pt x="117" y="93"/>
                  <a:pt x="117" y="93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11" y="13"/>
                  <a:pt x="11" y="13"/>
                  <a:pt x="11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3"/>
                  <a:pt x="5" y="103"/>
                  <a:pt x="5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8"/>
                  <a:pt x="117" y="108"/>
                  <a:pt x="117" y="108"/>
                </a:cubicBezTo>
                <a:lnTo>
                  <a:pt x="130" y="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4" name="Google Shape;2684;p114"/>
          <p:cNvSpPr/>
          <p:nvPr/>
        </p:nvSpPr>
        <p:spPr>
          <a:xfrm>
            <a:off x="4743450" y="1382712"/>
            <a:ext cx="915987" cy="476250"/>
          </a:xfrm>
          <a:custGeom>
            <a:avLst/>
            <a:gdLst/>
            <a:ahLst/>
            <a:cxnLst/>
            <a:rect l="l" t="t" r="r" b="b"/>
            <a:pathLst>
              <a:path w="198" h="103" extrusionOk="0">
                <a:moveTo>
                  <a:pt x="143" y="97"/>
                </a:moveTo>
                <a:cubicBezTo>
                  <a:pt x="140" y="98"/>
                  <a:pt x="137" y="99"/>
                  <a:pt x="134" y="100"/>
                </a:cubicBezTo>
                <a:cubicBezTo>
                  <a:pt x="124" y="102"/>
                  <a:pt x="114" y="103"/>
                  <a:pt x="101" y="103"/>
                </a:cubicBezTo>
                <a:cubicBezTo>
                  <a:pt x="89" y="103"/>
                  <a:pt x="79" y="102"/>
                  <a:pt x="69" y="100"/>
                </a:cubicBezTo>
                <a:cubicBezTo>
                  <a:pt x="66" y="99"/>
                  <a:pt x="63" y="98"/>
                  <a:pt x="60" y="97"/>
                </a:cubicBezTo>
                <a:cubicBezTo>
                  <a:pt x="52" y="93"/>
                  <a:pt x="51" y="86"/>
                  <a:pt x="56" y="81"/>
                </a:cubicBezTo>
                <a:cubicBezTo>
                  <a:pt x="61" y="76"/>
                  <a:pt x="68" y="73"/>
                  <a:pt x="74" y="69"/>
                </a:cubicBezTo>
                <a:cubicBezTo>
                  <a:pt x="77" y="68"/>
                  <a:pt x="81" y="67"/>
                  <a:pt x="84" y="66"/>
                </a:cubicBezTo>
                <a:cubicBezTo>
                  <a:pt x="89" y="63"/>
                  <a:pt x="91" y="58"/>
                  <a:pt x="87" y="53"/>
                </a:cubicBezTo>
                <a:cubicBezTo>
                  <a:pt x="78" y="45"/>
                  <a:pt x="75" y="34"/>
                  <a:pt x="75" y="23"/>
                </a:cubicBezTo>
                <a:cubicBezTo>
                  <a:pt x="76" y="11"/>
                  <a:pt x="83" y="4"/>
                  <a:pt x="94" y="1"/>
                </a:cubicBezTo>
                <a:cubicBezTo>
                  <a:pt x="97" y="1"/>
                  <a:pt x="99" y="0"/>
                  <a:pt x="101" y="0"/>
                </a:cubicBezTo>
                <a:cubicBezTo>
                  <a:pt x="104" y="0"/>
                  <a:pt x="106" y="1"/>
                  <a:pt x="108" y="1"/>
                </a:cubicBezTo>
                <a:cubicBezTo>
                  <a:pt x="120" y="4"/>
                  <a:pt x="127" y="11"/>
                  <a:pt x="127" y="23"/>
                </a:cubicBezTo>
                <a:cubicBezTo>
                  <a:pt x="128" y="34"/>
                  <a:pt x="125" y="45"/>
                  <a:pt x="116" y="53"/>
                </a:cubicBezTo>
                <a:cubicBezTo>
                  <a:pt x="112" y="58"/>
                  <a:pt x="113" y="63"/>
                  <a:pt x="119" y="66"/>
                </a:cubicBezTo>
                <a:cubicBezTo>
                  <a:pt x="122" y="67"/>
                  <a:pt x="125" y="68"/>
                  <a:pt x="128" y="69"/>
                </a:cubicBezTo>
                <a:cubicBezTo>
                  <a:pt x="135" y="73"/>
                  <a:pt x="141" y="76"/>
                  <a:pt x="146" y="81"/>
                </a:cubicBezTo>
                <a:cubicBezTo>
                  <a:pt x="150" y="85"/>
                  <a:pt x="151" y="93"/>
                  <a:pt x="143" y="97"/>
                </a:cubicBezTo>
                <a:close/>
                <a:moveTo>
                  <a:pt x="194" y="88"/>
                </a:moveTo>
                <a:cubicBezTo>
                  <a:pt x="191" y="84"/>
                  <a:pt x="186" y="82"/>
                  <a:pt x="182" y="80"/>
                </a:cubicBezTo>
                <a:cubicBezTo>
                  <a:pt x="179" y="79"/>
                  <a:pt x="177" y="78"/>
                  <a:pt x="175" y="77"/>
                </a:cubicBezTo>
                <a:cubicBezTo>
                  <a:pt x="171" y="76"/>
                  <a:pt x="170" y="71"/>
                  <a:pt x="173" y="69"/>
                </a:cubicBezTo>
                <a:cubicBezTo>
                  <a:pt x="179" y="63"/>
                  <a:pt x="181" y="55"/>
                  <a:pt x="181" y="47"/>
                </a:cubicBezTo>
                <a:cubicBezTo>
                  <a:pt x="181" y="39"/>
                  <a:pt x="176" y="34"/>
                  <a:pt x="168" y="32"/>
                </a:cubicBezTo>
                <a:cubicBezTo>
                  <a:pt x="166" y="32"/>
                  <a:pt x="165" y="32"/>
                  <a:pt x="163" y="32"/>
                </a:cubicBezTo>
                <a:cubicBezTo>
                  <a:pt x="161" y="32"/>
                  <a:pt x="160" y="32"/>
                  <a:pt x="158" y="32"/>
                </a:cubicBezTo>
                <a:cubicBezTo>
                  <a:pt x="150" y="34"/>
                  <a:pt x="145" y="39"/>
                  <a:pt x="145" y="47"/>
                </a:cubicBezTo>
                <a:cubicBezTo>
                  <a:pt x="145" y="55"/>
                  <a:pt x="147" y="63"/>
                  <a:pt x="153" y="69"/>
                </a:cubicBezTo>
                <a:cubicBezTo>
                  <a:pt x="156" y="71"/>
                  <a:pt x="155" y="76"/>
                  <a:pt x="151" y="77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1" y="78"/>
                  <a:pt x="151" y="78"/>
                  <a:pt x="152" y="79"/>
                </a:cubicBezTo>
                <a:cubicBezTo>
                  <a:pt x="155" y="82"/>
                  <a:pt x="156" y="86"/>
                  <a:pt x="155" y="90"/>
                </a:cubicBezTo>
                <a:cubicBezTo>
                  <a:pt x="155" y="95"/>
                  <a:pt x="152" y="98"/>
                  <a:pt x="147" y="100"/>
                </a:cubicBezTo>
                <a:cubicBezTo>
                  <a:pt x="146" y="101"/>
                  <a:pt x="145" y="101"/>
                  <a:pt x="144" y="102"/>
                </a:cubicBezTo>
                <a:cubicBezTo>
                  <a:pt x="149" y="103"/>
                  <a:pt x="156" y="103"/>
                  <a:pt x="163" y="103"/>
                </a:cubicBezTo>
                <a:cubicBezTo>
                  <a:pt x="172" y="103"/>
                  <a:pt x="179" y="103"/>
                  <a:pt x="185" y="101"/>
                </a:cubicBezTo>
                <a:cubicBezTo>
                  <a:pt x="188" y="101"/>
                  <a:pt x="190" y="100"/>
                  <a:pt x="192" y="99"/>
                </a:cubicBezTo>
                <a:cubicBezTo>
                  <a:pt x="198" y="96"/>
                  <a:pt x="197" y="90"/>
                  <a:pt x="194" y="88"/>
                </a:cubicBezTo>
                <a:close/>
                <a:moveTo>
                  <a:pt x="47" y="90"/>
                </a:moveTo>
                <a:cubicBezTo>
                  <a:pt x="46" y="86"/>
                  <a:pt x="47" y="82"/>
                  <a:pt x="51" y="79"/>
                </a:cubicBezTo>
                <a:cubicBezTo>
                  <a:pt x="52" y="78"/>
                  <a:pt x="53" y="76"/>
                  <a:pt x="55" y="75"/>
                </a:cubicBezTo>
                <a:cubicBezTo>
                  <a:pt x="54" y="75"/>
                  <a:pt x="53" y="75"/>
                  <a:pt x="52" y="74"/>
                </a:cubicBezTo>
                <a:cubicBezTo>
                  <a:pt x="48" y="73"/>
                  <a:pt x="47" y="68"/>
                  <a:pt x="50" y="65"/>
                </a:cubicBezTo>
                <a:cubicBezTo>
                  <a:pt x="56" y="58"/>
                  <a:pt x="59" y="50"/>
                  <a:pt x="59" y="41"/>
                </a:cubicBezTo>
                <a:cubicBezTo>
                  <a:pt x="58" y="32"/>
                  <a:pt x="53" y="27"/>
                  <a:pt x="44" y="25"/>
                </a:cubicBezTo>
                <a:cubicBezTo>
                  <a:pt x="42" y="24"/>
                  <a:pt x="40" y="24"/>
                  <a:pt x="39" y="24"/>
                </a:cubicBezTo>
                <a:cubicBezTo>
                  <a:pt x="37" y="24"/>
                  <a:pt x="35" y="24"/>
                  <a:pt x="33" y="25"/>
                </a:cubicBezTo>
                <a:cubicBezTo>
                  <a:pt x="24" y="27"/>
                  <a:pt x="19" y="32"/>
                  <a:pt x="19" y="41"/>
                </a:cubicBezTo>
                <a:cubicBezTo>
                  <a:pt x="18" y="50"/>
                  <a:pt x="21" y="58"/>
                  <a:pt x="27" y="65"/>
                </a:cubicBezTo>
                <a:cubicBezTo>
                  <a:pt x="31" y="68"/>
                  <a:pt x="29" y="73"/>
                  <a:pt x="25" y="74"/>
                </a:cubicBezTo>
                <a:cubicBezTo>
                  <a:pt x="23" y="75"/>
                  <a:pt x="20" y="76"/>
                  <a:pt x="18" y="77"/>
                </a:cubicBezTo>
                <a:cubicBezTo>
                  <a:pt x="13" y="80"/>
                  <a:pt x="8" y="82"/>
                  <a:pt x="4" y="86"/>
                </a:cubicBezTo>
                <a:cubicBezTo>
                  <a:pt x="0" y="90"/>
                  <a:pt x="0" y="95"/>
                  <a:pt x="7" y="98"/>
                </a:cubicBezTo>
                <a:cubicBezTo>
                  <a:pt x="9" y="99"/>
                  <a:pt x="11" y="100"/>
                  <a:pt x="14" y="101"/>
                </a:cubicBezTo>
                <a:cubicBezTo>
                  <a:pt x="21" y="103"/>
                  <a:pt x="29" y="103"/>
                  <a:pt x="39" y="103"/>
                </a:cubicBezTo>
                <a:cubicBezTo>
                  <a:pt x="46" y="103"/>
                  <a:pt x="53" y="103"/>
                  <a:pt x="59" y="102"/>
                </a:cubicBezTo>
                <a:cubicBezTo>
                  <a:pt x="58" y="101"/>
                  <a:pt x="57" y="101"/>
                  <a:pt x="55" y="100"/>
                </a:cubicBezTo>
                <a:cubicBezTo>
                  <a:pt x="50" y="98"/>
                  <a:pt x="47" y="94"/>
                  <a:pt x="47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5" name="Google Shape;2685;p114"/>
          <p:cNvSpPr/>
          <p:nvPr/>
        </p:nvSpPr>
        <p:spPr>
          <a:xfrm>
            <a:off x="7658100" y="2286000"/>
            <a:ext cx="555625" cy="500062"/>
          </a:xfrm>
          <a:custGeom>
            <a:avLst/>
            <a:gdLst/>
            <a:ahLst/>
            <a:cxnLst/>
            <a:rect l="l" t="t" r="r" b="b"/>
            <a:pathLst>
              <a:path w="120" h="108" extrusionOk="0">
                <a:moveTo>
                  <a:pt x="81" y="14"/>
                </a:moveTo>
                <a:cubicBezTo>
                  <a:pt x="74" y="14"/>
                  <a:pt x="74" y="14"/>
                  <a:pt x="74" y="14"/>
                </a:cubicBezTo>
                <a:cubicBezTo>
                  <a:pt x="74" y="10"/>
                  <a:pt x="71" y="7"/>
                  <a:pt x="67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49" y="7"/>
                  <a:pt x="46" y="10"/>
                  <a:pt x="45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6"/>
                  <a:pt x="44" y="0"/>
                  <a:pt x="5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5" y="0"/>
                  <a:pt x="81" y="6"/>
                  <a:pt x="81" y="14"/>
                </a:cubicBezTo>
                <a:close/>
                <a:moveTo>
                  <a:pt x="18" y="60"/>
                </a:moveTo>
                <a:cubicBezTo>
                  <a:pt x="48" y="60"/>
                  <a:pt x="48" y="60"/>
                  <a:pt x="48" y="60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51" y="50"/>
                  <a:pt x="54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9" y="50"/>
                  <a:pt x="71" y="52"/>
                  <a:pt x="71" y="56"/>
                </a:cubicBezTo>
                <a:cubicBezTo>
                  <a:pt x="71" y="60"/>
                  <a:pt x="71" y="60"/>
                  <a:pt x="71" y="6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11" y="60"/>
                  <a:pt x="118" y="52"/>
                  <a:pt x="120" y="4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25"/>
                  <a:pt x="114" y="17"/>
                  <a:pt x="106" y="17"/>
                </a:cubicBezTo>
                <a:cubicBezTo>
                  <a:pt x="99" y="17"/>
                  <a:pt x="99" y="17"/>
                  <a:pt x="99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2" y="17"/>
                  <a:pt x="82" y="17"/>
                  <a:pt x="82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6" y="17"/>
                  <a:pt x="0" y="25"/>
                  <a:pt x="0" y="3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52"/>
                  <a:pt x="9" y="60"/>
                  <a:pt x="18" y="60"/>
                </a:cubicBezTo>
                <a:close/>
                <a:moveTo>
                  <a:pt x="102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72"/>
                  <a:pt x="69" y="75"/>
                  <a:pt x="66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1" y="75"/>
                  <a:pt x="48" y="72"/>
                  <a:pt x="48" y="69"/>
                </a:cubicBezTo>
                <a:cubicBezTo>
                  <a:pt x="48" y="65"/>
                  <a:pt x="48" y="65"/>
                  <a:pt x="4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1" y="65"/>
                  <a:pt x="4" y="61"/>
                  <a:pt x="0" y="5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00"/>
                  <a:pt x="6" y="108"/>
                  <a:pt x="14" y="108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14" y="108"/>
                  <a:pt x="120" y="100"/>
                  <a:pt x="120" y="92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16" y="61"/>
                  <a:pt x="109" y="65"/>
                  <a:pt x="102" y="65"/>
                </a:cubicBezTo>
                <a:close/>
                <a:moveTo>
                  <a:pt x="65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3" y="54"/>
                  <a:pt x="52" y="55"/>
                  <a:pt x="52" y="56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0"/>
                  <a:pt x="53" y="71"/>
                  <a:pt x="54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7" y="71"/>
                  <a:pt x="67" y="70"/>
                  <a:pt x="67" y="69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4"/>
                  <a:pt x="67" y="64"/>
                  <a:pt x="67" y="64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6"/>
                  <a:pt x="67" y="56"/>
                  <a:pt x="67" y="56"/>
                </a:cubicBezTo>
                <a:cubicBezTo>
                  <a:pt x="67" y="55"/>
                  <a:pt x="67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6" name="Google Shape;2686;p114"/>
          <p:cNvSpPr/>
          <p:nvPr/>
        </p:nvSpPr>
        <p:spPr>
          <a:xfrm>
            <a:off x="7759700" y="3878262"/>
            <a:ext cx="509587" cy="504825"/>
          </a:xfrm>
          <a:custGeom>
            <a:avLst/>
            <a:gdLst/>
            <a:ahLst/>
            <a:cxnLst/>
            <a:rect l="l" t="t" r="r" b="b"/>
            <a:pathLst>
              <a:path w="110" h="109" extrusionOk="0">
                <a:moveTo>
                  <a:pt x="2" y="68"/>
                </a:moveTo>
                <a:cubicBezTo>
                  <a:pt x="2" y="66"/>
                  <a:pt x="1" y="65"/>
                  <a:pt x="1" y="63"/>
                </a:cubicBezTo>
                <a:cubicBezTo>
                  <a:pt x="0" y="56"/>
                  <a:pt x="0" y="49"/>
                  <a:pt x="2" y="42"/>
                </a:cubicBezTo>
                <a:cubicBezTo>
                  <a:pt x="3" y="35"/>
                  <a:pt x="6" y="29"/>
                  <a:pt x="11" y="23"/>
                </a:cubicBezTo>
                <a:cubicBezTo>
                  <a:pt x="15" y="17"/>
                  <a:pt x="20" y="12"/>
                  <a:pt x="26" y="8"/>
                </a:cubicBezTo>
                <a:cubicBezTo>
                  <a:pt x="32" y="5"/>
                  <a:pt x="39" y="2"/>
                  <a:pt x="46" y="1"/>
                </a:cubicBezTo>
                <a:cubicBezTo>
                  <a:pt x="48" y="0"/>
                  <a:pt x="50" y="0"/>
                  <a:pt x="52" y="0"/>
                </a:cubicBezTo>
                <a:cubicBezTo>
                  <a:pt x="64" y="13"/>
                  <a:pt x="64" y="13"/>
                  <a:pt x="64" y="13"/>
                </a:cubicBezTo>
                <a:cubicBezTo>
                  <a:pt x="52" y="25"/>
                  <a:pt x="52" y="25"/>
                  <a:pt x="52" y="25"/>
                </a:cubicBezTo>
                <a:cubicBezTo>
                  <a:pt x="51" y="25"/>
                  <a:pt x="51" y="26"/>
                  <a:pt x="50" y="26"/>
                </a:cubicBezTo>
                <a:cubicBezTo>
                  <a:pt x="34" y="28"/>
                  <a:pt x="23" y="43"/>
                  <a:pt x="26" y="59"/>
                </a:cubicBezTo>
                <a:cubicBezTo>
                  <a:pt x="26" y="61"/>
                  <a:pt x="26" y="62"/>
                  <a:pt x="27" y="63"/>
                </a:cubicBezTo>
                <a:cubicBezTo>
                  <a:pt x="27" y="63"/>
                  <a:pt x="27" y="64"/>
                  <a:pt x="27" y="64"/>
                </a:cubicBezTo>
                <a:cubicBezTo>
                  <a:pt x="16" y="61"/>
                  <a:pt x="16" y="61"/>
                  <a:pt x="16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8" y="66"/>
                  <a:pt x="8" y="66"/>
                  <a:pt x="8" y="66"/>
                </a:cubicBezTo>
                <a:cubicBezTo>
                  <a:pt x="5" y="76"/>
                  <a:pt x="5" y="76"/>
                  <a:pt x="5" y="76"/>
                </a:cubicBezTo>
                <a:cubicBezTo>
                  <a:pt x="4" y="75"/>
                  <a:pt x="4" y="74"/>
                  <a:pt x="3" y="72"/>
                </a:cubicBezTo>
                <a:cubicBezTo>
                  <a:pt x="3" y="72"/>
                  <a:pt x="3" y="72"/>
                  <a:pt x="3" y="71"/>
                </a:cubicBezTo>
                <a:cubicBezTo>
                  <a:pt x="3" y="70"/>
                  <a:pt x="2" y="69"/>
                  <a:pt x="2" y="68"/>
                </a:cubicBezTo>
                <a:close/>
                <a:moveTo>
                  <a:pt x="87" y="89"/>
                </a:moveTo>
                <a:cubicBezTo>
                  <a:pt x="81" y="91"/>
                  <a:pt x="81" y="91"/>
                  <a:pt x="81" y="91"/>
                </a:cubicBezTo>
                <a:cubicBezTo>
                  <a:pt x="80" y="85"/>
                  <a:pt x="80" y="85"/>
                  <a:pt x="80" y="85"/>
                </a:cubicBezTo>
                <a:cubicBezTo>
                  <a:pt x="77" y="74"/>
                  <a:pt x="77" y="74"/>
                  <a:pt x="77" y="74"/>
                </a:cubicBezTo>
                <a:cubicBezTo>
                  <a:pt x="76" y="74"/>
                  <a:pt x="76" y="75"/>
                  <a:pt x="75" y="75"/>
                </a:cubicBezTo>
                <a:cubicBezTo>
                  <a:pt x="75" y="75"/>
                  <a:pt x="75" y="75"/>
                  <a:pt x="75" y="76"/>
                </a:cubicBezTo>
                <a:cubicBezTo>
                  <a:pt x="75" y="76"/>
                  <a:pt x="74" y="77"/>
                  <a:pt x="73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71" y="79"/>
                  <a:pt x="70" y="79"/>
                  <a:pt x="70" y="79"/>
                </a:cubicBezTo>
                <a:cubicBezTo>
                  <a:pt x="70" y="80"/>
                  <a:pt x="69" y="80"/>
                  <a:pt x="68" y="81"/>
                </a:cubicBezTo>
                <a:cubicBezTo>
                  <a:pt x="68" y="81"/>
                  <a:pt x="68" y="81"/>
                  <a:pt x="67" y="81"/>
                </a:cubicBezTo>
                <a:cubicBezTo>
                  <a:pt x="67" y="81"/>
                  <a:pt x="66" y="82"/>
                  <a:pt x="66" y="82"/>
                </a:cubicBezTo>
                <a:cubicBezTo>
                  <a:pt x="65" y="82"/>
                  <a:pt x="65" y="82"/>
                  <a:pt x="64" y="82"/>
                </a:cubicBezTo>
                <a:cubicBezTo>
                  <a:pt x="64" y="83"/>
                  <a:pt x="63" y="83"/>
                  <a:pt x="63" y="83"/>
                </a:cubicBezTo>
                <a:cubicBezTo>
                  <a:pt x="62" y="83"/>
                  <a:pt x="61" y="83"/>
                  <a:pt x="60" y="84"/>
                </a:cubicBezTo>
                <a:cubicBezTo>
                  <a:pt x="58" y="84"/>
                  <a:pt x="57" y="84"/>
                  <a:pt x="56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4" y="84"/>
                  <a:pt x="52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0" y="83"/>
                  <a:pt x="49" y="83"/>
                  <a:pt x="47" y="83"/>
                </a:cubicBezTo>
                <a:cubicBezTo>
                  <a:pt x="47" y="83"/>
                  <a:pt x="47" y="83"/>
                  <a:pt x="46" y="83"/>
                </a:cubicBezTo>
                <a:cubicBezTo>
                  <a:pt x="45" y="82"/>
                  <a:pt x="45" y="82"/>
                  <a:pt x="44" y="82"/>
                </a:cubicBezTo>
                <a:cubicBezTo>
                  <a:pt x="43" y="82"/>
                  <a:pt x="43" y="81"/>
                  <a:pt x="43" y="81"/>
                </a:cubicBezTo>
                <a:cubicBezTo>
                  <a:pt x="42" y="81"/>
                  <a:pt x="41" y="80"/>
                  <a:pt x="40" y="80"/>
                </a:cubicBezTo>
                <a:cubicBezTo>
                  <a:pt x="40" y="80"/>
                  <a:pt x="40" y="80"/>
                  <a:pt x="39" y="79"/>
                </a:cubicBezTo>
                <a:cubicBezTo>
                  <a:pt x="38" y="79"/>
                  <a:pt x="38" y="78"/>
                  <a:pt x="37" y="78"/>
                </a:cubicBezTo>
                <a:cubicBezTo>
                  <a:pt x="37" y="78"/>
                  <a:pt x="36" y="77"/>
                  <a:pt x="36" y="77"/>
                </a:cubicBezTo>
                <a:cubicBezTo>
                  <a:pt x="35" y="77"/>
                  <a:pt x="35" y="76"/>
                  <a:pt x="34" y="75"/>
                </a:cubicBezTo>
                <a:cubicBezTo>
                  <a:pt x="34" y="75"/>
                  <a:pt x="34" y="75"/>
                  <a:pt x="33" y="74"/>
                </a:cubicBezTo>
                <a:cubicBezTo>
                  <a:pt x="32" y="74"/>
                  <a:pt x="32" y="73"/>
                  <a:pt x="31" y="72"/>
                </a:cubicBezTo>
                <a:cubicBezTo>
                  <a:pt x="15" y="68"/>
                  <a:pt x="15" y="68"/>
                  <a:pt x="15" y="68"/>
                </a:cubicBezTo>
                <a:cubicBezTo>
                  <a:pt x="9" y="84"/>
                  <a:pt x="9" y="84"/>
                  <a:pt x="9" y="84"/>
                </a:cubicBezTo>
                <a:cubicBezTo>
                  <a:pt x="13" y="90"/>
                  <a:pt x="17" y="95"/>
                  <a:pt x="23" y="99"/>
                </a:cubicBezTo>
                <a:cubicBezTo>
                  <a:pt x="29" y="103"/>
                  <a:pt x="35" y="106"/>
                  <a:pt x="42" y="108"/>
                </a:cubicBezTo>
                <a:cubicBezTo>
                  <a:pt x="44" y="108"/>
                  <a:pt x="46" y="108"/>
                  <a:pt x="48" y="109"/>
                </a:cubicBezTo>
                <a:cubicBezTo>
                  <a:pt x="49" y="109"/>
                  <a:pt x="49" y="109"/>
                  <a:pt x="50" y="109"/>
                </a:cubicBezTo>
                <a:cubicBezTo>
                  <a:pt x="51" y="109"/>
                  <a:pt x="53" y="109"/>
                  <a:pt x="54" y="109"/>
                </a:cubicBezTo>
                <a:cubicBezTo>
                  <a:pt x="55" y="109"/>
                  <a:pt x="56" y="109"/>
                  <a:pt x="57" y="109"/>
                </a:cubicBezTo>
                <a:cubicBezTo>
                  <a:pt x="58" y="109"/>
                  <a:pt x="58" y="109"/>
                  <a:pt x="59" y="109"/>
                </a:cubicBezTo>
                <a:cubicBezTo>
                  <a:pt x="60" y="109"/>
                  <a:pt x="62" y="109"/>
                  <a:pt x="64" y="108"/>
                </a:cubicBezTo>
                <a:cubicBezTo>
                  <a:pt x="71" y="107"/>
                  <a:pt x="78" y="105"/>
                  <a:pt x="84" y="101"/>
                </a:cubicBezTo>
                <a:cubicBezTo>
                  <a:pt x="90" y="97"/>
                  <a:pt x="94" y="93"/>
                  <a:pt x="99" y="87"/>
                </a:cubicBezTo>
                <a:lnTo>
                  <a:pt x="87" y="89"/>
                </a:lnTo>
                <a:close/>
                <a:moveTo>
                  <a:pt x="109" y="46"/>
                </a:moveTo>
                <a:cubicBezTo>
                  <a:pt x="107" y="39"/>
                  <a:pt x="105" y="32"/>
                  <a:pt x="101" y="26"/>
                </a:cubicBezTo>
                <a:cubicBezTo>
                  <a:pt x="97" y="20"/>
                  <a:pt x="92" y="14"/>
                  <a:pt x="87" y="10"/>
                </a:cubicBezTo>
                <a:cubicBezTo>
                  <a:pt x="81" y="6"/>
                  <a:pt x="74" y="3"/>
                  <a:pt x="68" y="2"/>
                </a:cubicBezTo>
                <a:cubicBezTo>
                  <a:pt x="66" y="1"/>
                  <a:pt x="64" y="1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73" y="14"/>
                  <a:pt x="73" y="14"/>
                  <a:pt x="73" y="14"/>
                </a:cubicBezTo>
                <a:cubicBezTo>
                  <a:pt x="68" y="18"/>
                  <a:pt x="68" y="18"/>
                  <a:pt x="68" y="18"/>
                </a:cubicBezTo>
                <a:cubicBezTo>
                  <a:pt x="61" y="26"/>
                  <a:pt x="61" y="26"/>
                  <a:pt x="61" y="26"/>
                </a:cubicBezTo>
                <a:cubicBezTo>
                  <a:pt x="72" y="28"/>
                  <a:pt x="82" y="38"/>
                  <a:pt x="84" y="50"/>
                </a:cubicBezTo>
                <a:cubicBezTo>
                  <a:pt x="85" y="56"/>
                  <a:pt x="84" y="62"/>
                  <a:pt x="81" y="67"/>
                </a:cubicBezTo>
                <a:cubicBezTo>
                  <a:pt x="86" y="83"/>
                  <a:pt x="86" y="83"/>
                  <a:pt x="86" y="83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5" y="76"/>
                  <a:pt x="107" y="72"/>
                  <a:pt x="108" y="67"/>
                </a:cubicBezTo>
                <a:cubicBezTo>
                  <a:pt x="110" y="60"/>
                  <a:pt x="110" y="53"/>
                  <a:pt x="109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7" name="Google Shape;2687;p114"/>
          <p:cNvSpPr/>
          <p:nvPr/>
        </p:nvSpPr>
        <p:spPr>
          <a:xfrm>
            <a:off x="4030662" y="4064000"/>
            <a:ext cx="504825" cy="503237"/>
          </a:xfrm>
          <a:custGeom>
            <a:avLst/>
            <a:gdLst/>
            <a:ahLst/>
            <a:cxnLst/>
            <a:rect l="l" t="t" r="r" b="b"/>
            <a:pathLst>
              <a:path w="109" h="109" extrusionOk="0">
                <a:moveTo>
                  <a:pt x="52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3" y="86"/>
                  <a:pt x="80" y="109"/>
                  <a:pt x="52" y="109"/>
                </a:cubicBezTo>
                <a:cubicBezTo>
                  <a:pt x="23" y="109"/>
                  <a:pt x="0" y="86"/>
                  <a:pt x="0" y="57"/>
                </a:cubicBezTo>
                <a:cubicBezTo>
                  <a:pt x="0" y="29"/>
                  <a:pt x="23" y="6"/>
                  <a:pt x="52" y="6"/>
                </a:cubicBezTo>
                <a:lnTo>
                  <a:pt x="52" y="57"/>
                </a:lnTo>
                <a:close/>
                <a:moveTo>
                  <a:pt x="58" y="0"/>
                </a:moveTo>
                <a:cubicBezTo>
                  <a:pt x="58" y="51"/>
                  <a:pt x="58" y="51"/>
                  <a:pt x="58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23"/>
                  <a:pt x="86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8" name="Google Shape;2688;p114"/>
          <p:cNvSpPr/>
          <p:nvPr/>
        </p:nvSpPr>
        <p:spPr>
          <a:xfrm>
            <a:off x="5233987" y="5064125"/>
            <a:ext cx="411162" cy="596900"/>
          </a:xfrm>
          <a:custGeom>
            <a:avLst/>
            <a:gdLst/>
            <a:ahLst/>
            <a:cxnLst/>
            <a:rect l="l" t="t" r="r" b="b"/>
            <a:pathLst>
              <a:path w="89" h="129" extrusionOk="0">
                <a:moveTo>
                  <a:pt x="89" y="86"/>
                </a:moveTo>
                <a:cubicBezTo>
                  <a:pt x="89" y="73"/>
                  <a:pt x="78" y="62"/>
                  <a:pt x="58" y="57"/>
                </a:cubicBezTo>
                <a:cubicBezTo>
                  <a:pt x="55" y="56"/>
                  <a:pt x="44" y="53"/>
                  <a:pt x="42" y="53"/>
                </a:cubicBezTo>
                <a:cubicBezTo>
                  <a:pt x="26" y="49"/>
                  <a:pt x="21" y="46"/>
                  <a:pt x="21" y="42"/>
                </a:cubicBezTo>
                <a:cubicBezTo>
                  <a:pt x="21" y="37"/>
                  <a:pt x="27" y="32"/>
                  <a:pt x="43" y="32"/>
                </a:cubicBezTo>
                <a:cubicBezTo>
                  <a:pt x="55" y="32"/>
                  <a:pt x="66" y="41"/>
                  <a:pt x="66" y="41"/>
                </a:cubicBezTo>
                <a:cubicBezTo>
                  <a:pt x="71" y="44"/>
                  <a:pt x="73" y="44"/>
                  <a:pt x="77" y="40"/>
                </a:cubicBezTo>
                <a:cubicBezTo>
                  <a:pt x="77" y="40"/>
                  <a:pt x="82" y="36"/>
                  <a:pt x="82" y="32"/>
                </a:cubicBezTo>
                <a:cubicBezTo>
                  <a:pt x="82" y="26"/>
                  <a:pt x="68" y="18"/>
                  <a:pt x="54" y="1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2"/>
                  <a:pt x="51" y="0"/>
                  <a:pt x="4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5" y="2"/>
                  <a:pt x="35" y="5"/>
                </a:cubicBezTo>
                <a:cubicBezTo>
                  <a:pt x="35" y="14"/>
                  <a:pt x="35" y="14"/>
                  <a:pt x="35" y="14"/>
                </a:cubicBezTo>
                <a:cubicBezTo>
                  <a:pt x="12" y="17"/>
                  <a:pt x="0" y="28"/>
                  <a:pt x="0" y="43"/>
                </a:cubicBezTo>
                <a:cubicBezTo>
                  <a:pt x="0" y="59"/>
                  <a:pt x="16" y="66"/>
                  <a:pt x="33" y="70"/>
                </a:cubicBezTo>
                <a:cubicBezTo>
                  <a:pt x="36" y="71"/>
                  <a:pt x="50" y="75"/>
                  <a:pt x="52" y="75"/>
                </a:cubicBezTo>
                <a:cubicBezTo>
                  <a:pt x="65" y="78"/>
                  <a:pt x="68" y="83"/>
                  <a:pt x="68" y="86"/>
                </a:cubicBezTo>
                <a:cubicBezTo>
                  <a:pt x="68" y="92"/>
                  <a:pt x="62" y="97"/>
                  <a:pt x="45" y="97"/>
                </a:cubicBezTo>
                <a:cubicBezTo>
                  <a:pt x="34" y="97"/>
                  <a:pt x="18" y="87"/>
                  <a:pt x="18" y="87"/>
                </a:cubicBezTo>
                <a:cubicBezTo>
                  <a:pt x="14" y="85"/>
                  <a:pt x="10" y="85"/>
                  <a:pt x="6" y="89"/>
                </a:cubicBezTo>
                <a:cubicBezTo>
                  <a:pt x="6" y="89"/>
                  <a:pt x="3" y="93"/>
                  <a:pt x="3" y="97"/>
                </a:cubicBezTo>
                <a:cubicBezTo>
                  <a:pt x="3" y="103"/>
                  <a:pt x="20" y="111"/>
                  <a:pt x="35" y="114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7"/>
                  <a:pt x="38" y="129"/>
                  <a:pt x="41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51" y="129"/>
                  <a:pt x="54" y="127"/>
                  <a:pt x="54" y="12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78" y="112"/>
                  <a:pt x="89" y="100"/>
                  <a:pt x="8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454E0DE8-FFB1-4A2F-A104-C1D3A83344F4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F6744270-3347-46CF-88BD-63183E150430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312EE391-0895-4B00-AE8E-D06C5A1FFEFC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C2A4F61C-84AB-404D-AD7A-404654876A49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7738E2AD-3852-478C-A955-4092A548E2F6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70C370EF-D9F9-4EFA-A10D-AD41E278193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CD5BAAFA-5428-419D-BA50-FFE164F43B31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5EEF5FDC-2F56-463C-A232-04BC78F68583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FFBF9810-08A7-4463-BACB-4EF10A299A28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F5DE1D9E-EF8E-4E5D-8EE9-2D93F9B5AA59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C11522AB-02E5-4D73-84AC-53395B16AFC9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924EFC24-C2D8-4695-9543-E7FAB3D4915E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3256D9CE-65FA-4522-8E1E-ABBF89400BCD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687D9A7B-EF6E-4D77-9482-084C875FC6A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C7F05148-EC32-4E58-9F23-244A5AF30721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59CAF126-F4A6-43C7-A2DC-E629E3137032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115"/>
          <p:cNvSpPr/>
          <p:nvPr/>
        </p:nvSpPr>
        <p:spPr>
          <a:xfrm>
            <a:off x="6172200" y="4408487"/>
            <a:ext cx="1687512" cy="1628775"/>
          </a:xfrm>
          <a:custGeom>
            <a:avLst/>
            <a:gdLst/>
            <a:ahLst/>
            <a:cxnLst/>
            <a:rect l="l" t="t" r="r" b="b"/>
            <a:pathLst>
              <a:path w="367" h="354" extrusionOk="0">
                <a:moveTo>
                  <a:pt x="0" y="85"/>
                </a:moveTo>
                <a:cubicBezTo>
                  <a:pt x="0" y="330"/>
                  <a:pt x="0" y="330"/>
                  <a:pt x="0" y="330"/>
                </a:cubicBezTo>
                <a:cubicBezTo>
                  <a:pt x="0" y="343"/>
                  <a:pt x="12" y="354"/>
                  <a:pt x="25" y="353"/>
                </a:cubicBezTo>
                <a:cubicBezTo>
                  <a:pt x="85" y="349"/>
                  <a:pt x="145" y="335"/>
                  <a:pt x="202" y="311"/>
                </a:cubicBezTo>
                <a:cubicBezTo>
                  <a:pt x="259" y="287"/>
                  <a:pt x="311" y="255"/>
                  <a:pt x="357" y="215"/>
                </a:cubicBezTo>
                <a:cubicBezTo>
                  <a:pt x="367" y="207"/>
                  <a:pt x="367" y="191"/>
                  <a:pt x="358" y="182"/>
                </a:cubicBezTo>
                <a:cubicBezTo>
                  <a:pt x="184" y="8"/>
                  <a:pt x="184" y="8"/>
                  <a:pt x="184" y="8"/>
                </a:cubicBezTo>
                <a:cubicBezTo>
                  <a:pt x="178" y="2"/>
                  <a:pt x="168" y="0"/>
                  <a:pt x="160" y="3"/>
                </a:cubicBezTo>
                <a:cubicBezTo>
                  <a:pt x="14" y="64"/>
                  <a:pt x="14" y="64"/>
                  <a:pt x="14" y="64"/>
                </a:cubicBezTo>
                <a:cubicBezTo>
                  <a:pt x="6" y="67"/>
                  <a:pt x="0" y="75"/>
                  <a:pt x="0" y="85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115"/>
          <p:cNvSpPr/>
          <p:nvPr/>
        </p:nvSpPr>
        <p:spPr>
          <a:xfrm>
            <a:off x="4348162" y="4408487"/>
            <a:ext cx="1687512" cy="1628775"/>
          </a:xfrm>
          <a:custGeom>
            <a:avLst/>
            <a:gdLst/>
            <a:ahLst/>
            <a:cxnLst/>
            <a:rect l="l" t="t" r="r" b="b"/>
            <a:pathLst>
              <a:path w="367" h="354" extrusionOk="0">
                <a:moveTo>
                  <a:pt x="367" y="330"/>
                </a:moveTo>
                <a:cubicBezTo>
                  <a:pt x="367" y="85"/>
                  <a:pt x="367" y="85"/>
                  <a:pt x="367" y="85"/>
                </a:cubicBezTo>
                <a:cubicBezTo>
                  <a:pt x="367" y="75"/>
                  <a:pt x="361" y="67"/>
                  <a:pt x="353" y="64"/>
                </a:cubicBezTo>
                <a:cubicBezTo>
                  <a:pt x="207" y="3"/>
                  <a:pt x="207" y="3"/>
                  <a:pt x="207" y="3"/>
                </a:cubicBezTo>
                <a:cubicBezTo>
                  <a:pt x="199" y="0"/>
                  <a:pt x="189" y="2"/>
                  <a:pt x="183" y="8"/>
                </a:cubicBezTo>
                <a:cubicBezTo>
                  <a:pt x="9" y="182"/>
                  <a:pt x="9" y="182"/>
                  <a:pt x="9" y="182"/>
                </a:cubicBezTo>
                <a:cubicBezTo>
                  <a:pt x="0" y="191"/>
                  <a:pt x="0" y="207"/>
                  <a:pt x="10" y="215"/>
                </a:cubicBezTo>
                <a:cubicBezTo>
                  <a:pt x="102" y="295"/>
                  <a:pt x="221" y="344"/>
                  <a:pt x="342" y="353"/>
                </a:cubicBezTo>
                <a:cubicBezTo>
                  <a:pt x="355" y="354"/>
                  <a:pt x="367" y="343"/>
                  <a:pt x="367" y="33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115"/>
          <p:cNvSpPr/>
          <p:nvPr/>
        </p:nvSpPr>
        <p:spPr>
          <a:xfrm>
            <a:off x="7083425" y="3502025"/>
            <a:ext cx="1625600" cy="1684337"/>
          </a:xfrm>
          <a:custGeom>
            <a:avLst/>
            <a:gdLst/>
            <a:ahLst/>
            <a:cxnLst/>
            <a:rect l="l" t="t" r="r" b="b"/>
            <a:pathLst>
              <a:path w="354" h="366" extrusionOk="0">
                <a:moveTo>
                  <a:pt x="215" y="356"/>
                </a:moveTo>
                <a:cubicBezTo>
                  <a:pt x="295" y="264"/>
                  <a:pt x="344" y="145"/>
                  <a:pt x="353" y="24"/>
                </a:cubicBezTo>
                <a:cubicBezTo>
                  <a:pt x="354" y="11"/>
                  <a:pt x="343" y="0"/>
                  <a:pt x="33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75" y="0"/>
                  <a:pt x="67" y="5"/>
                  <a:pt x="63" y="14"/>
                </a:cubicBezTo>
                <a:cubicBezTo>
                  <a:pt x="3" y="159"/>
                  <a:pt x="3" y="159"/>
                  <a:pt x="3" y="159"/>
                </a:cubicBezTo>
                <a:cubicBezTo>
                  <a:pt x="0" y="167"/>
                  <a:pt x="2" y="177"/>
                  <a:pt x="8" y="184"/>
                </a:cubicBezTo>
                <a:cubicBezTo>
                  <a:pt x="182" y="357"/>
                  <a:pt x="182" y="357"/>
                  <a:pt x="182" y="357"/>
                </a:cubicBezTo>
                <a:cubicBezTo>
                  <a:pt x="191" y="366"/>
                  <a:pt x="206" y="366"/>
                  <a:pt x="215" y="356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115"/>
          <p:cNvSpPr/>
          <p:nvPr/>
        </p:nvSpPr>
        <p:spPr>
          <a:xfrm>
            <a:off x="7083425" y="1671637"/>
            <a:ext cx="1625600" cy="1689100"/>
          </a:xfrm>
          <a:custGeom>
            <a:avLst/>
            <a:gdLst/>
            <a:ahLst/>
            <a:cxnLst/>
            <a:rect l="l" t="t" r="r" b="b"/>
            <a:pathLst>
              <a:path w="354" h="367" extrusionOk="0">
                <a:moveTo>
                  <a:pt x="182" y="9"/>
                </a:moveTo>
                <a:cubicBezTo>
                  <a:pt x="8" y="183"/>
                  <a:pt x="8" y="183"/>
                  <a:pt x="8" y="183"/>
                </a:cubicBezTo>
                <a:cubicBezTo>
                  <a:pt x="2" y="189"/>
                  <a:pt x="0" y="199"/>
                  <a:pt x="3" y="208"/>
                </a:cubicBezTo>
                <a:cubicBezTo>
                  <a:pt x="63" y="353"/>
                  <a:pt x="63" y="353"/>
                  <a:pt x="63" y="353"/>
                </a:cubicBezTo>
                <a:cubicBezTo>
                  <a:pt x="67" y="361"/>
                  <a:pt x="75" y="367"/>
                  <a:pt x="84" y="367"/>
                </a:cubicBezTo>
                <a:cubicBezTo>
                  <a:pt x="330" y="367"/>
                  <a:pt x="330" y="367"/>
                  <a:pt x="330" y="367"/>
                </a:cubicBezTo>
                <a:cubicBezTo>
                  <a:pt x="343" y="367"/>
                  <a:pt x="354" y="356"/>
                  <a:pt x="353" y="342"/>
                </a:cubicBezTo>
                <a:cubicBezTo>
                  <a:pt x="349" y="282"/>
                  <a:pt x="334" y="222"/>
                  <a:pt x="311" y="165"/>
                </a:cubicBezTo>
                <a:cubicBezTo>
                  <a:pt x="287" y="108"/>
                  <a:pt x="255" y="56"/>
                  <a:pt x="215" y="10"/>
                </a:cubicBezTo>
                <a:cubicBezTo>
                  <a:pt x="206" y="0"/>
                  <a:pt x="191" y="0"/>
                  <a:pt x="182" y="9"/>
                </a:cubicBezTo>
                <a:close/>
              </a:path>
            </a:pathLst>
          </a:custGeom>
          <a:solidFill>
            <a:srgbClr val="FF9C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115"/>
          <p:cNvSpPr/>
          <p:nvPr/>
        </p:nvSpPr>
        <p:spPr>
          <a:xfrm>
            <a:off x="6172200" y="822325"/>
            <a:ext cx="1687512" cy="1627187"/>
          </a:xfrm>
          <a:custGeom>
            <a:avLst/>
            <a:gdLst/>
            <a:ahLst/>
            <a:cxnLst/>
            <a:rect l="l" t="t" r="r" b="b"/>
            <a:pathLst>
              <a:path w="367" h="354" extrusionOk="0">
                <a:moveTo>
                  <a:pt x="0" y="24"/>
                </a:moveTo>
                <a:cubicBezTo>
                  <a:pt x="0" y="270"/>
                  <a:pt x="0" y="270"/>
                  <a:pt x="0" y="270"/>
                </a:cubicBezTo>
                <a:cubicBezTo>
                  <a:pt x="0" y="279"/>
                  <a:pt x="6" y="287"/>
                  <a:pt x="14" y="291"/>
                </a:cubicBezTo>
                <a:cubicBezTo>
                  <a:pt x="160" y="351"/>
                  <a:pt x="160" y="351"/>
                  <a:pt x="160" y="351"/>
                </a:cubicBezTo>
                <a:cubicBezTo>
                  <a:pt x="168" y="354"/>
                  <a:pt x="178" y="352"/>
                  <a:pt x="184" y="346"/>
                </a:cubicBezTo>
                <a:cubicBezTo>
                  <a:pt x="358" y="172"/>
                  <a:pt x="358" y="172"/>
                  <a:pt x="358" y="172"/>
                </a:cubicBezTo>
                <a:cubicBezTo>
                  <a:pt x="367" y="163"/>
                  <a:pt x="367" y="148"/>
                  <a:pt x="357" y="139"/>
                </a:cubicBezTo>
                <a:cubicBezTo>
                  <a:pt x="265" y="59"/>
                  <a:pt x="146" y="10"/>
                  <a:pt x="25" y="1"/>
                </a:cubicBezTo>
                <a:cubicBezTo>
                  <a:pt x="12" y="0"/>
                  <a:pt x="0" y="11"/>
                  <a:pt x="0" y="24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115"/>
          <p:cNvSpPr/>
          <p:nvPr/>
        </p:nvSpPr>
        <p:spPr>
          <a:xfrm>
            <a:off x="4348162" y="822325"/>
            <a:ext cx="1687512" cy="1627187"/>
          </a:xfrm>
          <a:custGeom>
            <a:avLst/>
            <a:gdLst/>
            <a:ahLst/>
            <a:cxnLst/>
            <a:rect l="l" t="t" r="r" b="b"/>
            <a:pathLst>
              <a:path w="367" h="354" extrusionOk="0">
                <a:moveTo>
                  <a:pt x="165" y="43"/>
                </a:moveTo>
                <a:cubicBezTo>
                  <a:pt x="108" y="67"/>
                  <a:pt x="56" y="99"/>
                  <a:pt x="10" y="139"/>
                </a:cubicBezTo>
                <a:cubicBezTo>
                  <a:pt x="0" y="148"/>
                  <a:pt x="0" y="163"/>
                  <a:pt x="9" y="172"/>
                </a:cubicBezTo>
                <a:cubicBezTo>
                  <a:pt x="183" y="346"/>
                  <a:pt x="183" y="346"/>
                  <a:pt x="183" y="346"/>
                </a:cubicBezTo>
                <a:cubicBezTo>
                  <a:pt x="189" y="352"/>
                  <a:pt x="199" y="354"/>
                  <a:pt x="207" y="351"/>
                </a:cubicBezTo>
                <a:cubicBezTo>
                  <a:pt x="353" y="291"/>
                  <a:pt x="353" y="291"/>
                  <a:pt x="353" y="291"/>
                </a:cubicBezTo>
                <a:cubicBezTo>
                  <a:pt x="361" y="287"/>
                  <a:pt x="367" y="279"/>
                  <a:pt x="367" y="270"/>
                </a:cubicBezTo>
                <a:cubicBezTo>
                  <a:pt x="367" y="24"/>
                  <a:pt x="367" y="24"/>
                  <a:pt x="367" y="24"/>
                </a:cubicBezTo>
                <a:cubicBezTo>
                  <a:pt x="367" y="11"/>
                  <a:pt x="355" y="0"/>
                  <a:pt x="342" y="1"/>
                </a:cubicBezTo>
                <a:cubicBezTo>
                  <a:pt x="282" y="6"/>
                  <a:pt x="222" y="20"/>
                  <a:pt x="165" y="43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5" name="Google Shape;2715;p115"/>
          <p:cNvSpPr/>
          <p:nvPr/>
        </p:nvSpPr>
        <p:spPr>
          <a:xfrm>
            <a:off x="3498850" y="1671637"/>
            <a:ext cx="1627187" cy="1689100"/>
          </a:xfrm>
          <a:custGeom>
            <a:avLst/>
            <a:gdLst/>
            <a:ahLst/>
            <a:cxnLst/>
            <a:rect l="l" t="t" r="r" b="b"/>
            <a:pathLst>
              <a:path w="354" h="367" extrusionOk="0">
                <a:moveTo>
                  <a:pt x="139" y="10"/>
                </a:moveTo>
                <a:cubicBezTo>
                  <a:pt x="59" y="102"/>
                  <a:pt x="10" y="221"/>
                  <a:pt x="1" y="342"/>
                </a:cubicBezTo>
                <a:cubicBezTo>
                  <a:pt x="0" y="356"/>
                  <a:pt x="11" y="367"/>
                  <a:pt x="24" y="367"/>
                </a:cubicBezTo>
                <a:cubicBezTo>
                  <a:pt x="270" y="367"/>
                  <a:pt x="270" y="367"/>
                  <a:pt x="270" y="367"/>
                </a:cubicBezTo>
                <a:cubicBezTo>
                  <a:pt x="279" y="367"/>
                  <a:pt x="287" y="361"/>
                  <a:pt x="291" y="353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4" y="199"/>
                  <a:pt x="352" y="189"/>
                  <a:pt x="346" y="183"/>
                </a:cubicBezTo>
                <a:cubicBezTo>
                  <a:pt x="172" y="9"/>
                  <a:pt x="172" y="9"/>
                  <a:pt x="172" y="9"/>
                </a:cubicBezTo>
                <a:cubicBezTo>
                  <a:pt x="163" y="0"/>
                  <a:pt x="148" y="0"/>
                  <a:pt x="139" y="10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6" name="Google Shape;2716;p115"/>
          <p:cNvSpPr/>
          <p:nvPr/>
        </p:nvSpPr>
        <p:spPr>
          <a:xfrm>
            <a:off x="3498850" y="3502025"/>
            <a:ext cx="1627187" cy="1689100"/>
          </a:xfrm>
          <a:custGeom>
            <a:avLst/>
            <a:gdLst/>
            <a:ahLst/>
            <a:cxnLst/>
            <a:rect l="l" t="t" r="r" b="b"/>
            <a:pathLst>
              <a:path w="354" h="367" extrusionOk="0">
                <a:moveTo>
                  <a:pt x="24" y="0"/>
                </a:moveTo>
                <a:cubicBezTo>
                  <a:pt x="11" y="0"/>
                  <a:pt x="0" y="11"/>
                  <a:pt x="1" y="24"/>
                </a:cubicBezTo>
                <a:cubicBezTo>
                  <a:pt x="5" y="85"/>
                  <a:pt x="20" y="144"/>
                  <a:pt x="43" y="201"/>
                </a:cubicBezTo>
                <a:cubicBezTo>
                  <a:pt x="67" y="258"/>
                  <a:pt x="99" y="310"/>
                  <a:pt x="139" y="356"/>
                </a:cubicBezTo>
                <a:cubicBezTo>
                  <a:pt x="148" y="366"/>
                  <a:pt x="163" y="367"/>
                  <a:pt x="172" y="357"/>
                </a:cubicBezTo>
                <a:cubicBezTo>
                  <a:pt x="346" y="184"/>
                  <a:pt x="346" y="184"/>
                  <a:pt x="346" y="184"/>
                </a:cubicBezTo>
                <a:cubicBezTo>
                  <a:pt x="352" y="177"/>
                  <a:pt x="354" y="167"/>
                  <a:pt x="351" y="159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287" y="5"/>
                  <a:pt x="279" y="0"/>
                  <a:pt x="270" y="0"/>
                </a:cubicBezTo>
                <a:lnTo>
                  <a:pt x="24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115"/>
          <p:cNvSpPr/>
          <p:nvPr/>
        </p:nvSpPr>
        <p:spPr>
          <a:xfrm>
            <a:off x="5106987" y="1360487"/>
            <a:ext cx="514350" cy="615950"/>
          </a:xfrm>
          <a:custGeom>
            <a:avLst/>
            <a:gdLst/>
            <a:ahLst/>
            <a:cxnLst/>
            <a:rect l="l" t="t" r="r" b="b"/>
            <a:pathLst>
              <a:path w="112" h="134" extrusionOk="0">
                <a:moveTo>
                  <a:pt x="75" y="129"/>
                </a:moveTo>
                <a:cubicBezTo>
                  <a:pt x="75" y="132"/>
                  <a:pt x="73" y="134"/>
                  <a:pt x="71" y="134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40" y="134"/>
                  <a:pt x="38" y="132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7"/>
                  <a:pt x="40" y="125"/>
                  <a:pt x="4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3" y="125"/>
                  <a:pt x="75" y="127"/>
                  <a:pt x="75" y="129"/>
                </a:cubicBezTo>
                <a:close/>
                <a:moveTo>
                  <a:pt x="75" y="117"/>
                </a:moveTo>
                <a:cubicBezTo>
                  <a:pt x="75" y="115"/>
                  <a:pt x="73" y="113"/>
                  <a:pt x="7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0" y="113"/>
                  <a:pt x="38" y="115"/>
                  <a:pt x="38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8" y="120"/>
                  <a:pt x="40" y="122"/>
                  <a:pt x="42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3" y="122"/>
                  <a:pt x="75" y="120"/>
                  <a:pt x="75" y="117"/>
                </a:cubicBezTo>
                <a:close/>
                <a:moveTo>
                  <a:pt x="61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3" y="110"/>
                  <a:pt x="55" y="110"/>
                  <a:pt x="56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8" y="110"/>
                  <a:pt x="59" y="110"/>
                  <a:pt x="61" y="110"/>
                </a:cubicBezTo>
                <a:lnTo>
                  <a:pt x="61" y="66"/>
                </a:lnTo>
                <a:close/>
                <a:moveTo>
                  <a:pt x="41" y="48"/>
                </a:moveTo>
                <a:cubicBezTo>
                  <a:pt x="37" y="48"/>
                  <a:pt x="34" y="51"/>
                  <a:pt x="34" y="55"/>
                </a:cubicBezTo>
                <a:cubicBezTo>
                  <a:pt x="34" y="59"/>
                  <a:pt x="37" y="62"/>
                  <a:pt x="41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1"/>
                  <a:pt x="45" y="48"/>
                  <a:pt x="41" y="48"/>
                </a:cubicBezTo>
                <a:close/>
                <a:moveTo>
                  <a:pt x="79" y="55"/>
                </a:moveTo>
                <a:cubicBezTo>
                  <a:pt x="79" y="51"/>
                  <a:pt x="76" y="48"/>
                  <a:pt x="72" y="48"/>
                </a:cubicBezTo>
                <a:cubicBezTo>
                  <a:pt x="68" y="48"/>
                  <a:pt x="65" y="51"/>
                  <a:pt x="65" y="55"/>
                </a:cubicBezTo>
                <a:cubicBezTo>
                  <a:pt x="65" y="62"/>
                  <a:pt x="65" y="62"/>
                  <a:pt x="65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6" y="62"/>
                  <a:pt x="79" y="59"/>
                  <a:pt x="79" y="55"/>
                </a:cubicBezTo>
                <a:close/>
                <a:moveTo>
                  <a:pt x="93" y="43"/>
                </a:moveTo>
                <a:cubicBezTo>
                  <a:pt x="90" y="31"/>
                  <a:pt x="76" y="18"/>
                  <a:pt x="56" y="18"/>
                </a:cubicBezTo>
                <a:cubicBezTo>
                  <a:pt x="37" y="18"/>
                  <a:pt x="22" y="31"/>
                  <a:pt x="19" y="43"/>
                </a:cubicBezTo>
                <a:cubicBezTo>
                  <a:pt x="17" y="52"/>
                  <a:pt x="19" y="61"/>
                  <a:pt x="24" y="69"/>
                </a:cubicBezTo>
                <a:cubicBezTo>
                  <a:pt x="28" y="77"/>
                  <a:pt x="32" y="83"/>
                  <a:pt x="35" y="90"/>
                </a:cubicBezTo>
                <a:cubicBezTo>
                  <a:pt x="37" y="95"/>
                  <a:pt x="38" y="101"/>
                  <a:pt x="39" y="105"/>
                </a:cubicBezTo>
                <a:cubicBezTo>
                  <a:pt x="39" y="109"/>
                  <a:pt x="41" y="110"/>
                  <a:pt x="45" y="110"/>
                </a:cubicBezTo>
                <a:cubicBezTo>
                  <a:pt x="46" y="110"/>
                  <a:pt x="47" y="110"/>
                  <a:pt x="48" y="110"/>
                </a:cubicBezTo>
                <a:cubicBezTo>
                  <a:pt x="48" y="66"/>
                  <a:pt x="48" y="66"/>
                  <a:pt x="48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8" y="66"/>
                  <a:pt x="35" y="65"/>
                  <a:pt x="33" y="63"/>
                </a:cubicBezTo>
                <a:cubicBezTo>
                  <a:pt x="31" y="61"/>
                  <a:pt x="30" y="58"/>
                  <a:pt x="30" y="55"/>
                </a:cubicBezTo>
                <a:cubicBezTo>
                  <a:pt x="30" y="52"/>
                  <a:pt x="31" y="49"/>
                  <a:pt x="33" y="47"/>
                </a:cubicBezTo>
                <a:cubicBezTo>
                  <a:pt x="35" y="45"/>
                  <a:pt x="38" y="44"/>
                  <a:pt x="41" y="44"/>
                </a:cubicBezTo>
                <a:cubicBezTo>
                  <a:pt x="47" y="44"/>
                  <a:pt x="52" y="49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2"/>
                  <a:pt x="62" y="49"/>
                  <a:pt x="64" y="47"/>
                </a:cubicBezTo>
                <a:cubicBezTo>
                  <a:pt x="66" y="45"/>
                  <a:pt x="69" y="44"/>
                  <a:pt x="72" y="44"/>
                </a:cubicBezTo>
                <a:cubicBezTo>
                  <a:pt x="75" y="44"/>
                  <a:pt x="78" y="45"/>
                  <a:pt x="80" y="47"/>
                </a:cubicBezTo>
                <a:cubicBezTo>
                  <a:pt x="82" y="49"/>
                  <a:pt x="83" y="52"/>
                  <a:pt x="83" y="55"/>
                </a:cubicBezTo>
                <a:cubicBezTo>
                  <a:pt x="83" y="58"/>
                  <a:pt x="82" y="61"/>
                  <a:pt x="80" y="63"/>
                </a:cubicBezTo>
                <a:cubicBezTo>
                  <a:pt x="78" y="65"/>
                  <a:pt x="75" y="66"/>
                  <a:pt x="72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6" y="110"/>
                  <a:pt x="67" y="110"/>
                  <a:pt x="68" y="110"/>
                </a:cubicBezTo>
                <a:cubicBezTo>
                  <a:pt x="72" y="110"/>
                  <a:pt x="74" y="109"/>
                  <a:pt x="74" y="105"/>
                </a:cubicBezTo>
                <a:cubicBezTo>
                  <a:pt x="75" y="101"/>
                  <a:pt x="76" y="95"/>
                  <a:pt x="78" y="90"/>
                </a:cubicBezTo>
                <a:cubicBezTo>
                  <a:pt x="81" y="83"/>
                  <a:pt x="85" y="77"/>
                  <a:pt x="89" y="69"/>
                </a:cubicBezTo>
                <a:cubicBezTo>
                  <a:pt x="94" y="61"/>
                  <a:pt x="96" y="52"/>
                  <a:pt x="93" y="43"/>
                </a:cubicBezTo>
                <a:close/>
                <a:moveTo>
                  <a:pt x="61" y="4"/>
                </a:moveTo>
                <a:cubicBezTo>
                  <a:pt x="61" y="2"/>
                  <a:pt x="59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0"/>
                  <a:pt x="52" y="2"/>
                  <a:pt x="52" y="4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4"/>
                  <a:pt x="54" y="16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9" y="16"/>
                  <a:pt x="61" y="14"/>
                  <a:pt x="61" y="12"/>
                </a:cubicBezTo>
                <a:lnTo>
                  <a:pt x="61" y="4"/>
                </a:lnTo>
                <a:close/>
                <a:moveTo>
                  <a:pt x="83" y="11"/>
                </a:moveTo>
                <a:cubicBezTo>
                  <a:pt x="84" y="9"/>
                  <a:pt x="83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79" y="4"/>
                  <a:pt x="77" y="5"/>
                  <a:pt x="76" y="7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6"/>
                  <a:pt x="72" y="18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6" y="20"/>
                  <a:pt x="78" y="20"/>
                  <a:pt x="80" y="18"/>
                </a:cubicBezTo>
                <a:lnTo>
                  <a:pt x="83" y="11"/>
                </a:lnTo>
                <a:close/>
                <a:moveTo>
                  <a:pt x="100" y="24"/>
                </a:moveTo>
                <a:cubicBezTo>
                  <a:pt x="101" y="23"/>
                  <a:pt x="102" y="20"/>
                  <a:pt x="100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9" y="17"/>
                  <a:pt x="96" y="17"/>
                  <a:pt x="94" y="18"/>
                </a:cubicBezTo>
                <a:cubicBezTo>
                  <a:pt x="89" y="23"/>
                  <a:pt x="89" y="23"/>
                  <a:pt x="89" y="23"/>
                </a:cubicBezTo>
                <a:cubicBezTo>
                  <a:pt x="87" y="25"/>
                  <a:pt x="87" y="27"/>
                  <a:pt x="88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90" y="31"/>
                  <a:pt x="92" y="31"/>
                  <a:pt x="94" y="29"/>
                </a:cubicBezTo>
                <a:lnTo>
                  <a:pt x="100" y="24"/>
                </a:lnTo>
                <a:close/>
                <a:moveTo>
                  <a:pt x="108" y="44"/>
                </a:moveTo>
                <a:cubicBezTo>
                  <a:pt x="111" y="44"/>
                  <a:pt x="112" y="42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1" y="37"/>
                  <a:pt x="109" y="36"/>
                  <a:pt x="107" y="36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97" y="38"/>
                  <a:pt x="96" y="40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7" y="44"/>
                  <a:pt x="99" y="46"/>
                  <a:pt x="101" y="45"/>
                </a:cubicBezTo>
                <a:lnTo>
                  <a:pt x="108" y="44"/>
                </a:lnTo>
                <a:close/>
                <a:moveTo>
                  <a:pt x="107" y="66"/>
                </a:moveTo>
                <a:cubicBezTo>
                  <a:pt x="109" y="66"/>
                  <a:pt x="111" y="65"/>
                  <a:pt x="111" y="63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2" y="61"/>
                  <a:pt x="111" y="58"/>
                  <a:pt x="108" y="58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99" y="56"/>
                  <a:pt x="97" y="57"/>
                  <a:pt x="96" y="60"/>
                </a:cubicBezTo>
                <a:cubicBezTo>
                  <a:pt x="96" y="60"/>
                  <a:pt x="96" y="60"/>
                  <a:pt x="96" y="60"/>
                </a:cubicBezTo>
                <a:cubicBezTo>
                  <a:pt x="96" y="62"/>
                  <a:pt x="97" y="64"/>
                  <a:pt x="99" y="64"/>
                </a:cubicBezTo>
                <a:lnTo>
                  <a:pt x="107" y="66"/>
                </a:lnTo>
                <a:close/>
                <a:moveTo>
                  <a:pt x="33" y="18"/>
                </a:moveTo>
                <a:cubicBezTo>
                  <a:pt x="34" y="20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1" y="16"/>
                  <a:pt x="40" y="14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3" y="4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29" y="7"/>
                  <a:pt x="28" y="9"/>
                  <a:pt x="29" y="11"/>
                </a:cubicBezTo>
                <a:lnTo>
                  <a:pt x="33" y="18"/>
                </a:lnTo>
                <a:close/>
                <a:moveTo>
                  <a:pt x="18" y="29"/>
                </a:moveTo>
                <a:cubicBezTo>
                  <a:pt x="20" y="31"/>
                  <a:pt x="23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5" y="27"/>
                  <a:pt x="25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7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3"/>
                  <a:pt x="13" y="24"/>
                </a:cubicBezTo>
                <a:lnTo>
                  <a:pt x="18" y="29"/>
                </a:lnTo>
                <a:close/>
                <a:moveTo>
                  <a:pt x="11" y="45"/>
                </a:moveTo>
                <a:cubicBezTo>
                  <a:pt x="13" y="46"/>
                  <a:pt x="16" y="44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0"/>
                  <a:pt x="15" y="38"/>
                  <a:pt x="13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1" y="37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2"/>
                  <a:pt x="2" y="44"/>
                  <a:pt x="4" y="44"/>
                </a:cubicBezTo>
                <a:lnTo>
                  <a:pt x="11" y="45"/>
                </a:lnTo>
                <a:close/>
                <a:moveTo>
                  <a:pt x="13" y="64"/>
                </a:moveTo>
                <a:cubicBezTo>
                  <a:pt x="15" y="64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7"/>
                  <a:pt x="14" y="56"/>
                  <a:pt x="11" y="56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61"/>
                  <a:pt x="1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5"/>
                  <a:pt x="3" y="66"/>
                  <a:pt x="6" y="66"/>
                </a:cubicBezTo>
                <a:lnTo>
                  <a:pt x="13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8" name="Google Shape;2718;p115"/>
          <p:cNvSpPr/>
          <p:nvPr/>
        </p:nvSpPr>
        <p:spPr>
          <a:xfrm>
            <a:off x="7569200" y="3930650"/>
            <a:ext cx="717550" cy="482600"/>
          </a:xfrm>
          <a:custGeom>
            <a:avLst/>
            <a:gdLst/>
            <a:ahLst/>
            <a:cxnLst/>
            <a:rect l="l" t="t" r="r" b="b"/>
            <a:pathLst>
              <a:path w="156" h="105" extrusionOk="0">
                <a:moveTo>
                  <a:pt x="124" y="11"/>
                </a:moveTo>
                <a:cubicBezTo>
                  <a:pt x="139" y="47"/>
                  <a:pt x="139" y="47"/>
                  <a:pt x="139" y="47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11" y="46"/>
                  <a:pt x="82" y="21"/>
                  <a:pt x="79" y="21"/>
                </a:cubicBezTo>
                <a:cubicBezTo>
                  <a:pt x="77" y="21"/>
                  <a:pt x="68" y="24"/>
                  <a:pt x="67" y="24"/>
                </a:cubicBezTo>
                <a:cubicBezTo>
                  <a:pt x="67" y="24"/>
                  <a:pt x="62" y="26"/>
                  <a:pt x="57" y="26"/>
                </a:cubicBezTo>
                <a:cubicBezTo>
                  <a:pt x="54" y="26"/>
                  <a:pt x="53" y="26"/>
                  <a:pt x="52" y="25"/>
                </a:cubicBezTo>
                <a:cubicBezTo>
                  <a:pt x="50" y="24"/>
                  <a:pt x="50" y="23"/>
                  <a:pt x="50" y="22"/>
                </a:cubicBezTo>
                <a:cubicBezTo>
                  <a:pt x="50" y="20"/>
                  <a:pt x="52" y="18"/>
                  <a:pt x="53" y="18"/>
                </a:cubicBezTo>
                <a:cubicBezTo>
                  <a:pt x="61" y="14"/>
                  <a:pt x="82" y="6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9" y="6"/>
                  <a:pt x="121" y="10"/>
                  <a:pt x="124" y="11"/>
                </a:cubicBezTo>
                <a:close/>
                <a:moveTo>
                  <a:pt x="137" y="0"/>
                </a:moveTo>
                <a:cubicBezTo>
                  <a:pt x="137" y="0"/>
                  <a:pt x="136" y="0"/>
                  <a:pt x="136" y="1"/>
                </a:cubicBezTo>
                <a:cubicBezTo>
                  <a:pt x="130" y="3"/>
                  <a:pt x="130" y="3"/>
                  <a:pt x="130" y="3"/>
                </a:cubicBezTo>
                <a:cubicBezTo>
                  <a:pt x="129" y="3"/>
                  <a:pt x="128" y="4"/>
                  <a:pt x="128" y="5"/>
                </a:cubicBezTo>
                <a:cubicBezTo>
                  <a:pt x="127" y="6"/>
                  <a:pt x="127" y="7"/>
                  <a:pt x="127" y="8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3" y="48"/>
                  <a:pt x="146" y="49"/>
                  <a:pt x="148" y="49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55" y="46"/>
                  <a:pt x="156" y="45"/>
                  <a:pt x="156" y="44"/>
                </a:cubicBezTo>
                <a:cubicBezTo>
                  <a:pt x="156" y="43"/>
                  <a:pt x="156" y="42"/>
                  <a:pt x="156" y="41"/>
                </a:cubicBezTo>
                <a:cubicBezTo>
                  <a:pt x="141" y="3"/>
                  <a:pt x="141" y="3"/>
                  <a:pt x="141" y="3"/>
                </a:cubicBezTo>
                <a:cubicBezTo>
                  <a:pt x="140" y="1"/>
                  <a:pt x="139" y="0"/>
                  <a:pt x="137" y="0"/>
                </a:cubicBezTo>
                <a:close/>
                <a:moveTo>
                  <a:pt x="0" y="53"/>
                </a:moveTo>
                <a:cubicBezTo>
                  <a:pt x="0" y="54"/>
                  <a:pt x="0" y="55"/>
                  <a:pt x="1" y="55"/>
                </a:cubicBezTo>
                <a:cubicBezTo>
                  <a:pt x="2" y="56"/>
                  <a:pt x="3" y="57"/>
                  <a:pt x="4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2" y="58"/>
                  <a:pt x="14" y="56"/>
                  <a:pt x="15" y="54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9"/>
                  <a:pt x="17" y="8"/>
                </a:cubicBezTo>
                <a:cubicBezTo>
                  <a:pt x="16" y="7"/>
                  <a:pt x="15" y="7"/>
                  <a:pt x="14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7" y="6"/>
                  <a:pt x="7" y="6"/>
                </a:cubicBezTo>
                <a:cubicBezTo>
                  <a:pt x="5" y="6"/>
                  <a:pt x="3" y="8"/>
                  <a:pt x="3" y="10"/>
                </a:cubicBezTo>
                <a:lnTo>
                  <a:pt x="0" y="53"/>
                </a:lnTo>
                <a:close/>
                <a:moveTo>
                  <a:pt x="64" y="91"/>
                </a:moveTo>
                <a:cubicBezTo>
                  <a:pt x="64" y="89"/>
                  <a:pt x="63" y="88"/>
                  <a:pt x="62" y="87"/>
                </a:cubicBezTo>
                <a:cubicBezTo>
                  <a:pt x="59" y="85"/>
                  <a:pt x="56" y="85"/>
                  <a:pt x="54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2"/>
                  <a:pt x="51" y="92"/>
                  <a:pt x="51" y="92"/>
                </a:cubicBezTo>
                <a:cubicBezTo>
                  <a:pt x="48" y="95"/>
                  <a:pt x="48" y="95"/>
                  <a:pt x="48" y="95"/>
                </a:cubicBezTo>
                <a:cubicBezTo>
                  <a:pt x="45" y="99"/>
                  <a:pt x="48" y="102"/>
                  <a:pt x="49" y="103"/>
                </a:cubicBezTo>
                <a:cubicBezTo>
                  <a:pt x="50" y="104"/>
                  <a:pt x="51" y="105"/>
                  <a:pt x="53" y="105"/>
                </a:cubicBezTo>
                <a:cubicBezTo>
                  <a:pt x="54" y="105"/>
                  <a:pt x="56" y="104"/>
                  <a:pt x="57" y="102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3" y="95"/>
                  <a:pt x="63" y="95"/>
                  <a:pt x="63" y="95"/>
                </a:cubicBezTo>
                <a:cubicBezTo>
                  <a:pt x="64" y="94"/>
                  <a:pt x="65" y="92"/>
                  <a:pt x="64" y="91"/>
                </a:cubicBezTo>
                <a:close/>
                <a:moveTo>
                  <a:pt x="34" y="88"/>
                </a:moveTo>
                <a:cubicBezTo>
                  <a:pt x="32" y="91"/>
                  <a:pt x="32" y="93"/>
                  <a:pt x="36" y="96"/>
                </a:cubicBezTo>
                <a:cubicBezTo>
                  <a:pt x="38" y="98"/>
                  <a:pt x="41" y="98"/>
                  <a:pt x="44" y="95"/>
                </a:cubicBezTo>
                <a:cubicBezTo>
                  <a:pt x="51" y="86"/>
                  <a:pt x="51" y="86"/>
                  <a:pt x="51" y="86"/>
                </a:cubicBezTo>
                <a:cubicBezTo>
                  <a:pt x="54" y="82"/>
                  <a:pt x="51" y="78"/>
                  <a:pt x="50" y="77"/>
                </a:cubicBezTo>
                <a:cubicBezTo>
                  <a:pt x="47" y="75"/>
                  <a:pt x="44" y="76"/>
                  <a:pt x="42" y="78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4"/>
                  <a:pt x="38" y="84"/>
                  <a:pt x="38" y="84"/>
                </a:cubicBezTo>
                <a:lnTo>
                  <a:pt x="34" y="88"/>
                </a:lnTo>
                <a:close/>
                <a:moveTo>
                  <a:pt x="23" y="77"/>
                </a:moveTo>
                <a:cubicBezTo>
                  <a:pt x="22" y="79"/>
                  <a:pt x="21" y="80"/>
                  <a:pt x="22" y="82"/>
                </a:cubicBezTo>
                <a:cubicBezTo>
                  <a:pt x="22" y="83"/>
                  <a:pt x="23" y="85"/>
                  <a:pt x="24" y="86"/>
                </a:cubicBezTo>
                <a:cubicBezTo>
                  <a:pt x="27" y="88"/>
                  <a:pt x="30" y="88"/>
                  <a:pt x="32" y="85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4"/>
                  <a:pt x="42" y="72"/>
                  <a:pt x="42" y="70"/>
                </a:cubicBezTo>
                <a:cubicBezTo>
                  <a:pt x="41" y="69"/>
                  <a:pt x="41" y="68"/>
                  <a:pt x="39" y="67"/>
                </a:cubicBezTo>
                <a:cubicBezTo>
                  <a:pt x="36" y="64"/>
                  <a:pt x="34" y="65"/>
                  <a:pt x="31" y="68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7" y="73"/>
                  <a:pt x="27" y="73"/>
                </a:cubicBezTo>
                <a:lnTo>
                  <a:pt x="23" y="77"/>
                </a:lnTo>
                <a:close/>
                <a:moveTo>
                  <a:pt x="21" y="74"/>
                </a:moveTo>
                <a:cubicBezTo>
                  <a:pt x="29" y="64"/>
                  <a:pt x="29" y="64"/>
                  <a:pt x="29" y="64"/>
                </a:cubicBezTo>
                <a:cubicBezTo>
                  <a:pt x="33" y="60"/>
                  <a:pt x="30" y="57"/>
                  <a:pt x="28" y="56"/>
                </a:cubicBezTo>
                <a:cubicBezTo>
                  <a:pt x="26" y="54"/>
                  <a:pt x="23" y="54"/>
                  <a:pt x="20" y="57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7"/>
                  <a:pt x="12" y="68"/>
                  <a:pt x="12" y="70"/>
                </a:cubicBezTo>
                <a:cubicBezTo>
                  <a:pt x="12" y="71"/>
                  <a:pt x="13" y="72"/>
                  <a:pt x="14" y="73"/>
                </a:cubicBezTo>
                <a:cubicBezTo>
                  <a:pt x="15" y="74"/>
                  <a:pt x="17" y="75"/>
                  <a:pt x="18" y="75"/>
                </a:cubicBezTo>
                <a:cubicBezTo>
                  <a:pt x="19" y="75"/>
                  <a:pt x="20" y="75"/>
                  <a:pt x="21" y="74"/>
                </a:cubicBezTo>
                <a:close/>
                <a:moveTo>
                  <a:pt x="119" y="65"/>
                </a:moveTo>
                <a:cubicBezTo>
                  <a:pt x="120" y="63"/>
                  <a:pt x="122" y="60"/>
                  <a:pt x="118" y="57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00" y="42"/>
                  <a:pt x="83" y="27"/>
                  <a:pt x="79" y="25"/>
                </a:cubicBezTo>
                <a:cubicBezTo>
                  <a:pt x="77" y="25"/>
                  <a:pt x="72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2" y="30"/>
                  <a:pt x="57" y="30"/>
                </a:cubicBezTo>
                <a:cubicBezTo>
                  <a:pt x="54" y="30"/>
                  <a:pt x="51" y="29"/>
                  <a:pt x="50" y="28"/>
                </a:cubicBezTo>
                <a:cubicBezTo>
                  <a:pt x="46" y="26"/>
                  <a:pt x="46" y="23"/>
                  <a:pt x="46" y="22"/>
                </a:cubicBezTo>
                <a:cubicBezTo>
                  <a:pt x="46" y="19"/>
                  <a:pt x="49" y="16"/>
                  <a:pt x="51" y="15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54"/>
                  <a:pt x="18" y="54"/>
                  <a:pt x="18" y="54"/>
                </a:cubicBezTo>
                <a:cubicBezTo>
                  <a:pt x="21" y="51"/>
                  <a:pt x="23" y="51"/>
                  <a:pt x="25" y="51"/>
                </a:cubicBezTo>
                <a:cubicBezTo>
                  <a:pt x="27" y="51"/>
                  <a:pt x="29" y="52"/>
                  <a:pt x="31" y="53"/>
                </a:cubicBezTo>
                <a:cubicBezTo>
                  <a:pt x="34" y="55"/>
                  <a:pt x="35" y="58"/>
                  <a:pt x="34" y="62"/>
                </a:cubicBezTo>
                <a:cubicBezTo>
                  <a:pt x="37" y="61"/>
                  <a:pt x="39" y="62"/>
                  <a:pt x="42" y="64"/>
                </a:cubicBezTo>
                <a:cubicBezTo>
                  <a:pt x="44" y="66"/>
                  <a:pt x="46" y="69"/>
                  <a:pt x="45" y="72"/>
                </a:cubicBezTo>
                <a:cubicBezTo>
                  <a:pt x="48" y="72"/>
                  <a:pt x="50" y="73"/>
                  <a:pt x="52" y="75"/>
                </a:cubicBezTo>
                <a:cubicBezTo>
                  <a:pt x="55" y="77"/>
                  <a:pt x="56" y="79"/>
                  <a:pt x="56" y="82"/>
                </a:cubicBezTo>
                <a:cubicBezTo>
                  <a:pt x="59" y="81"/>
                  <a:pt x="62" y="82"/>
                  <a:pt x="64" y="84"/>
                </a:cubicBezTo>
                <a:cubicBezTo>
                  <a:pt x="68" y="87"/>
                  <a:pt x="69" y="91"/>
                  <a:pt x="67" y="94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7"/>
                  <a:pt x="70" y="97"/>
                  <a:pt x="71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2" y="98"/>
                  <a:pt x="73" y="98"/>
                  <a:pt x="74" y="98"/>
                </a:cubicBezTo>
                <a:cubicBezTo>
                  <a:pt x="76" y="98"/>
                  <a:pt x="77" y="97"/>
                  <a:pt x="78" y="96"/>
                </a:cubicBezTo>
                <a:cubicBezTo>
                  <a:pt x="80" y="94"/>
                  <a:pt x="81" y="92"/>
                  <a:pt x="79" y="90"/>
                </a:cubicBezTo>
                <a:cubicBezTo>
                  <a:pt x="78" y="89"/>
                  <a:pt x="78" y="89"/>
                  <a:pt x="78" y="89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4" y="77"/>
                  <a:pt x="64" y="77"/>
                </a:cubicBezTo>
                <a:cubicBezTo>
                  <a:pt x="64" y="76"/>
                  <a:pt x="64" y="76"/>
                  <a:pt x="65" y="75"/>
                </a:cubicBezTo>
                <a:cubicBezTo>
                  <a:pt x="66" y="74"/>
                  <a:pt x="67" y="74"/>
                  <a:pt x="68" y="75"/>
                </a:cubicBezTo>
                <a:cubicBezTo>
                  <a:pt x="85" y="90"/>
                  <a:pt x="85" y="90"/>
                  <a:pt x="85" y="90"/>
                </a:cubicBezTo>
                <a:cubicBezTo>
                  <a:pt x="86" y="90"/>
                  <a:pt x="87" y="90"/>
                  <a:pt x="88" y="90"/>
                </a:cubicBezTo>
                <a:cubicBezTo>
                  <a:pt x="90" y="90"/>
                  <a:pt x="91" y="90"/>
                  <a:pt x="93" y="88"/>
                </a:cubicBezTo>
                <a:cubicBezTo>
                  <a:pt x="94" y="87"/>
                  <a:pt x="94" y="85"/>
                  <a:pt x="94" y="84"/>
                </a:cubicBezTo>
                <a:cubicBezTo>
                  <a:pt x="94" y="82"/>
                  <a:pt x="93" y="81"/>
                  <a:pt x="92" y="80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70"/>
                  <a:pt x="79" y="69"/>
                  <a:pt x="79" y="69"/>
                </a:cubicBezTo>
                <a:cubicBezTo>
                  <a:pt x="79" y="68"/>
                  <a:pt x="79" y="68"/>
                  <a:pt x="80" y="67"/>
                </a:cubicBezTo>
                <a:cubicBezTo>
                  <a:pt x="80" y="66"/>
                  <a:pt x="82" y="66"/>
                  <a:pt x="83" y="67"/>
                </a:cubicBezTo>
                <a:cubicBezTo>
                  <a:pt x="98" y="80"/>
                  <a:pt x="98" y="80"/>
                  <a:pt x="98" y="80"/>
                </a:cubicBezTo>
                <a:cubicBezTo>
                  <a:pt x="100" y="81"/>
                  <a:pt x="101" y="81"/>
                  <a:pt x="102" y="81"/>
                </a:cubicBezTo>
                <a:cubicBezTo>
                  <a:pt x="104" y="81"/>
                  <a:pt x="106" y="80"/>
                  <a:pt x="107" y="78"/>
                </a:cubicBezTo>
                <a:cubicBezTo>
                  <a:pt x="109" y="77"/>
                  <a:pt x="109" y="75"/>
                  <a:pt x="109" y="74"/>
                </a:cubicBezTo>
                <a:cubicBezTo>
                  <a:pt x="109" y="73"/>
                  <a:pt x="108" y="71"/>
                  <a:pt x="106" y="70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94" y="59"/>
                  <a:pt x="94" y="59"/>
                  <a:pt x="94" y="59"/>
                </a:cubicBezTo>
                <a:cubicBezTo>
                  <a:pt x="93" y="59"/>
                  <a:pt x="93" y="57"/>
                  <a:pt x="93" y="56"/>
                </a:cubicBezTo>
                <a:cubicBezTo>
                  <a:pt x="94" y="55"/>
                  <a:pt x="95" y="55"/>
                  <a:pt x="96" y="5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3" y="69"/>
                  <a:pt x="116" y="69"/>
                  <a:pt x="119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9" name="Google Shape;2719;p115"/>
          <p:cNvSpPr/>
          <p:nvPr/>
        </p:nvSpPr>
        <p:spPr>
          <a:xfrm>
            <a:off x="6559550" y="1346200"/>
            <a:ext cx="619125" cy="523875"/>
          </a:xfrm>
          <a:custGeom>
            <a:avLst/>
            <a:gdLst/>
            <a:ahLst/>
            <a:cxnLst/>
            <a:rect l="l" t="t" r="r" b="b"/>
            <a:pathLst>
              <a:path w="135" h="114" extrusionOk="0">
                <a:moveTo>
                  <a:pt x="19" y="93"/>
                </a:moveTo>
                <a:cubicBezTo>
                  <a:pt x="19" y="62"/>
                  <a:pt x="19" y="62"/>
                  <a:pt x="19" y="62"/>
                </a:cubicBezTo>
                <a:cubicBezTo>
                  <a:pt x="19" y="60"/>
                  <a:pt x="20" y="58"/>
                  <a:pt x="23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3" y="58"/>
                  <a:pt x="35" y="60"/>
                  <a:pt x="35" y="62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3" y="97"/>
                  <a:pt x="30" y="97"/>
                </a:cubicBezTo>
                <a:cubicBezTo>
                  <a:pt x="23" y="97"/>
                  <a:pt x="23" y="97"/>
                  <a:pt x="23" y="97"/>
                </a:cubicBezTo>
                <a:cubicBezTo>
                  <a:pt x="20" y="97"/>
                  <a:pt x="19" y="95"/>
                  <a:pt x="19" y="93"/>
                </a:cubicBezTo>
                <a:close/>
                <a:moveTo>
                  <a:pt x="50" y="47"/>
                </a:moveTo>
                <a:cubicBezTo>
                  <a:pt x="48" y="47"/>
                  <a:pt x="46" y="49"/>
                  <a:pt x="46" y="51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5"/>
                  <a:pt x="48" y="97"/>
                  <a:pt x="50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60" y="97"/>
                  <a:pt x="62" y="95"/>
                  <a:pt x="62" y="93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0" y="47"/>
                  <a:pt x="57" y="47"/>
                </a:cubicBezTo>
                <a:lnTo>
                  <a:pt x="50" y="47"/>
                </a:lnTo>
                <a:close/>
                <a:moveTo>
                  <a:pt x="77" y="38"/>
                </a:moveTo>
                <a:cubicBezTo>
                  <a:pt x="75" y="38"/>
                  <a:pt x="73" y="40"/>
                  <a:pt x="73" y="42"/>
                </a:cubicBezTo>
                <a:cubicBezTo>
                  <a:pt x="73" y="93"/>
                  <a:pt x="73" y="93"/>
                  <a:pt x="73" y="93"/>
                </a:cubicBezTo>
                <a:cubicBezTo>
                  <a:pt x="73" y="95"/>
                  <a:pt x="75" y="97"/>
                  <a:pt x="77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7" y="97"/>
                  <a:pt x="89" y="95"/>
                  <a:pt x="89" y="93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0"/>
                  <a:pt x="87" y="38"/>
                  <a:pt x="84" y="38"/>
                </a:cubicBezTo>
                <a:lnTo>
                  <a:pt x="77" y="38"/>
                </a:lnTo>
                <a:close/>
                <a:moveTo>
                  <a:pt x="104" y="28"/>
                </a:moveTo>
                <a:cubicBezTo>
                  <a:pt x="102" y="28"/>
                  <a:pt x="100" y="30"/>
                  <a:pt x="100" y="32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0" y="95"/>
                  <a:pt x="102" y="97"/>
                  <a:pt x="104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4" y="97"/>
                  <a:pt x="116" y="95"/>
                  <a:pt x="116" y="93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4" y="28"/>
                  <a:pt x="111" y="28"/>
                </a:cubicBezTo>
                <a:lnTo>
                  <a:pt x="104" y="28"/>
                </a:lnTo>
                <a:close/>
                <a:moveTo>
                  <a:pt x="21" y="46"/>
                </a:moveTo>
                <a:cubicBezTo>
                  <a:pt x="49" y="41"/>
                  <a:pt x="76" y="30"/>
                  <a:pt x="101" y="16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12" y="6"/>
                  <a:pt x="112" y="6"/>
                  <a:pt x="112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10"/>
                  <a:pt x="98" y="10"/>
                  <a:pt x="98" y="10"/>
                </a:cubicBezTo>
                <a:cubicBezTo>
                  <a:pt x="74" y="25"/>
                  <a:pt x="48" y="35"/>
                  <a:pt x="20" y="40"/>
                </a:cubicBezTo>
                <a:lnTo>
                  <a:pt x="21" y="46"/>
                </a:lnTo>
                <a:close/>
                <a:moveTo>
                  <a:pt x="135" y="106"/>
                </a:moveTo>
                <a:cubicBezTo>
                  <a:pt x="122" y="98"/>
                  <a:pt x="122" y="98"/>
                  <a:pt x="122" y="98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114"/>
                  <a:pt x="122" y="114"/>
                  <a:pt x="122" y="114"/>
                </a:cubicBezTo>
                <a:lnTo>
                  <a:pt x="135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0" name="Google Shape;2720;p115"/>
          <p:cNvSpPr/>
          <p:nvPr/>
        </p:nvSpPr>
        <p:spPr>
          <a:xfrm>
            <a:off x="3848100" y="2422525"/>
            <a:ext cx="909637" cy="473075"/>
          </a:xfrm>
          <a:custGeom>
            <a:avLst/>
            <a:gdLst/>
            <a:ahLst/>
            <a:cxnLst/>
            <a:rect l="l" t="t" r="r" b="b"/>
            <a:pathLst>
              <a:path w="198" h="103" extrusionOk="0">
                <a:moveTo>
                  <a:pt x="143" y="97"/>
                </a:moveTo>
                <a:cubicBezTo>
                  <a:pt x="140" y="99"/>
                  <a:pt x="137" y="100"/>
                  <a:pt x="134" y="100"/>
                </a:cubicBezTo>
                <a:cubicBezTo>
                  <a:pt x="124" y="103"/>
                  <a:pt x="114" y="103"/>
                  <a:pt x="101" y="103"/>
                </a:cubicBezTo>
                <a:cubicBezTo>
                  <a:pt x="89" y="103"/>
                  <a:pt x="79" y="103"/>
                  <a:pt x="69" y="100"/>
                </a:cubicBezTo>
                <a:cubicBezTo>
                  <a:pt x="66" y="100"/>
                  <a:pt x="63" y="99"/>
                  <a:pt x="60" y="97"/>
                </a:cubicBezTo>
                <a:cubicBezTo>
                  <a:pt x="51" y="93"/>
                  <a:pt x="51" y="86"/>
                  <a:pt x="56" y="81"/>
                </a:cubicBezTo>
                <a:cubicBezTo>
                  <a:pt x="61" y="76"/>
                  <a:pt x="68" y="73"/>
                  <a:pt x="74" y="69"/>
                </a:cubicBezTo>
                <a:cubicBezTo>
                  <a:pt x="77" y="68"/>
                  <a:pt x="81" y="67"/>
                  <a:pt x="84" y="66"/>
                </a:cubicBezTo>
                <a:cubicBezTo>
                  <a:pt x="89" y="63"/>
                  <a:pt x="91" y="58"/>
                  <a:pt x="87" y="53"/>
                </a:cubicBezTo>
                <a:cubicBezTo>
                  <a:pt x="78" y="45"/>
                  <a:pt x="75" y="34"/>
                  <a:pt x="75" y="22"/>
                </a:cubicBezTo>
                <a:cubicBezTo>
                  <a:pt x="76" y="10"/>
                  <a:pt x="83" y="4"/>
                  <a:pt x="94" y="1"/>
                </a:cubicBezTo>
                <a:cubicBezTo>
                  <a:pt x="97" y="0"/>
                  <a:pt x="99" y="0"/>
                  <a:pt x="101" y="0"/>
                </a:cubicBezTo>
                <a:cubicBezTo>
                  <a:pt x="104" y="0"/>
                  <a:pt x="106" y="0"/>
                  <a:pt x="109" y="1"/>
                </a:cubicBezTo>
                <a:cubicBezTo>
                  <a:pt x="120" y="4"/>
                  <a:pt x="127" y="10"/>
                  <a:pt x="128" y="22"/>
                </a:cubicBezTo>
                <a:cubicBezTo>
                  <a:pt x="128" y="34"/>
                  <a:pt x="125" y="45"/>
                  <a:pt x="116" y="53"/>
                </a:cubicBezTo>
                <a:cubicBezTo>
                  <a:pt x="112" y="58"/>
                  <a:pt x="114" y="63"/>
                  <a:pt x="119" y="66"/>
                </a:cubicBezTo>
                <a:cubicBezTo>
                  <a:pt x="122" y="67"/>
                  <a:pt x="125" y="68"/>
                  <a:pt x="128" y="69"/>
                </a:cubicBezTo>
                <a:cubicBezTo>
                  <a:pt x="135" y="73"/>
                  <a:pt x="142" y="76"/>
                  <a:pt x="147" y="81"/>
                </a:cubicBezTo>
                <a:cubicBezTo>
                  <a:pt x="150" y="85"/>
                  <a:pt x="152" y="93"/>
                  <a:pt x="143" y="97"/>
                </a:cubicBezTo>
                <a:close/>
                <a:moveTo>
                  <a:pt x="195" y="88"/>
                </a:moveTo>
                <a:cubicBezTo>
                  <a:pt x="191" y="84"/>
                  <a:pt x="187" y="82"/>
                  <a:pt x="182" y="80"/>
                </a:cubicBezTo>
                <a:cubicBezTo>
                  <a:pt x="180" y="79"/>
                  <a:pt x="178" y="78"/>
                  <a:pt x="176" y="77"/>
                </a:cubicBezTo>
                <a:cubicBezTo>
                  <a:pt x="172" y="76"/>
                  <a:pt x="171" y="71"/>
                  <a:pt x="174" y="69"/>
                </a:cubicBezTo>
                <a:cubicBezTo>
                  <a:pt x="180" y="63"/>
                  <a:pt x="182" y="55"/>
                  <a:pt x="182" y="47"/>
                </a:cubicBezTo>
                <a:cubicBezTo>
                  <a:pt x="181" y="39"/>
                  <a:pt x="176" y="34"/>
                  <a:pt x="168" y="32"/>
                </a:cubicBezTo>
                <a:cubicBezTo>
                  <a:pt x="167" y="32"/>
                  <a:pt x="165" y="31"/>
                  <a:pt x="163" y="31"/>
                </a:cubicBezTo>
                <a:cubicBezTo>
                  <a:pt x="162" y="31"/>
                  <a:pt x="160" y="32"/>
                  <a:pt x="158" y="32"/>
                </a:cubicBezTo>
                <a:cubicBezTo>
                  <a:pt x="151" y="34"/>
                  <a:pt x="146" y="39"/>
                  <a:pt x="145" y="47"/>
                </a:cubicBezTo>
                <a:cubicBezTo>
                  <a:pt x="145" y="55"/>
                  <a:pt x="147" y="62"/>
                  <a:pt x="153" y="69"/>
                </a:cubicBezTo>
                <a:cubicBezTo>
                  <a:pt x="156" y="71"/>
                  <a:pt x="155" y="76"/>
                  <a:pt x="151" y="77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51" y="78"/>
                  <a:pt x="152" y="78"/>
                  <a:pt x="152" y="79"/>
                </a:cubicBezTo>
                <a:cubicBezTo>
                  <a:pt x="155" y="82"/>
                  <a:pt x="156" y="86"/>
                  <a:pt x="156" y="90"/>
                </a:cubicBezTo>
                <a:cubicBezTo>
                  <a:pt x="155" y="95"/>
                  <a:pt x="152" y="98"/>
                  <a:pt x="148" y="100"/>
                </a:cubicBezTo>
                <a:cubicBezTo>
                  <a:pt x="146" y="101"/>
                  <a:pt x="145" y="101"/>
                  <a:pt x="144" y="102"/>
                </a:cubicBezTo>
                <a:cubicBezTo>
                  <a:pt x="150" y="103"/>
                  <a:pt x="156" y="103"/>
                  <a:pt x="163" y="103"/>
                </a:cubicBezTo>
                <a:cubicBezTo>
                  <a:pt x="172" y="103"/>
                  <a:pt x="179" y="103"/>
                  <a:pt x="186" y="101"/>
                </a:cubicBezTo>
                <a:cubicBezTo>
                  <a:pt x="188" y="101"/>
                  <a:pt x="190" y="100"/>
                  <a:pt x="192" y="99"/>
                </a:cubicBezTo>
                <a:cubicBezTo>
                  <a:pt x="198" y="96"/>
                  <a:pt x="197" y="90"/>
                  <a:pt x="195" y="88"/>
                </a:cubicBezTo>
                <a:close/>
                <a:moveTo>
                  <a:pt x="46" y="90"/>
                </a:moveTo>
                <a:cubicBezTo>
                  <a:pt x="46" y="86"/>
                  <a:pt x="47" y="82"/>
                  <a:pt x="50" y="79"/>
                </a:cubicBezTo>
                <a:cubicBezTo>
                  <a:pt x="52" y="78"/>
                  <a:pt x="53" y="76"/>
                  <a:pt x="55" y="75"/>
                </a:cubicBezTo>
                <a:cubicBezTo>
                  <a:pt x="54" y="75"/>
                  <a:pt x="53" y="75"/>
                  <a:pt x="52" y="74"/>
                </a:cubicBezTo>
                <a:cubicBezTo>
                  <a:pt x="48" y="73"/>
                  <a:pt x="46" y="68"/>
                  <a:pt x="50" y="65"/>
                </a:cubicBezTo>
                <a:cubicBezTo>
                  <a:pt x="56" y="58"/>
                  <a:pt x="59" y="50"/>
                  <a:pt x="58" y="41"/>
                </a:cubicBezTo>
                <a:cubicBezTo>
                  <a:pt x="58" y="32"/>
                  <a:pt x="53" y="27"/>
                  <a:pt x="44" y="24"/>
                </a:cubicBezTo>
                <a:cubicBezTo>
                  <a:pt x="42" y="24"/>
                  <a:pt x="40" y="24"/>
                  <a:pt x="38" y="24"/>
                </a:cubicBezTo>
                <a:cubicBezTo>
                  <a:pt x="37" y="24"/>
                  <a:pt x="35" y="24"/>
                  <a:pt x="33" y="24"/>
                </a:cubicBezTo>
                <a:cubicBezTo>
                  <a:pt x="24" y="27"/>
                  <a:pt x="19" y="32"/>
                  <a:pt x="18" y="41"/>
                </a:cubicBezTo>
                <a:cubicBezTo>
                  <a:pt x="18" y="50"/>
                  <a:pt x="20" y="58"/>
                  <a:pt x="27" y="65"/>
                </a:cubicBezTo>
                <a:cubicBezTo>
                  <a:pt x="30" y="68"/>
                  <a:pt x="29" y="73"/>
                  <a:pt x="25" y="74"/>
                </a:cubicBezTo>
                <a:cubicBezTo>
                  <a:pt x="22" y="75"/>
                  <a:pt x="20" y="76"/>
                  <a:pt x="18" y="77"/>
                </a:cubicBezTo>
                <a:cubicBezTo>
                  <a:pt x="12" y="80"/>
                  <a:pt x="7" y="82"/>
                  <a:pt x="3" y="86"/>
                </a:cubicBezTo>
                <a:cubicBezTo>
                  <a:pt x="0" y="90"/>
                  <a:pt x="0" y="96"/>
                  <a:pt x="6" y="99"/>
                </a:cubicBezTo>
                <a:cubicBezTo>
                  <a:pt x="9" y="100"/>
                  <a:pt x="11" y="100"/>
                  <a:pt x="13" y="101"/>
                </a:cubicBezTo>
                <a:cubicBezTo>
                  <a:pt x="21" y="103"/>
                  <a:pt x="29" y="103"/>
                  <a:pt x="38" y="103"/>
                </a:cubicBezTo>
                <a:cubicBezTo>
                  <a:pt x="46" y="103"/>
                  <a:pt x="53" y="103"/>
                  <a:pt x="59" y="102"/>
                </a:cubicBezTo>
                <a:cubicBezTo>
                  <a:pt x="58" y="101"/>
                  <a:pt x="56" y="101"/>
                  <a:pt x="55" y="100"/>
                </a:cubicBezTo>
                <a:cubicBezTo>
                  <a:pt x="50" y="98"/>
                  <a:pt x="47" y="94"/>
                  <a:pt x="46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1" name="Google Shape;2721;p115"/>
          <p:cNvSpPr/>
          <p:nvPr/>
        </p:nvSpPr>
        <p:spPr>
          <a:xfrm>
            <a:off x="7615237" y="2439987"/>
            <a:ext cx="557212" cy="501650"/>
          </a:xfrm>
          <a:custGeom>
            <a:avLst/>
            <a:gdLst/>
            <a:ahLst/>
            <a:cxnLst/>
            <a:rect l="l" t="t" r="r" b="b"/>
            <a:pathLst>
              <a:path w="121" h="109" extrusionOk="0">
                <a:moveTo>
                  <a:pt x="82" y="15"/>
                </a:move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1" y="7"/>
                  <a:pt x="67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0" y="7"/>
                  <a:pt x="46" y="11"/>
                  <a:pt x="46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7"/>
                  <a:pt x="45" y="0"/>
                  <a:pt x="5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2" y="7"/>
                  <a:pt x="82" y="15"/>
                </a:cubicBezTo>
                <a:close/>
                <a:moveTo>
                  <a:pt x="18" y="61"/>
                </a:moveTo>
                <a:cubicBezTo>
                  <a:pt x="49" y="61"/>
                  <a:pt x="49" y="61"/>
                  <a:pt x="49" y="61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3"/>
                  <a:pt x="51" y="50"/>
                  <a:pt x="55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9" y="50"/>
                  <a:pt x="72" y="53"/>
                  <a:pt x="72" y="56"/>
                </a:cubicBezTo>
                <a:cubicBezTo>
                  <a:pt x="72" y="61"/>
                  <a:pt x="72" y="61"/>
                  <a:pt x="72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12" y="61"/>
                  <a:pt x="119" y="53"/>
                  <a:pt x="121" y="44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1" y="25"/>
                  <a:pt x="114" y="18"/>
                  <a:pt x="107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74" y="18"/>
                  <a:pt x="74" y="18"/>
                  <a:pt x="74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5"/>
                  <a:pt x="0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53"/>
                  <a:pt x="9" y="61"/>
                  <a:pt x="18" y="61"/>
                </a:cubicBezTo>
                <a:close/>
                <a:moveTo>
                  <a:pt x="102" y="66"/>
                </a:moveTo>
                <a:cubicBezTo>
                  <a:pt x="72" y="66"/>
                  <a:pt x="72" y="66"/>
                  <a:pt x="72" y="66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3"/>
                  <a:pt x="69" y="76"/>
                  <a:pt x="6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1" y="76"/>
                  <a:pt x="49" y="73"/>
                  <a:pt x="49" y="70"/>
                </a:cubicBezTo>
                <a:cubicBezTo>
                  <a:pt x="49" y="66"/>
                  <a:pt x="49" y="66"/>
                  <a:pt x="49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1" y="66"/>
                  <a:pt x="4" y="62"/>
                  <a:pt x="0" y="55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2"/>
                  <a:pt x="6" y="109"/>
                  <a:pt x="14" y="109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23" y="109"/>
                  <a:pt x="23" y="109"/>
                  <a:pt x="23" y="109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14" y="109"/>
                  <a:pt x="121" y="102"/>
                  <a:pt x="121" y="93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17" y="62"/>
                  <a:pt x="110" y="66"/>
                  <a:pt x="102" y="66"/>
                </a:cubicBezTo>
                <a:close/>
                <a:moveTo>
                  <a:pt x="66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3" y="56"/>
                  <a:pt x="53" y="57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4" y="72"/>
                  <a:pt x="55" y="72"/>
                </a:cubicBezTo>
                <a:cubicBezTo>
                  <a:pt x="66" y="72"/>
                  <a:pt x="66" y="72"/>
                  <a:pt x="66" y="72"/>
                </a:cubicBezTo>
                <a:cubicBezTo>
                  <a:pt x="67" y="72"/>
                  <a:pt x="68" y="71"/>
                  <a:pt x="68" y="70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6"/>
                  <a:pt x="67" y="55"/>
                  <a:pt x="6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2" name="Google Shape;2722;p115"/>
          <p:cNvSpPr/>
          <p:nvPr/>
        </p:nvSpPr>
        <p:spPr>
          <a:xfrm>
            <a:off x="6577012" y="4946650"/>
            <a:ext cx="509587" cy="501650"/>
          </a:xfrm>
          <a:custGeom>
            <a:avLst/>
            <a:gdLst/>
            <a:ahLst/>
            <a:cxnLst/>
            <a:rect l="l" t="t" r="r" b="b"/>
            <a:pathLst>
              <a:path w="111" h="109" extrusionOk="0">
                <a:moveTo>
                  <a:pt x="3" y="68"/>
                </a:moveTo>
                <a:cubicBezTo>
                  <a:pt x="2" y="67"/>
                  <a:pt x="2" y="65"/>
                  <a:pt x="2" y="64"/>
                </a:cubicBezTo>
                <a:cubicBezTo>
                  <a:pt x="0" y="56"/>
                  <a:pt x="1" y="49"/>
                  <a:pt x="2" y="42"/>
                </a:cubicBezTo>
                <a:cubicBezTo>
                  <a:pt x="4" y="35"/>
                  <a:pt x="7" y="28"/>
                  <a:pt x="11" y="23"/>
                </a:cubicBezTo>
                <a:cubicBezTo>
                  <a:pt x="15" y="17"/>
                  <a:pt x="20" y="12"/>
                  <a:pt x="26" y="8"/>
                </a:cubicBezTo>
                <a:cubicBezTo>
                  <a:pt x="33" y="4"/>
                  <a:pt x="40" y="2"/>
                  <a:pt x="47" y="1"/>
                </a:cubicBezTo>
                <a:cubicBezTo>
                  <a:pt x="49" y="0"/>
                  <a:pt x="51" y="0"/>
                  <a:pt x="53" y="0"/>
                </a:cubicBezTo>
                <a:cubicBezTo>
                  <a:pt x="64" y="13"/>
                  <a:pt x="64" y="13"/>
                  <a:pt x="64" y="13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1" y="26"/>
                </a:cubicBezTo>
                <a:cubicBezTo>
                  <a:pt x="35" y="28"/>
                  <a:pt x="24" y="43"/>
                  <a:pt x="27" y="59"/>
                </a:cubicBezTo>
                <a:cubicBezTo>
                  <a:pt x="27" y="61"/>
                  <a:pt x="27" y="62"/>
                  <a:pt x="28" y="63"/>
                </a:cubicBezTo>
                <a:cubicBezTo>
                  <a:pt x="28" y="64"/>
                  <a:pt x="28" y="64"/>
                  <a:pt x="28" y="64"/>
                </a:cubicBezTo>
                <a:cubicBezTo>
                  <a:pt x="17" y="61"/>
                  <a:pt x="17" y="61"/>
                  <a:pt x="17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66"/>
                  <a:pt x="9" y="66"/>
                  <a:pt x="9" y="6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75"/>
                  <a:pt x="4" y="74"/>
                  <a:pt x="4" y="72"/>
                </a:cubicBezTo>
                <a:cubicBezTo>
                  <a:pt x="4" y="72"/>
                  <a:pt x="4" y="72"/>
                  <a:pt x="4" y="71"/>
                </a:cubicBezTo>
                <a:cubicBezTo>
                  <a:pt x="3" y="70"/>
                  <a:pt x="3" y="69"/>
                  <a:pt x="3" y="68"/>
                </a:cubicBezTo>
                <a:close/>
                <a:moveTo>
                  <a:pt x="89" y="90"/>
                </a:moveTo>
                <a:cubicBezTo>
                  <a:pt x="82" y="91"/>
                  <a:pt x="82" y="91"/>
                  <a:pt x="82" y="91"/>
                </a:cubicBezTo>
                <a:cubicBezTo>
                  <a:pt x="81" y="85"/>
                  <a:pt x="81" y="85"/>
                  <a:pt x="81" y="85"/>
                </a:cubicBezTo>
                <a:cubicBezTo>
                  <a:pt x="78" y="74"/>
                  <a:pt x="78" y="74"/>
                  <a:pt x="78" y="74"/>
                </a:cubicBezTo>
                <a:cubicBezTo>
                  <a:pt x="77" y="75"/>
                  <a:pt x="77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5" y="77"/>
                  <a:pt x="74" y="77"/>
                </a:cubicBezTo>
                <a:cubicBezTo>
                  <a:pt x="74" y="78"/>
                  <a:pt x="74" y="78"/>
                  <a:pt x="74" y="78"/>
                </a:cubicBezTo>
                <a:cubicBezTo>
                  <a:pt x="73" y="78"/>
                  <a:pt x="73" y="79"/>
                  <a:pt x="72" y="79"/>
                </a:cubicBezTo>
                <a:cubicBezTo>
                  <a:pt x="72" y="79"/>
                  <a:pt x="71" y="80"/>
                  <a:pt x="71" y="80"/>
                </a:cubicBezTo>
                <a:cubicBezTo>
                  <a:pt x="71" y="80"/>
                  <a:pt x="70" y="80"/>
                  <a:pt x="69" y="81"/>
                </a:cubicBezTo>
                <a:cubicBezTo>
                  <a:pt x="69" y="81"/>
                  <a:pt x="69" y="81"/>
                  <a:pt x="68" y="81"/>
                </a:cubicBezTo>
                <a:cubicBezTo>
                  <a:pt x="68" y="82"/>
                  <a:pt x="67" y="82"/>
                  <a:pt x="67" y="82"/>
                </a:cubicBezTo>
                <a:cubicBezTo>
                  <a:pt x="66" y="82"/>
                  <a:pt x="66" y="82"/>
                  <a:pt x="6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3"/>
                  <a:pt x="62" y="84"/>
                  <a:pt x="60" y="84"/>
                </a:cubicBezTo>
                <a:cubicBezTo>
                  <a:pt x="59" y="84"/>
                  <a:pt x="58" y="84"/>
                  <a:pt x="57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4" y="84"/>
                  <a:pt x="53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1" y="84"/>
                  <a:pt x="49" y="83"/>
                  <a:pt x="48" y="83"/>
                </a:cubicBezTo>
                <a:cubicBezTo>
                  <a:pt x="48" y="83"/>
                  <a:pt x="47" y="83"/>
                  <a:pt x="47" y="83"/>
                </a:cubicBezTo>
                <a:cubicBezTo>
                  <a:pt x="46" y="83"/>
                  <a:pt x="45" y="82"/>
                  <a:pt x="45" y="82"/>
                </a:cubicBezTo>
                <a:cubicBezTo>
                  <a:pt x="44" y="82"/>
                  <a:pt x="44" y="82"/>
                  <a:pt x="43" y="81"/>
                </a:cubicBezTo>
                <a:cubicBezTo>
                  <a:pt x="43" y="81"/>
                  <a:pt x="42" y="81"/>
                  <a:pt x="41" y="80"/>
                </a:cubicBezTo>
                <a:cubicBezTo>
                  <a:pt x="41" y="80"/>
                  <a:pt x="40" y="80"/>
                  <a:pt x="40" y="80"/>
                </a:cubicBezTo>
                <a:cubicBezTo>
                  <a:pt x="39" y="79"/>
                  <a:pt x="39" y="79"/>
                  <a:pt x="38" y="78"/>
                </a:cubicBezTo>
                <a:cubicBezTo>
                  <a:pt x="38" y="78"/>
                  <a:pt x="37" y="78"/>
                  <a:pt x="37" y="77"/>
                </a:cubicBezTo>
                <a:cubicBezTo>
                  <a:pt x="36" y="77"/>
                  <a:pt x="36" y="76"/>
                  <a:pt x="35" y="76"/>
                </a:cubicBezTo>
                <a:cubicBezTo>
                  <a:pt x="35" y="75"/>
                  <a:pt x="34" y="75"/>
                  <a:pt x="34" y="75"/>
                </a:cubicBezTo>
                <a:cubicBezTo>
                  <a:pt x="33" y="74"/>
                  <a:pt x="32" y="73"/>
                  <a:pt x="32" y="72"/>
                </a:cubicBezTo>
                <a:cubicBezTo>
                  <a:pt x="15" y="68"/>
                  <a:pt x="15" y="68"/>
                  <a:pt x="15" y="68"/>
                </a:cubicBezTo>
                <a:cubicBezTo>
                  <a:pt x="10" y="85"/>
                  <a:pt x="10" y="85"/>
                  <a:pt x="10" y="85"/>
                </a:cubicBezTo>
                <a:cubicBezTo>
                  <a:pt x="13" y="90"/>
                  <a:pt x="18" y="95"/>
                  <a:pt x="24" y="99"/>
                </a:cubicBezTo>
                <a:cubicBezTo>
                  <a:pt x="29" y="103"/>
                  <a:pt x="36" y="106"/>
                  <a:pt x="43" y="108"/>
                </a:cubicBezTo>
                <a:cubicBezTo>
                  <a:pt x="45" y="108"/>
                  <a:pt x="47" y="109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2" y="109"/>
                  <a:pt x="53" y="109"/>
                  <a:pt x="55" y="109"/>
                </a:cubicBezTo>
                <a:cubicBezTo>
                  <a:pt x="56" y="109"/>
                  <a:pt x="57" y="109"/>
                  <a:pt x="58" y="109"/>
                </a:cubicBezTo>
                <a:cubicBezTo>
                  <a:pt x="58" y="109"/>
                  <a:pt x="59" y="109"/>
                  <a:pt x="60" y="109"/>
                </a:cubicBezTo>
                <a:cubicBezTo>
                  <a:pt x="61" y="109"/>
                  <a:pt x="63" y="109"/>
                  <a:pt x="65" y="109"/>
                </a:cubicBezTo>
                <a:cubicBezTo>
                  <a:pt x="72" y="108"/>
                  <a:pt x="79" y="105"/>
                  <a:pt x="85" y="101"/>
                </a:cubicBezTo>
                <a:cubicBezTo>
                  <a:pt x="91" y="97"/>
                  <a:pt x="96" y="93"/>
                  <a:pt x="100" y="87"/>
                </a:cubicBezTo>
                <a:lnTo>
                  <a:pt x="89" y="90"/>
                </a:lnTo>
                <a:close/>
                <a:moveTo>
                  <a:pt x="110" y="46"/>
                </a:moveTo>
                <a:cubicBezTo>
                  <a:pt x="109" y="38"/>
                  <a:pt x="106" y="32"/>
                  <a:pt x="102" y="25"/>
                </a:cubicBezTo>
                <a:cubicBezTo>
                  <a:pt x="98" y="19"/>
                  <a:pt x="93" y="14"/>
                  <a:pt x="88" y="10"/>
                </a:cubicBezTo>
                <a:cubicBezTo>
                  <a:pt x="82" y="6"/>
                  <a:pt x="76" y="3"/>
                  <a:pt x="69" y="1"/>
                </a:cubicBezTo>
                <a:cubicBezTo>
                  <a:pt x="67" y="1"/>
                  <a:pt x="64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0" y="9"/>
                  <a:pt x="70" y="9"/>
                  <a:pt x="70" y="9"/>
                </a:cubicBezTo>
                <a:cubicBezTo>
                  <a:pt x="74" y="13"/>
                  <a:pt x="74" y="13"/>
                  <a:pt x="74" y="13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6"/>
                  <a:pt x="62" y="26"/>
                  <a:pt x="62" y="26"/>
                </a:cubicBezTo>
                <a:cubicBezTo>
                  <a:pt x="73" y="28"/>
                  <a:pt x="83" y="38"/>
                  <a:pt x="85" y="50"/>
                </a:cubicBezTo>
                <a:cubicBezTo>
                  <a:pt x="86" y="56"/>
                  <a:pt x="85" y="62"/>
                  <a:pt x="83" y="67"/>
                </a:cubicBezTo>
                <a:cubicBezTo>
                  <a:pt x="87" y="83"/>
                  <a:pt x="87" y="83"/>
                  <a:pt x="87" y="83"/>
                </a:cubicBezTo>
                <a:cubicBezTo>
                  <a:pt x="105" y="80"/>
                  <a:pt x="105" y="80"/>
                  <a:pt x="105" y="80"/>
                </a:cubicBezTo>
                <a:cubicBezTo>
                  <a:pt x="107" y="76"/>
                  <a:pt x="108" y="72"/>
                  <a:pt x="109" y="68"/>
                </a:cubicBezTo>
                <a:cubicBezTo>
                  <a:pt x="111" y="60"/>
                  <a:pt x="111" y="53"/>
                  <a:pt x="11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3" name="Google Shape;2723;p115"/>
          <p:cNvSpPr/>
          <p:nvPr/>
        </p:nvSpPr>
        <p:spPr>
          <a:xfrm>
            <a:off x="4054475" y="3940175"/>
            <a:ext cx="504825" cy="500062"/>
          </a:xfrm>
          <a:custGeom>
            <a:avLst/>
            <a:gdLst/>
            <a:ahLst/>
            <a:cxnLst/>
            <a:rect l="l" t="t" r="r" b="b"/>
            <a:pathLst>
              <a:path w="110" h="109" extrusionOk="0">
                <a:moveTo>
                  <a:pt x="52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3" y="86"/>
                  <a:pt x="80" y="109"/>
                  <a:pt x="52" y="109"/>
                </a:cubicBezTo>
                <a:cubicBezTo>
                  <a:pt x="23" y="109"/>
                  <a:pt x="0" y="86"/>
                  <a:pt x="0" y="57"/>
                </a:cubicBezTo>
                <a:cubicBezTo>
                  <a:pt x="0" y="29"/>
                  <a:pt x="23" y="6"/>
                  <a:pt x="52" y="6"/>
                </a:cubicBezTo>
                <a:lnTo>
                  <a:pt x="52" y="57"/>
                </a:lnTo>
                <a:close/>
                <a:moveTo>
                  <a:pt x="58" y="0"/>
                </a:moveTo>
                <a:cubicBezTo>
                  <a:pt x="58" y="51"/>
                  <a:pt x="58" y="51"/>
                  <a:pt x="58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23"/>
                  <a:pt x="87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115"/>
          <p:cNvSpPr/>
          <p:nvPr/>
        </p:nvSpPr>
        <p:spPr>
          <a:xfrm>
            <a:off x="5180012" y="4924425"/>
            <a:ext cx="409575" cy="601662"/>
          </a:xfrm>
          <a:custGeom>
            <a:avLst/>
            <a:gdLst/>
            <a:ahLst/>
            <a:cxnLst/>
            <a:rect l="l" t="t" r="r" b="b"/>
            <a:pathLst>
              <a:path w="89" h="131" extrusionOk="0">
                <a:moveTo>
                  <a:pt x="89" y="87"/>
                </a:moveTo>
                <a:cubicBezTo>
                  <a:pt x="89" y="74"/>
                  <a:pt x="79" y="63"/>
                  <a:pt x="58" y="58"/>
                </a:cubicBezTo>
                <a:cubicBezTo>
                  <a:pt x="56" y="57"/>
                  <a:pt x="44" y="54"/>
                  <a:pt x="42" y="54"/>
                </a:cubicBezTo>
                <a:cubicBezTo>
                  <a:pt x="26" y="50"/>
                  <a:pt x="21" y="47"/>
                  <a:pt x="21" y="43"/>
                </a:cubicBezTo>
                <a:cubicBezTo>
                  <a:pt x="21" y="38"/>
                  <a:pt x="27" y="33"/>
                  <a:pt x="43" y="33"/>
                </a:cubicBezTo>
                <a:cubicBezTo>
                  <a:pt x="55" y="33"/>
                  <a:pt x="66" y="42"/>
                  <a:pt x="66" y="42"/>
                </a:cubicBezTo>
                <a:cubicBezTo>
                  <a:pt x="71" y="45"/>
                  <a:pt x="74" y="44"/>
                  <a:pt x="77" y="41"/>
                </a:cubicBezTo>
                <a:cubicBezTo>
                  <a:pt x="77" y="41"/>
                  <a:pt x="82" y="37"/>
                  <a:pt x="82" y="33"/>
                </a:cubicBezTo>
                <a:cubicBezTo>
                  <a:pt x="82" y="27"/>
                  <a:pt x="68" y="18"/>
                  <a:pt x="54" y="1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2"/>
                  <a:pt x="51" y="0"/>
                  <a:pt x="4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5" y="2"/>
                  <a:pt x="35" y="5"/>
                </a:cubicBezTo>
                <a:cubicBezTo>
                  <a:pt x="35" y="15"/>
                  <a:pt x="35" y="15"/>
                  <a:pt x="35" y="15"/>
                </a:cubicBezTo>
                <a:cubicBezTo>
                  <a:pt x="12" y="17"/>
                  <a:pt x="0" y="29"/>
                  <a:pt x="0" y="43"/>
                </a:cubicBezTo>
                <a:cubicBezTo>
                  <a:pt x="0" y="60"/>
                  <a:pt x="16" y="67"/>
                  <a:pt x="33" y="71"/>
                </a:cubicBezTo>
                <a:cubicBezTo>
                  <a:pt x="36" y="72"/>
                  <a:pt x="50" y="75"/>
                  <a:pt x="52" y="76"/>
                </a:cubicBezTo>
                <a:cubicBezTo>
                  <a:pt x="65" y="79"/>
                  <a:pt x="68" y="84"/>
                  <a:pt x="68" y="87"/>
                </a:cubicBezTo>
                <a:cubicBezTo>
                  <a:pt x="68" y="93"/>
                  <a:pt x="62" y="98"/>
                  <a:pt x="45" y="98"/>
                </a:cubicBezTo>
                <a:cubicBezTo>
                  <a:pt x="34" y="98"/>
                  <a:pt x="18" y="88"/>
                  <a:pt x="18" y="88"/>
                </a:cubicBezTo>
                <a:cubicBezTo>
                  <a:pt x="14" y="85"/>
                  <a:pt x="10" y="86"/>
                  <a:pt x="6" y="90"/>
                </a:cubicBezTo>
                <a:cubicBezTo>
                  <a:pt x="6" y="90"/>
                  <a:pt x="3" y="94"/>
                  <a:pt x="3" y="98"/>
                </a:cubicBezTo>
                <a:cubicBezTo>
                  <a:pt x="3" y="104"/>
                  <a:pt x="20" y="112"/>
                  <a:pt x="35" y="115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8"/>
                  <a:pt x="38" y="131"/>
                  <a:pt x="41" y="131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51" y="131"/>
                  <a:pt x="54" y="128"/>
                  <a:pt x="54" y="126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78" y="114"/>
                  <a:pt x="89" y="101"/>
                  <a:pt x="8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1F6794BE-351F-4367-BB83-704ED6DB6063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51977055-49BF-4A25-B2F4-6052A7CC278A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E38E40B8-E43E-46F1-84D6-576744E3D5EA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BB472961-8712-48FE-A3C3-D4509671164E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E06273AC-BD2E-4D49-97A5-8498209084AB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AED06802-1B54-436F-87B2-7505165F8AC6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41B98CE1-CB68-4D0A-A208-7A4248E6BA61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3739C2FD-FB68-4475-A73F-AF4AF2717670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6C3DBF96-927C-4E39-A871-2346FF5BD126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42870393-5276-4D82-A660-68C51B779E86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14E9AC0D-655E-47A1-8489-0179EAD6B2A6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A9E4454E-761E-43FC-BFCF-D271B5271FB6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DF7748DF-704D-496D-8895-0F4735211020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EFEDF383-E986-4322-A0C7-975EB6DE2502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BADA40B7-212F-4A3A-BBF8-5CEE32C6B442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616D8F7E-29B0-4675-8F70-C0072A6ACAE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116"/>
          <p:cNvSpPr/>
          <p:nvPr/>
        </p:nvSpPr>
        <p:spPr>
          <a:xfrm>
            <a:off x="3594100" y="1466850"/>
            <a:ext cx="2816225" cy="1663700"/>
          </a:xfrm>
          <a:custGeom>
            <a:avLst/>
            <a:gdLst/>
            <a:ahLst/>
            <a:cxnLst/>
            <a:rect l="l" t="t" r="r" b="b"/>
            <a:pathLst>
              <a:path w="639" h="377" extrusionOk="0">
                <a:moveTo>
                  <a:pt x="191" y="15"/>
                </a:moveTo>
                <a:cubicBezTo>
                  <a:pt x="84" y="109"/>
                  <a:pt x="17" y="237"/>
                  <a:pt x="0" y="377"/>
                </a:cubicBezTo>
                <a:cubicBezTo>
                  <a:pt x="27" y="347"/>
                  <a:pt x="82" y="296"/>
                  <a:pt x="173" y="261"/>
                </a:cubicBezTo>
                <a:cubicBezTo>
                  <a:pt x="308" y="211"/>
                  <a:pt x="474" y="213"/>
                  <a:pt x="476" y="213"/>
                </a:cubicBezTo>
                <a:cubicBezTo>
                  <a:pt x="639" y="213"/>
                  <a:pt x="639" y="213"/>
                  <a:pt x="639" y="213"/>
                </a:cubicBezTo>
                <a:cubicBezTo>
                  <a:pt x="604" y="180"/>
                  <a:pt x="512" y="97"/>
                  <a:pt x="411" y="52"/>
                </a:cubicBezTo>
                <a:cubicBezTo>
                  <a:pt x="297" y="0"/>
                  <a:pt x="206" y="12"/>
                  <a:pt x="191" y="15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116"/>
          <p:cNvSpPr/>
          <p:nvPr/>
        </p:nvSpPr>
        <p:spPr>
          <a:xfrm>
            <a:off x="4537075" y="908050"/>
            <a:ext cx="2503487" cy="2019300"/>
          </a:xfrm>
          <a:custGeom>
            <a:avLst/>
            <a:gdLst/>
            <a:ahLst/>
            <a:cxnLst/>
            <a:rect l="l" t="t" r="r" b="b"/>
            <a:pathLst>
              <a:path w="568" h="458" extrusionOk="0">
                <a:moveTo>
                  <a:pt x="453" y="343"/>
                </a:moveTo>
                <a:cubicBezTo>
                  <a:pt x="568" y="458"/>
                  <a:pt x="568" y="458"/>
                  <a:pt x="568" y="458"/>
                </a:cubicBezTo>
                <a:cubicBezTo>
                  <a:pt x="567" y="410"/>
                  <a:pt x="560" y="287"/>
                  <a:pt x="521" y="183"/>
                </a:cubicBezTo>
                <a:cubicBezTo>
                  <a:pt x="477" y="67"/>
                  <a:pt x="403" y="10"/>
                  <a:pt x="391" y="1"/>
                </a:cubicBezTo>
                <a:cubicBezTo>
                  <a:pt x="378" y="0"/>
                  <a:pt x="366" y="0"/>
                  <a:pt x="354" y="0"/>
                </a:cubicBezTo>
                <a:cubicBezTo>
                  <a:pt x="225" y="0"/>
                  <a:pt x="101" y="43"/>
                  <a:pt x="0" y="122"/>
                </a:cubicBezTo>
                <a:cubicBezTo>
                  <a:pt x="40" y="120"/>
                  <a:pt x="116" y="123"/>
                  <a:pt x="204" y="163"/>
                </a:cubicBezTo>
                <a:cubicBezTo>
                  <a:pt x="335" y="222"/>
                  <a:pt x="451" y="341"/>
                  <a:pt x="453" y="343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116"/>
          <p:cNvSpPr/>
          <p:nvPr/>
        </p:nvSpPr>
        <p:spPr>
          <a:xfrm>
            <a:off x="6397625" y="925512"/>
            <a:ext cx="1660525" cy="2817812"/>
          </a:xfrm>
          <a:custGeom>
            <a:avLst/>
            <a:gdLst/>
            <a:ahLst/>
            <a:cxnLst/>
            <a:rect l="l" t="t" r="r" b="b"/>
            <a:pathLst>
              <a:path w="377" h="639" extrusionOk="0">
                <a:moveTo>
                  <a:pt x="164" y="639"/>
                </a:moveTo>
                <a:cubicBezTo>
                  <a:pt x="197" y="604"/>
                  <a:pt x="279" y="512"/>
                  <a:pt x="325" y="411"/>
                </a:cubicBezTo>
                <a:cubicBezTo>
                  <a:pt x="377" y="297"/>
                  <a:pt x="364" y="206"/>
                  <a:pt x="362" y="190"/>
                </a:cubicBezTo>
                <a:cubicBezTo>
                  <a:pt x="268" y="83"/>
                  <a:pt x="140" y="16"/>
                  <a:pt x="0" y="0"/>
                </a:cubicBezTo>
                <a:cubicBezTo>
                  <a:pt x="30" y="26"/>
                  <a:pt x="81" y="82"/>
                  <a:pt x="115" y="173"/>
                </a:cubicBezTo>
                <a:cubicBezTo>
                  <a:pt x="166" y="308"/>
                  <a:pt x="164" y="474"/>
                  <a:pt x="164" y="475"/>
                </a:cubicBezTo>
                <a:lnTo>
                  <a:pt x="164" y="639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116"/>
          <p:cNvSpPr/>
          <p:nvPr/>
        </p:nvSpPr>
        <p:spPr>
          <a:xfrm>
            <a:off x="6596062" y="1868487"/>
            <a:ext cx="2022475" cy="2506662"/>
          </a:xfrm>
          <a:custGeom>
            <a:avLst/>
            <a:gdLst/>
            <a:ahLst/>
            <a:cxnLst/>
            <a:rect l="l" t="t" r="r" b="b"/>
            <a:pathLst>
              <a:path w="459" h="568" extrusionOk="0">
                <a:moveTo>
                  <a:pt x="458" y="391"/>
                </a:moveTo>
                <a:cubicBezTo>
                  <a:pt x="458" y="378"/>
                  <a:pt x="459" y="366"/>
                  <a:pt x="459" y="354"/>
                </a:cubicBezTo>
                <a:cubicBezTo>
                  <a:pt x="459" y="225"/>
                  <a:pt x="416" y="101"/>
                  <a:pt x="336" y="0"/>
                </a:cubicBezTo>
                <a:cubicBezTo>
                  <a:pt x="339" y="40"/>
                  <a:pt x="336" y="116"/>
                  <a:pt x="296" y="204"/>
                </a:cubicBezTo>
                <a:cubicBezTo>
                  <a:pt x="236" y="335"/>
                  <a:pt x="117" y="451"/>
                  <a:pt x="116" y="452"/>
                </a:cubicBezTo>
                <a:cubicBezTo>
                  <a:pt x="0" y="568"/>
                  <a:pt x="0" y="568"/>
                  <a:pt x="0" y="568"/>
                </a:cubicBezTo>
                <a:cubicBezTo>
                  <a:pt x="49" y="567"/>
                  <a:pt x="172" y="560"/>
                  <a:pt x="276" y="521"/>
                </a:cubicBezTo>
                <a:cubicBezTo>
                  <a:pt x="393" y="477"/>
                  <a:pt x="449" y="403"/>
                  <a:pt x="458" y="391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116"/>
          <p:cNvSpPr/>
          <p:nvPr/>
        </p:nvSpPr>
        <p:spPr>
          <a:xfrm>
            <a:off x="5154612" y="3929062"/>
            <a:ext cx="2503487" cy="2020887"/>
          </a:xfrm>
          <a:custGeom>
            <a:avLst/>
            <a:gdLst/>
            <a:ahLst/>
            <a:cxnLst/>
            <a:rect l="l" t="t" r="r" b="b"/>
            <a:pathLst>
              <a:path w="568" h="458" extrusionOk="0">
                <a:moveTo>
                  <a:pt x="177" y="457"/>
                </a:moveTo>
                <a:cubicBezTo>
                  <a:pt x="190" y="458"/>
                  <a:pt x="202" y="458"/>
                  <a:pt x="214" y="458"/>
                </a:cubicBezTo>
                <a:cubicBezTo>
                  <a:pt x="343" y="458"/>
                  <a:pt x="467" y="415"/>
                  <a:pt x="568" y="336"/>
                </a:cubicBezTo>
                <a:cubicBezTo>
                  <a:pt x="528" y="338"/>
                  <a:pt x="452" y="335"/>
                  <a:pt x="364" y="295"/>
                </a:cubicBezTo>
                <a:cubicBezTo>
                  <a:pt x="233" y="236"/>
                  <a:pt x="117" y="117"/>
                  <a:pt x="115" y="116"/>
                </a:cubicBezTo>
                <a:cubicBezTo>
                  <a:pt x="0" y="0"/>
                  <a:pt x="0" y="0"/>
                  <a:pt x="0" y="0"/>
                </a:cubicBezTo>
                <a:cubicBezTo>
                  <a:pt x="1" y="48"/>
                  <a:pt x="8" y="171"/>
                  <a:pt x="47" y="276"/>
                </a:cubicBezTo>
                <a:cubicBezTo>
                  <a:pt x="91" y="392"/>
                  <a:pt x="164" y="448"/>
                  <a:pt x="177" y="457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116"/>
          <p:cNvSpPr/>
          <p:nvPr/>
        </p:nvSpPr>
        <p:spPr>
          <a:xfrm>
            <a:off x="5784850" y="3725862"/>
            <a:ext cx="2816225" cy="1663700"/>
          </a:xfrm>
          <a:custGeom>
            <a:avLst/>
            <a:gdLst/>
            <a:ahLst/>
            <a:cxnLst/>
            <a:rect l="l" t="t" r="r" b="b"/>
            <a:pathLst>
              <a:path w="639" h="377" extrusionOk="0">
                <a:moveTo>
                  <a:pt x="448" y="362"/>
                </a:moveTo>
                <a:cubicBezTo>
                  <a:pt x="555" y="268"/>
                  <a:pt x="622" y="141"/>
                  <a:pt x="639" y="0"/>
                </a:cubicBezTo>
                <a:cubicBezTo>
                  <a:pt x="612" y="30"/>
                  <a:pt x="557" y="82"/>
                  <a:pt x="466" y="116"/>
                </a:cubicBezTo>
                <a:cubicBezTo>
                  <a:pt x="331" y="167"/>
                  <a:pt x="165" y="164"/>
                  <a:pt x="163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35" y="198"/>
                  <a:pt x="126" y="280"/>
                  <a:pt x="228" y="326"/>
                </a:cubicBezTo>
                <a:cubicBezTo>
                  <a:pt x="342" y="377"/>
                  <a:pt x="433" y="365"/>
                  <a:pt x="448" y="362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116"/>
          <p:cNvSpPr/>
          <p:nvPr/>
        </p:nvSpPr>
        <p:spPr>
          <a:xfrm>
            <a:off x="4135437" y="3113087"/>
            <a:ext cx="1662112" cy="2817812"/>
          </a:xfrm>
          <a:custGeom>
            <a:avLst/>
            <a:gdLst/>
            <a:ahLst/>
            <a:cxnLst/>
            <a:rect l="l" t="t" r="r" b="b"/>
            <a:pathLst>
              <a:path w="377" h="639" extrusionOk="0">
                <a:moveTo>
                  <a:pt x="213" y="0"/>
                </a:moveTo>
                <a:cubicBezTo>
                  <a:pt x="180" y="35"/>
                  <a:pt x="98" y="127"/>
                  <a:pt x="52" y="229"/>
                </a:cubicBezTo>
                <a:cubicBezTo>
                  <a:pt x="0" y="343"/>
                  <a:pt x="13" y="434"/>
                  <a:pt x="15" y="449"/>
                </a:cubicBezTo>
                <a:cubicBezTo>
                  <a:pt x="109" y="556"/>
                  <a:pt x="237" y="623"/>
                  <a:pt x="377" y="639"/>
                </a:cubicBezTo>
                <a:cubicBezTo>
                  <a:pt x="348" y="613"/>
                  <a:pt x="296" y="557"/>
                  <a:pt x="262" y="467"/>
                </a:cubicBezTo>
                <a:cubicBezTo>
                  <a:pt x="262" y="467"/>
                  <a:pt x="262" y="467"/>
                  <a:pt x="262" y="467"/>
                </a:cubicBezTo>
                <a:cubicBezTo>
                  <a:pt x="211" y="332"/>
                  <a:pt x="213" y="166"/>
                  <a:pt x="213" y="164"/>
                </a:cubicBezTo>
                <a:lnTo>
                  <a:pt x="213" y="0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116"/>
          <p:cNvSpPr/>
          <p:nvPr/>
        </p:nvSpPr>
        <p:spPr>
          <a:xfrm>
            <a:off x="3576637" y="2482850"/>
            <a:ext cx="2022475" cy="2505075"/>
          </a:xfrm>
          <a:custGeom>
            <a:avLst/>
            <a:gdLst/>
            <a:ahLst/>
            <a:cxnLst/>
            <a:rect l="l" t="t" r="r" b="b"/>
            <a:pathLst>
              <a:path w="459" h="568" extrusionOk="0">
                <a:moveTo>
                  <a:pt x="183" y="48"/>
                </a:moveTo>
                <a:cubicBezTo>
                  <a:pt x="67" y="91"/>
                  <a:pt x="10" y="165"/>
                  <a:pt x="1" y="178"/>
                </a:cubicBezTo>
                <a:cubicBezTo>
                  <a:pt x="1" y="190"/>
                  <a:pt x="0" y="203"/>
                  <a:pt x="0" y="215"/>
                </a:cubicBezTo>
                <a:cubicBezTo>
                  <a:pt x="0" y="343"/>
                  <a:pt x="43" y="468"/>
                  <a:pt x="122" y="568"/>
                </a:cubicBezTo>
                <a:cubicBezTo>
                  <a:pt x="120" y="528"/>
                  <a:pt x="123" y="453"/>
                  <a:pt x="163" y="364"/>
                </a:cubicBezTo>
                <a:cubicBezTo>
                  <a:pt x="223" y="233"/>
                  <a:pt x="342" y="117"/>
                  <a:pt x="343" y="116"/>
                </a:cubicBezTo>
                <a:cubicBezTo>
                  <a:pt x="459" y="0"/>
                  <a:pt x="459" y="0"/>
                  <a:pt x="459" y="0"/>
                </a:cubicBezTo>
                <a:cubicBezTo>
                  <a:pt x="410" y="2"/>
                  <a:pt x="287" y="9"/>
                  <a:pt x="183" y="48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116"/>
          <p:cNvSpPr/>
          <p:nvPr/>
        </p:nvSpPr>
        <p:spPr>
          <a:xfrm>
            <a:off x="7283450" y="1828800"/>
            <a:ext cx="511175" cy="614362"/>
          </a:xfrm>
          <a:custGeom>
            <a:avLst/>
            <a:gdLst/>
            <a:ahLst/>
            <a:cxnLst/>
            <a:rect l="l" t="t" r="r" b="b"/>
            <a:pathLst>
              <a:path w="116" h="139" extrusionOk="0">
                <a:moveTo>
                  <a:pt x="78" y="134"/>
                </a:moveTo>
                <a:cubicBezTo>
                  <a:pt x="78" y="137"/>
                  <a:pt x="76" y="139"/>
                  <a:pt x="73" y="139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1" y="139"/>
                  <a:pt x="39" y="137"/>
                  <a:pt x="39" y="134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9" y="131"/>
                  <a:pt x="41" y="129"/>
                  <a:pt x="43" y="129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6" y="129"/>
                  <a:pt x="78" y="131"/>
                  <a:pt x="78" y="134"/>
                </a:cubicBezTo>
                <a:close/>
                <a:moveTo>
                  <a:pt x="78" y="121"/>
                </a:moveTo>
                <a:cubicBezTo>
                  <a:pt x="78" y="119"/>
                  <a:pt x="76" y="117"/>
                  <a:pt x="7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1" y="117"/>
                  <a:pt x="39" y="119"/>
                  <a:pt x="39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39" y="124"/>
                  <a:pt x="41" y="126"/>
                  <a:pt x="43" y="126"/>
                </a:cubicBezTo>
                <a:cubicBezTo>
                  <a:pt x="73" y="126"/>
                  <a:pt x="73" y="126"/>
                  <a:pt x="73" y="126"/>
                </a:cubicBezTo>
                <a:cubicBezTo>
                  <a:pt x="76" y="126"/>
                  <a:pt x="78" y="124"/>
                  <a:pt x="78" y="121"/>
                </a:cubicBezTo>
                <a:close/>
                <a:moveTo>
                  <a:pt x="63" y="68"/>
                </a:moveTo>
                <a:cubicBezTo>
                  <a:pt x="57" y="68"/>
                  <a:pt x="57" y="68"/>
                  <a:pt x="57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6" y="114"/>
                  <a:pt x="58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60" y="114"/>
                  <a:pt x="61" y="114"/>
                  <a:pt x="63" y="114"/>
                </a:cubicBezTo>
                <a:lnTo>
                  <a:pt x="63" y="68"/>
                </a:lnTo>
                <a:close/>
                <a:moveTo>
                  <a:pt x="42" y="50"/>
                </a:moveTo>
                <a:cubicBezTo>
                  <a:pt x="38" y="50"/>
                  <a:pt x="35" y="53"/>
                  <a:pt x="35" y="57"/>
                </a:cubicBezTo>
                <a:cubicBezTo>
                  <a:pt x="35" y="61"/>
                  <a:pt x="38" y="64"/>
                  <a:pt x="4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3"/>
                  <a:pt x="46" y="50"/>
                  <a:pt x="42" y="50"/>
                </a:cubicBezTo>
                <a:close/>
                <a:moveTo>
                  <a:pt x="81" y="57"/>
                </a:moveTo>
                <a:cubicBezTo>
                  <a:pt x="81" y="53"/>
                  <a:pt x="78" y="50"/>
                  <a:pt x="74" y="50"/>
                </a:cubicBezTo>
                <a:cubicBezTo>
                  <a:pt x="70" y="50"/>
                  <a:pt x="67" y="53"/>
                  <a:pt x="67" y="57"/>
                </a:cubicBezTo>
                <a:cubicBezTo>
                  <a:pt x="67" y="64"/>
                  <a:pt x="67" y="64"/>
                  <a:pt x="67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8" y="64"/>
                  <a:pt x="81" y="61"/>
                  <a:pt x="81" y="57"/>
                </a:cubicBezTo>
                <a:close/>
                <a:moveTo>
                  <a:pt x="97" y="44"/>
                </a:moveTo>
                <a:cubicBezTo>
                  <a:pt x="94" y="32"/>
                  <a:pt x="79" y="18"/>
                  <a:pt x="58" y="18"/>
                </a:cubicBezTo>
                <a:cubicBezTo>
                  <a:pt x="38" y="18"/>
                  <a:pt x="23" y="32"/>
                  <a:pt x="20" y="44"/>
                </a:cubicBezTo>
                <a:cubicBezTo>
                  <a:pt x="17" y="54"/>
                  <a:pt x="19" y="62"/>
                  <a:pt x="24" y="71"/>
                </a:cubicBezTo>
                <a:cubicBezTo>
                  <a:pt x="28" y="79"/>
                  <a:pt x="32" y="85"/>
                  <a:pt x="36" y="94"/>
                </a:cubicBezTo>
                <a:cubicBezTo>
                  <a:pt x="38" y="98"/>
                  <a:pt x="38" y="104"/>
                  <a:pt x="39" y="109"/>
                </a:cubicBezTo>
                <a:cubicBezTo>
                  <a:pt x="40" y="112"/>
                  <a:pt x="42" y="114"/>
                  <a:pt x="46" y="114"/>
                </a:cubicBezTo>
                <a:cubicBezTo>
                  <a:pt x="47" y="114"/>
                  <a:pt x="48" y="114"/>
                  <a:pt x="49" y="114"/>
                </a:cubicBezTo>
                <a:cubicBezTo>
                  <a:pt x="49" y="68"/>
                  <a:pt x="49" y="68"/>
                  <a:pt x="49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39" y="68"/>
                  <a:pt x="36" y="67"/>
                  <a:pt x="34" y="65"/>
                </a:cubicBezTo>
                <a:cubicBezTo>
                  <a:pt x="32" y="63"/>
                  <a:pt x="30" y="60"/>
                  <a:pt x="30" y="57"/>
                </a:cubicBezTo>
                <a:cubicBezTo>
                  <a:pt x="30" y="54"/>
                  <a:pt x="32" y="51"/>
                  <a:pt x="34" y="49"/>
                </a:cubicBezTo>
                <a:cubicBezTo>
                  <a:pt x="36" y="46"/>
                  <a:pt x="39" y="45"/>
                  <a:pt x="42" y="45"/>
                </a:cubicBezTo>
                <a:cubicBezTo>
                  <a:pt x="48" y="45"/>
                  <a:pt x="53" y="50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4"/>
                  <a:pt x="64" y="51"/>
                  <a:pt x="66" y="49"/>
                </a:cubicBezTo>
                <a:cubicBezTo>
                  <a:pt x="68" y="46"/>
                  <a:pt x="71" y="45"/>
                  <a:pt x="74" y="45"/>
                </a:cubicBezTo>
                <a:cubicBezTo>
                  <a:pt x="77" y="45"/>
                  <a:pt x="80" y="46"/>
                  <a:pt x="83" y="49"/>
                </a:cubicBezTo>
                <a:cubicBezTo>
                  <a:pt x="85" y="51"/>
                  <a:pt x="86" y="54"/>
                  <a:pt x="86" y="57"/>
                </a:cubicBezTo>
                <a:cubicBezTo>
                  <a:pt x="86" y="60"/>
                  <a:pt x="85" y="63"/>
                  <a:pt x="83" y="65"/>
                </a:cubicBezTo>
                <a:cubicBezTo>
                  <a:pt x="80" y="67"/>
                  <a:pt x="77" y="68"/>
                  <a:pt x="74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8" y="114"/>
                  <a:pt x="69" y="114"/>
                  <a:pt x="70" y="114"/>
                </a:cubicBezTo>
                <a:cubicBezTo>
                  <a:pt x="75" y="114"/>
                  <a:pt x="76" y="112"/>
                  <a:pt x="77" y="109"/>
                </a:cubicBezTo>
                <a:cubicBezTo>
                  <a:pt x="78" y="104"/>
                  <a:pt x="79" y="98"/>
                  <a:pt x="81" y="94"/>
                </a:cubicBezTo>
                <a:cubicBezTo>
                  <a:pt x="84" y="85"/>
                  <a:pt x="88" y="79"/>
                  <a:pt x="92" y="71"/>
                </a:cubicBezTo>
                <a:cubicBezTo>
                  <a:pt x="97" y="62"/>
                  <a:pt x="99" y="54"/>
                  <a:pt x="97" y="44"/>
                </a:cubicBezTo>
                <a:close/>
                <a:moveTo>
                  <a:pt x="62" y="4"/>
                </a:moveTo>
                <a:cubicBezTo>
                  <a:pt x="62" y="2"/>
                  <a:pt x="61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4" y="2"/>
                  <a:pt x="54" y="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6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61" y="16"/>
                  <a:pt x="62" y="14"/>
                  <a:pt x="62" y="12"/>
                </a:cubicBezTo>
                <a:lnTo>
                  <a:pt x="62" y="4"/>
                </a:lnTo>
                <a:close/>
                <a:moveTo>
                  <a:pt x="86" y="11"/>
                </a:moveTo>
                <a:cubicBezTo>
                  <a:pt x="87" y="9"/>
                  <a:pt x="86" y="6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2" y="4"/>
                  <a:pt x="80" y="5"/>
                  <a:pt x="78" y="7"/>
                </a:cubicBezTo>
                <a:cubicBezTo>
                  <a:pt x="75" y="14"/>
                  <a:pt x="75" y="14"/>
                  <a:pt x="75" y="14"/>
                </a:cubicBezTo>
                <a:cubicBezTo>
                  <a:pt x="74" y="16"/>
                  <a:pt x="74" y="18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9" y="21"/>
                  <a:pt x="81" y="20"/>
                  <a:pt x="82" y="18"/>
                </a:cubicBezTo>
                <a:lnTo>
                  <a:pt x="86" y="11"/>
                </a:lnTo>
                <a:close/>
                <a:moveTo>
                  <a:pt x="103" y="24"/>
                </a:moveTo>
                <a:cubicBezTo>
                  <a:pt x="105" y="23"/>
                  <a:pt x="105" y="20"/>
                  <a:pt x="104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2" y="17"/>
                  <a:pt x="99" y="17"/>
                  <a:pt x="98" y="18"/>
                </a:cubicBezTo>
                <a:cubicBezTo>
                  <a:pt x="92" y="23"/>
                  <a:pt x="92" y="23"/>
                  <a:pt x="92" y="23"/>
                </a:cubicBezTo>
                <a:cubicBezTo>
                  <a:pt x="90" y="25"/>
                  <a:pt x="90" y="28"/>
                  <a:pt x="91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3" y="31"/>
                  <a:pt x="96" y="31"/>
                  <a:pt x="97" y="30"/>
                </a:cubicBezTo>
                <a:lnTo>
                  <a:pt x="103" y="24"/>
                </a:lnTo>
                <a:close/>
                <a:moveTo>
                  <a:pt x="112" y="45"/>
                </a:moveTo>
                <a:cubicBezTo>
                  <a:pt x="115" y="45"/>
                  <a:pt x="116" y="43"/>
                  <a:pt x="116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5" y="38"/>
                  <a:pt x="113" y="37"/>
                  <a:pt x="111" y="37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1" y="39"/>
                  <a:pt x="99" y="41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6"/>
                  <a:pt x="102" y="47"/>
                  <a:pt x="105" y="47"/>
                </a:cubicBezTo>
                <a:lnTo>
                  <a:pt x="112" y="45"/>
                </a:lnTo>
                <a:close/>
                <a:moveTo>
                  <a:pt x="111" y="68"/>
                </a:moveTo>
                <a:cubicBezTo>
                  <a:pt x="113" y="68"/>
                  <a:pt x="115" y="67"/>
                  <a:pt x="116" y="65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6" y="62"/>
                  <a:pt x="115" y="60"/>
                  <a:pt x="112" y="60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02" y="58"/>
                  <a:pt x="100" y="59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4"/>
                  <a:pt x="101" y="66"/>
                  <a:pt x="103" y="66"/>
                </a:cubicBezTo>
                <a:lnTo>
                  <a:pt x="111" y="68"/>
                </a:lnTo>
                <a:close/>
                <a:moveTo>
                  <a:pt x="34" y="18"/>
                </a:moveTo>
                <a:cubicBezTo>
                  <a:pt x="35" y="20"/>
                  <a:pt x="37" y="21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2" y="16"/>
                  <a:pt x="41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5"/>
                  <a:pt x="34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29" y="6"/>
                  <a:pt x="29" y="9"/>
                  <a:pt x="30" y="11"/>
                </a:cubicBezTo>
                <a:lnTo>
                  <a:pt x="34" y="18"/>
                </a:lnTo>
                <a:close/>
                <a:moveTo>
                  <a:pt x="18" y="30"/>
                </a:moveTo>
                <a:cubicBezTo>
                  <a:pt x="20" y="31"/>
                  <a:pt x="23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8"/>
                  <a:pt x="26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7"/>
                  <a:pt x="14" y="17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3"/>
                  <a:pt x="13" y="24"/>
                </a:cubicBezTo>
                <a:lnTo>
                  <a:pt x="18" y="30"/>
                </a:lnTo>
                <a:close/>
                <a:moveTo>
                  <a:pt x="11" y="47"/>
                </a:moveTo>
                <a:cubicBezTo>
                  <a:pt x="13" y="47"/>
                  <a:pt x="16" y="46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1"/>
                  <a:pt x="15" y="39"/>
                  <a:pt x="13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37"/>
                  <a:pt x="0" y="3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3"/>
                  <a:pt x="1" y="45"/>
                  <a:pt x="3" y="45"/>
                </a:cubicBezTo>
                <a:lnTo>
                  <a:pt x="11" y="47"/>
                </a:lnTo>
                <a:close/>
                <a:moveTo>
                  <a:pt x="13" y="66"/>
                </a:moveTo>
                <a:cubicBezTo>
                  <a:pt x="15" y="66"/>
                  <a:pt x="17" y="64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59"/>
                  <a:pt x="14" y="58"/>
                  <a:pt x="11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60"/>
                  <a:pt x="0" y="62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7"/>
                  <a:pt x="3" y="68"/>
                  <a:pt x="5" y="68"/>
                </a:cubicBezTo>
                <a:lnTo>
                  <a:pt x="13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116"/>
          <p:cNvSpPr/>
          <p:nvPr/>
        </p:nvSpPr>
        <p:spPr>
          <a:xfrm>
            <a:off x="7132637" y="4621212"/>
            <a:ext cx="719137" cy="481012"/>
          </a:xfrm>
          <a:custGeom>
            <a:avLst/>
            <a:gdLst/>
            <a:ahLst/>
            <a:cxnLst/>
            <a:rect l="l" t="t" r="r" b="b"/>
            <a:pathLst>
              <a:path w="163" h="109" extrusionOk="0">
                <a:moveTo>
                  <a:pt x="130" y="10"/>
                </a:moveTo>
                <a:cubicBezTo>
                  <a:pt x="145" y="48"/>
                  <a:pt x="145" y="48"/>
                  <a:pt x="145" y="48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16" y="48"/>
                  <a:pt x="85" y="21"/>
                  <a:pt x="83" y="21"/>
                </a:cubicBezTo>
                <a:cubicBezTo>
                  <a:pt x="80" y="21"/>
                  <a:pt x="71" y="24"/>
                  <a:pt x="70" y="25"/>
                </a:cubicBezTo>
                <a:cubicBezTo>
                  <a:pt x="70" y="25"/>
                  <a:pt x="64" y="26"/>
                  <a:pt x="59" y="26"/>
                </a:cubicBezTo>
                <a:cubicBezTo>
                  <a:pt x="57" y="26"/>
                  <a:pt x="55" y="26"/>
                  <a:pt x="54" y="25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5" y="6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93" y="5"/>
                  <a:pt x="126" y="10"/>
                  <a:pt x="130" y="10"/>
                </a:cubicBezTo>
                <a:close/>
                <a:moveTo>
                  <a:pt x="143" y="0"/>
                </a:moveTo>
                <a:cubicBezTo>
                  <a:pt x="142" y="0"/>
                  <a:pt x="142" y="0"/>
                  <a:pt x="141" y="0"/>
                </a:cubicBezTo>
                <a:cubicBezTo>
                  <a:pt x="135" y="3"/>
                  <a:pt x="135" y="3"/>
                  <a:pt x="135" y="3"/>
                </a:cubicBezTo>
                <a:cubicBezTo>
                  <a:pt x="134" y="3"/>
                  <a:pt x="133" y="4"/>
                  <a:pt x="133" y="5"/>
                </a:cubicBezTo>
                <a:cubicBezTo>
                  <a:pt x="132" y="6"/>
                  <a:pt x="132" y="7"/>
                  <a:pt x="133" y="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9" y="50"/>
                  <a:pt x="152" y="51"/>
                  <a:pt x="154" y="5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1" y="47"/>
                  <a:pt x="162" y="46"/>
                  <a:pt x="162" y="45"/>
                </a:cubicBezTo>
                <a:cubicBezTo>
                  <a:pt x="163" y="44"/>
                  <a:pt x="163" y="43"/>
                  <a:pt x="163" y="42"/>
                </a:cubicBezTo>
                <a:cubicBezTo>
                  <a:pt x="147" y="2"/>
                  <a:pt x="147" y="2"/>
                  <a:pt x="147" y="2"/>
                </a:cubicBezTo>
                <a:cubicBezTo>
                  <a:pt x="146" y="1"/>
                  <a:pt x="145" y="0"/>
                  <a:pt x="143" y="0"/>
                </a:cubicBezTo>
                <a:close/>
                <a:moveTo>
                  <a:pt x="0" y="54"/>
                </a:moveTo>
                <a:cubicBezTo>
                  <a:pt x="0" y="55"/>
                  <a:pt x="0" y="56"/>
                  <a:pt x="1" y="57"/>
                </a:cubicBezTo>
                <a:cubicBezTo>
                  <a:pt x="2" y="58"/>
                  <a:pt x="3" y="59"/>
                  <a:pt x="4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5" y="58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9"/>
                  <a:pt x="17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5" y="6"/>
                  <a:pt x="3" y="7"/>
                  <a:pt x="3" y="10"/>
                </a:cubicBezTo>
                <a:lnTo>
                  <a:pt x="0" y="54"/>
                </a:lnTo>
                <a:close/>
                <a:moveTo>
                  <a:pt x="67" y="94"/>
                </a:moveTo>
                <a:cubicBezTo>
                  <a:pt x="67" y="92"/>
                  <a:pt x="66" y="91"/>
                  <a:pt x="64" y="90"/>
                </a:cubicBezTo>
                <a:cubicBezTo>
                  <a:pt x="61" y="88"/>
                  <a:pt x="59" y="88"/>
                  <a:pt x="56" y="91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0" y="98"/>
                  <a:pt x="50" y="98"/>
                  <a:pt x="50" y="98"/>
                </a:cubicBezTo>
                <a:cubicBezTo>
                  <a:pt x="46" y="103"/>
                  <a:pt x="50" y="106"/>
                  <a:pt x="51" y="107"/>
                </a:cubicBezTo>
                <a:cubicBezTo>
                  <a:pt x="52" y="108"/>
                  <a:pt x="53" y="109"/>
                  <a:pt x="55" y="109"/>
                </a:cubicBezTo>
                <a:cubicBezTo>
                  <a:pt x="56" y="109"/>
                  <a:pt x="58" y="108"/>
                  <a:pt x="59" y="106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99"/>
                  <a:pt x="65" y="99"/>
                  <a:pt x="65" y="99"/>
                </a:cubicBezTo>
                <a:cubicBezTo>
                  <a:pt x="67" y="97"/>
                  <a:pt x="67" y="95"/>
                  <a:pt x="67" y="94"/>
                </a:cubicBezTo>
                <a:close/>
                <a:moveTo>
                  <a:pt x="35" y="91"/>
                </a:moveTo>
                <a:cubicBezTo>
                  <a:pt x="33" y="94"/>
                  <a:pt x="33" y="96"/>
                  <a:pt x="37" y="99"/>
                </a:cubicBezTo>
                <a:cubicBezTo>
                  <a:pt x="40" y="102"/>
                  <a:pt x="43" y="101"/>
                  <a:pt x="45" y="98"/>
                </a:cubicBezTo>
                <a:cubicBezTo>
                  <a:pt x="53" y="89"/>
                  <a:pt x="53" y="89"/>
                  <a:pt x="53" y="89"/>
                </a:cubicBezTo>
                <a:cubicBezTo>
                  <a:pt x="57" y="84"/>
                  <a:pt x="53" y="81"/>
                  <a:pt x="52" y="80"/>
                </a:cubicBezTo>
                <a:cubicBezTo>
                  <a:pt x="49" y="78"/>
                  <a:pt x="46" y="78"/>
                  <a:pt x="44" y="81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7"/>
                  <a:pt x="39" y="87"/>
                  <a:pt x="39" y="87"/>
                </a:cubicBezTo>
                <a:lnTo>
                  <a:pt x="35" y="91"/>
                </a:lnTo>
                <a:close/>
                <a:moveTo>
                  <a:pt x="24" y="80"/>
                </a:moveTo>
                <a:cubicBezTo>
                  <a:pt x="23" y="82"/>
                  <a:pt x="22" y="83"/>
                  <a:pt x="22" y="85"/>
                </a:cubicBezTo>
                <a:cubicBezTo>
                  <a:pt x="23" y="86"/>
                  <a:pt x="24" y="88"/>
                  <a:pt x="25" y="89"/>
                </a:cubicBezTo>
                <a:cubicBezTo>
                  <a:pt x="28" y="91"/>
                  <a:pt x="31" y="91"/>
                  <a:pt x="33" y="88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76"/>
                  <a:pt x="44" y="74"/>
                  <a:pt x="43" y="73"/>
                </a:cubicBezTo>
                <a:cubicBezTo>
                  <a:pt x="43" y="71"/>
                  <a:pt x="42" y="70"/>
                  <a:pt x="41" y="69"/>
                </a:cubicBezTo>
                <a:cubicBezTo>
                  <a:pt x="38" y="66"/>
                  <a:pt x="35" y="67"/>
                  <a:pt x="32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6"/>
                  <a:pt x="28" y="76"/>
                  <a:pt x="28" y="76"/>
                </a:cubicBezTo>
                <a:lnTo>
                  <a:pt x="24" y="80"/>
                </a:lnTo>
                <a:close/>
                <a:moveTo>
                  <a:pt x="22" y="76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2"/>
                  <a:pt x="31" y="59"/>
                  <a:pt x="29" y="58"/>
                </a:cubicBezTo>
                <a:cubicBezTo>
                  <a:pt x="27" y="55"/>
                  <a:pt x="24" y="56"/>
                  <a:pt x="21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9"/>
                  <a:pt x="12" y="71"/>
                  <a:pt x="12" y="72"/>
                </a:cubicBezTo>
                <a:cubicBezTo>
                  <a:pt x="12" y="74"/>
                  <a:pt x="13" y="75"/>
                  <a:pt x="14" y="75"/>
                </a:cubicBezTo>
                <a:cubicBezTo>
                  <a:pt x="16" y="76"/>
                  <a:pt x="17" y="78"/>
                  <a:pt x="19" y="78"/>
                </a:cubicBezTo>
                <a:cubicBezTo>
                  <a:pt x="20" y="78"/>
                  <a:pt x="21" y="77"/>
                  <a:pt x="22" y="76"/>
                </a:cubicBezTo>
                <a:close/>
                <a:moveTo>
                  <a:pt x="123" y="68"/>
                </a:moveTo>
                <a:cubicBezTo>
                  <a:pt x="125" y="65"/>
                  <a:pt x="127" y="62"/>
                  <a:pt x="123" y="59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04" y="43"/>
                  <a:pt x="86" y="28"/>
                  <a:pt x="82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9"/>
                  <a:pt x="65" y="30"/>
                  <a:pt x="59" y="30"/>
                </a:cubicBezTo>
                <a:cubicBezTo>
                  <a:pt x="56" y="30"/>
                  <a:pt x="53" y="30"/>
                  <a:pt x="52" y="29"/>
                </a:cubicBezTo>
                <a:cubicBezTo>
                  <a:pt x="48" y="27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6"/>
                  <a:pt x="19" y="56"/>
                  <a:pt x="19" y="56"/>
                </a:cubicBezTo>
                <a:cubicBezTo>
                  <a:pt x="22" y="53"/>
                  <a:pt x="24" y="52"/>
                  <a:pt x="26" y="52"/>
                </a:cubicBezTo>
                <a:cubicBezTo>
                  <a:pt x="28" y="52"/>
                  <a:pt x="30" y="53"/>
                  <a:pt x="32" y="55"/>
                </a:cubicBezTo>
                <a:cubicBezTo>
                  <a:pt x="35" y="57"/>
                  <a:pt x="36" y="60"/>
                  <a:pt x="36" y="64"/>
                </a:cubicBezTo>
                <a:cubicBezTo>
                  <a:pt x="38" y="63"/>
                  <a:pt x="41" y="64"/>
                  <a:pt x="43" y="66"/>
                </a:cubicBezTo>
                <a:cubicBezTo>
                  <a:pt x="46" y="68"/>
                  <a:pt x="47" y="72"/>
                  <a:pt x="47" y="75"/>
                </a:cubicBezTo>
                <a:cubicBezTo>
                  <a:pt x="50" y="74"/>
                  <a:pt x="52" y="75"/>
                  <a:pt x="54" y="77"/>
                </a:cubicBezTo>
                <a:cubicBezTo>
                  <a:pt x="57" y="79"/>
                  <a:pt x="58" y="82"/>
                  <a:pt x="58" y="85"/>
                </a:cubicBezTo>
                <a:cubicBezTo>
                  <a:pt x="61" y="84"/>
                  <a:pt x="64" y="85"/>
                  <a:pt x="67" y="87"/>
                </a:cubicBezTo>
                <a:cubicBezTo>
                  <a:pt x="70" y="90"/>
                  <a:pt x="72" y="94"/>
                  <a:pt x="70" y="98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5" y="101"/>
                  <a:pt x="76" y="102"/>
                  <a:pt x="77" y="102"/>
                </a:cubicBezTo>
                <a:cubicBezTo>
                  <a:pt x="79" y="102"/>
                  <a:pt x="80" y="100"/>
                  <a:pt x="81" y="99"/>
                </a:cubicBezTo>
                <a:cubicBezTo>
                  <a:pt x="83" y="97"/>
                  <a:pt x="84" y="95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68" y="81"/>
                  <a:pt x="68" y="81"/>
                  <a:pt x="68" y="81"/>
                </a:cubicBezTo>
                <a:cubicBezTo>
                  <a:pt x="67" y="81"/>
                  <a:pt x="67" y="80"/>
                  <a:pt x="67" y="79"/>
                </a:cubicBezTo>
                <a:cubicBezTo>
                  <a:pt x="67" y="79"/>
                  <a:pt x="67" y="78"/>
                  <a:pt x="67" y="78"/>
                </a:cubicBezTo>
                <a:cubicBezTo>
                  <a:pt x="68" y="77"/>
                  <a:pt x="70" y="77"/>
                  <a:pt x="71" y="78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3"/>
                  <a:pt x="91" y="94"/>
                  <a:pt x="92" y="94"/>
                </a:cubicBezTo>
                <a:cubicBezTo>
                  <a:pt x="93" y="94"/>
                  <a:pt x="95" y="93"/>
                  <a:pt x="97" y="91"/>
                </a:cubicBezTo>
                <a:cubicBezTo>
                  <a:pt x="98" y="90"/>
                  <a:pt x="98" y="88"/>
                  <a:pt x="98" y="87"/>
                </a:cubicBezTo>
                <a:cubicBezTo>
                  <a:pt x="98" y="85"/>
                  <a:pt x="97" y="84"/>
                  <a:pt x="95" y="82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72"/>
                  <a:pt x="83" y="72"/>
                  <a:pt x="82" y="71"/>
                </a:cubicBezTo>
                <a:cubicBezTo>
                  <a:pt x="82" y="70"/>
                  <a:pt x="83" y="70"/>
                  <a:pt x="83" y="69"/>
                </a:cubicBezTo>
                <a:cubicBezTo>
                  <a:pt x="84" y="68"/>
                  <a:pt x="85" y="68"/>
                  <a:pt x="86" y="69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4" y="83"/>
                  <a:pt x="105" y="84"/>
                  <a:pt x="106" y="84"/>
                </a:cubicBezTo>
                <a:cubicBezTo>
                  <a:pt x="108" y="84"/>
                  <a:pt x="110" y="83"/>
                  <a:pt x="112" y="81"/>
                </a:cubicBezTo>
                <a:cubicBezTo>
                  <a:pt x="113" y="79"/>
                  <a:pt x="114" y="78"/>
                  <a:pt x="113" y="76"/>
                </a:cubicBezTo>
                <a:cubicBezTo>
                  <a:pt x="113" y="75"/>
                  <a:pt x="112" y="74"/>
                  <a:pt x="111" y="72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6" y="59"/>
                  <a:pt x="97" y="58"/>
                </a:cubicBezTo>
                <a:cubicBezTo>
                  <a:pt x="98" y="57"/>
                  <a:pt x="99" y="57"/>
                  <a:pt x="100" y="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7" y="72"/>
                  <a:pt x="121" y="71"/>
                  <a:pt x="123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116"/>
          <p:cNvSpPr/>
          <p:nvPr/>
        </p:nvSpPr>
        <p:spPr>
          <a:xfrm>
            <a:off x="5789612" y="1171575"/>
            <a:ext cx="620712" cy="520700"/>
          </a:xfrm>
          <a:custGeom>
            <a:avLst/>
            <a:gdLst/>
            <a:ahLst/>
            <a:cxnLst/>
            <a:rect l="l" t="t" r="r" b="b"/>
            <a:pathLst>
              <a:path w="141" h="118" extrusionOk="0">
                <a:moveTo>
                  <a:pt x="19" y="96"/>
                </a:moveTo>
                <a:cubicBezTo>
                  <a:pt x="19" y="64"/>
                  <a:pt x="19" y="64"/>
                  <a:pt x="19" y="64"/>
                </a:cubicBezTo>
                <a:cubicBezTo>
                  <a:pt x="19" y="62"/>
                  <a:pt x="21" y="60"/>
                  <a:pt x="24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6" y="62"/>
                  <a:pt x="36" y="64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9"/>
                  <a:pt x="34" y="101"/>
                  <a:pt x="32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1" y="101"/>
                  <a:pt x="19" y="99"/>
                  <a:pt x="19" y="96"/>
                </a:cubicBezTo>
                <a:close/>
                <a:moveTo>
                  <a:pt x="52" y="48"/>
                </a:moveTo>
                <a:cubicBezTo>
                  <a:pt x="50" y="48"/>
                  <a:pt x="47" y="51"/>
                  <a:pt x="47" y="53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99"/>
                  <a:pt x="50" y="101"/>
                  <a:pt x="52" y="10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2" y="101"/>
                  <a:pt x="64" y="99"/>
                  <a:pt x="64" y="9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1"/>
                  <a:pt x="62" y="48"/>
                  <a:pt x="60" y="48"/>
                </a:cubicBezTo>
                <a:lnTo>
                  <a:pt x="52" y="48"/>
                </a:lnTo>
                <a:close/>
                <a:moveTo>
                  <a:pt x="80" y="39"/>
                </a:moveTo>
                <a:cubicBezTo>
                  <a:pt x="78" y="39"/>
                  <a:pt x="76" y="41"/>
                  <a:pt x="76" y="4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9"/>
                  <a:pt x="78" y="101"/>
                  <a:pt x="80" y="101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91" y="101"/>
                  <a:pt x="93" y="99"/>
                  <a:pt x="93" y="96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1"/>
                  <a:pt x="91" y="39"/>
                  <a:pt x="88" y="39"/>
                </a:cubicBezTo>
                <a:lnTo>
                  <a:pt x="80" y="39"/>
                </a:lnTo>
                <a:close/>
                <a:moveTo>
                  <a:pt x="108" y="29"/>
                </a:moveTo>
                <a:cubicBezTo>
                  <a:pt x="106" y="29"/>
                  <a:pt x="104" y="31"/>
                  <a:pt x="104" y="33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04" y="99"/>
                  <a:pt x="106" y="101"/>
                  <a:pt x="108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1"/>
                  <a:pt x="121" y="99"/>
                  <a:pt x="121" y="96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21" y="31"/>
                  <a:pt x="119" y="29"/>
                  <a:pt x="116" y="29"/>
                </a:cubicBezTo>
                <a:lnTo>
                  <a:pt x="108" y="29"/>
                </a:lnTo>
                <a:close/>
                <a:moveTo>
                  <a:pt x="21" y="47"/>
                </a:moveTo>
                <a:cubicBezTo>
                  <a:pt x="51" y="42"/>
                  <a:pt x="80" y="31"/>
                  <a:pt x="105" y="16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16" y="6"/>
                  <a:pt x="116" y="6"/>
                  <a:pt x="116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77" y="25"/>
                  <a:pt x="50" y="36"/>
                  <a:pt x="20" y="41"/>
                </a:cubicBezTo>
                <a:lnTo>
                  <a:pt x="21" y="47"/>
                </a:lnTo>
                <a:close/>
                <a:moveTo>
                  <a:pt x="141" y="110"/>
                </a:moveTo>
                <a:cubicBezTo>
                  <a:pt x="127" y="102"/>
                  <a:pt x="127" y="102"/>
                  <a:pt x="127" y="102"/>
                </a:cubicBezTo>
                <a:cubicBezTo>
                  <a:pt x="127" y="107"/>
                  <a:pt x="127" y="107"/>
                  <a:pt x="127" y="107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3"/>
                  <a:pt x="6" y="113"/>
                  <a:pt x="6" y="113"/>
                </a:cubicBezTo>
                <a:cubicBezTo>
                  <a:pt x="127" y="113"/>
                  <a:pt x="127" y="113"/>
                  <a:pt x="127" y="113"/>
                </a:cubicBezTo>
                <a:cubicBezTo>
                  <a:pt x="127" y="118"/>
                  <a:pt x="127" y="118"/>
                  <a:pt x="127" y="118"/>
                </a:cubicBezTo>
                <a:lnTo>
                  <a:pt x="141" y="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116"/>
          <p:cNvSpPr/>
          <p:nvPr/>
        </p:nvSpPr>
        <p:spPr>
          <a:xfrm>
            <a:off x="4330700" y="1736725"/>
            <a:ext cx="911225" cy="476250"/>
          </a:xfrm>
          <a:custGeom>
            <a:avLst/>
            <a:gdLst/>
            <a:ahLst/>
            <a:cxnLst/>
            <a:rect l="l" t="t" r="r" b="b"/>
            <a:pathLst>
              <a:path w="207" h="108" extrusionOk="0">
                <a:moveTo>
                  <a:pt x="150" y="101"/>
                </a:moveTo>
                <a:cubicBezTo>
                  <a:pt x="147" y="103"/>
                  <a:pt x="144" y="104"/>
                  <a:pt x="140" y="104"/>
                </a:cubicBezTo>
                <a:cubicBezTo>
                  <a:pt x="130" y="107"/>
                  <a:pt x="120" y="107"/>
                  <a:pt x="106" y="108"/>
                </a:cubicBezTo>
                <a:cubicBezTo>
                  <a:pt x="93" y="107"/>
                  <a:pt x="83" y="107"/>
                  <a:pt x="72" y="104"/>
                </a:cubicBezTo>
                <a:cubicBezTo>
                  <a:pt x="69" y="104"/>
                  <a:pt x="66" y="103"/>
                  <a:pt x="63" y="101"/>
                </a:cubicBezTo>
                <a:cubicBezTo>
                  <a:pt x="54" y="97"/>
                  <a:pt x="54" y="90"/>
                  <a:pt x="59" y="85"/>
                </a:cubicBezTo>
                <a:cubicBezTo>
                  <a:pt x="65" y="79"/>
                  <a:pt x="71" y="76"/>
                  <a:pt x="78" y="72"/>
                </a:cubicBezTo>
                <a:cubicBezTo>
                  <a:pt x="81" y="71"/>
                  <a:pt x="85" y="70"/>
                  <a:pt x="88" y="68"/>
                </a:cubicBezTo>
                <a:cubicBezTo>
                  <a:pt x="94" y="66"/>
                  <a:pt x="96" y="60"/>
                  <a:pt x="91" y="55"/>
                </a:cubicBezTo>
                <a:cubicBezTo>
                  <a:pt x="82" y="46"/>
                  <a:pt x="79" y="36"/>
                  <a:pt x="79" y="23"/>
                </a:cubicBezTo>
                <a:cubicBezTo>
                  <a:pt x="80" y="11"/>
                  <a:pt x="87" y="4"/>
                  <a:pt x="99" y="1"/>
                </a:cubicBezTo>
                <a:cubicBezTo>
                  <a:pt x="102" y="0"/>
                  <a:pt x="104" y="0"/>
                  <a:pt x="106" y="0"/>
                </a:cubicBezTo>
                <a:cubicBezTo>
                  <a:pt x="109" y="0"/>
                  <a:pt x="111" y="0"/>
                  <a:pt x="114" y="1"/>
                </a:cubicBezTo>
                <a:cubicBezTo>
                  <a:pt x="126" y="4"/>
                  <a:pt x="133" y="11"/>
                  <a:pt x="134" y="23"/>
                </a:cubicBezTo>
                <a:cubicBezTo>
                  <a:pt x="134" y="36"/>
                  <a:pt x="131" y="47"/>
                  <a:pt x="122" y="55"/>
                </a:cubicBezTo>
                <a:cubicBezTo>
                  <a:pt x="117" y="60"/>
                  <a:pt x="119" y="66"/>
                  <a:pt x="125" y="68"/>
                </a:cubicBezTo>
                <a:cubicBezTo>
                  <a:pt x="128" y="70"/>
                  <a:pt x="131" y="71"/>
                  <a:pt x="135" y="72"/>
                </a:cubicBezTo>
                <a:cubicBezTo>
                  <a:pt x="142" y="76"/>
                  <a:pt x="148" y="79"/>
                  <a:pt x="154" y="85"/>
                </a:cubicBezTo>
                <a:cubicBezTo>
                  <a:pt x="157" y="88"/>
                  <a:pt x="159" y="97"/>
                  <a:pt x="150" y="101"/>
                </a:cubicBezTo>
                <a:close/>
                <a:moveTo>
                  <a:pt x="204" y="92"/>
                </a:moveTo>
                <a:cubicBezTo>
                  <a:pt x="200" y="88"/>
                  <a:pt x="195" y="85"/>
                  <a:pt x="191" y="83"/>
                </a:cubicBezTo>
                <a:cubicBezTo>
                  <a:pt x="188" y="82"/>
                  <a:pt x="186" y="81"/>
                  <a:pt x="184" y="80"/>
                </a:cubicBezTo>
                <a:cubicBezTo>
                  <a:pt x="180" y="79"/>
                  <a:pt x="179" y="74"/>
                  <a:pt x="182" y="71"/>
                </a:cubicBezTo>
                <a:cubicBezTo>
                  <a:pt x="188" y="65"/>
                  <a:pt x="190" y="57"/>
                  <a:pt x="190" y="49"/>
                </a:cubicBezTo>
                <a:cubicBezTo>
                  <a:pt x="190" y="40"/>
                  <a:pt x="184" y="35"/>
                  <a:pt x="176" y="33"/>
                </a:cubicBezTo>
                <a:cubicBezTo>
                  <a:pt x="174" y="33"/>
                  <a:pt x="173" y="33"/>
                  <a:pt x="171" y="33"/>
                </a:cubicBezTo>
                <a:cubicBezTo>
                  <a:pt x="169" y="33"/>
                  <a:pt x="168" y="33"/>
                  <a:pt x="166" y="33"/>
                </a:cubicBezTo>
                <a:cubicBezTo>
                  <a:pt x="158" y="35"/>
                  <a:pt x="152" y="40"/>
                  <a:pt x="152" y="49"/>
                </a:cubicBezTo>
                <a:cubicBezTo>
                  <a:pt x="152" y="57"/>
                  <a:pt x="154" y="65"/>
                  <a:pt x="160" y="71"/>
                </a:cubicBezTo>
                <a:cubicBezTo>
                  <a:pt x="163" y="74"/>
                  <a:pt x="162" y="79"/>
                  <a:pt x="158" y="80"/>
                </a:cubicBezTo>
                <a:cubicBezTo>
                  <a:pt x="158" y="80"/>
                  <a:pt x="158" y="80"/>
                  <a:pt x="158" y="80"/>
                </a:cubicBezTo>
                <a:cubicBezTo>
                  <a:pt x="158" y="81"/>
                  <a:pt x="159" y="82"/>
                  <a:pt x="160" y="82"/>
                </a:cubicBezTo>
                <a:cubicBezTo>
                  <a:pt x="162" y="85"/>
                  <a:pt x="164" y="90"/>
                  <a:pt x="163" y="94"/>
                </a:cubicBezTo>
                <a:cubicBezTo>
                  <a:pt x="162" y="99"/>
                  <a:pt x="159" y="102"/>
                  <a:pt x="155" y="105"/>
                </a:cubicBezTo>
                <a:cubicBezTo>
                  <a:pt x="153" y="105"/>
                  <a:pt x="152" y="106"/>
                  <a:pt x="151" y="106"/>
                </a:cubicBezTo>
                <a:cubicBezTo>
                  <a:pt x="157" y="107"/>
                  <a:pt x="163" y="107"/>
                  <a:pt x="171" y="108"/>
                </a:cubicBezTo>
                <a:cubicBezTo>
                  <a:pt x="180" y="107"/>
                  <a:pt x="188" y="107"/>
                  <a:pt x="195" y="105"/>
                </a:cubicBezTo>
                <a:cubicBezTo>
                  <a:pt x="197" y="105"/>
                  <a:pt x="199" y="104"/>
                  <a:pt x="201" y="103"/>
                </a:cubicBezTo>
                <a:cubicBezTo>
                  <a:pt x="207" y="100"/>
                  <a:pt x="206" y="94"/>
                  <a:pt x="204" y="92"/>
                </a:cubicBezTo>
                <a:close/>
                <a:moveTo>
                  <a:pt x="49" y="94"/>
                </a:moveTo>
                <a:cubicBezTo>
                  <a:pt x="48" y="90"/>
                  <a:pt x="50" y="86"/>
                  <a:pt x="53" y="82"/>
                </a:cubicBezTo>
                <a:cubicBezTo>
                  <a:pt x="55" y="81"/>
                  <a:pt x="56" y="80"/>
                  <a:pt x="58" y="78"/>
                </a:cubicBezTo>
                <a:cubicBezTo>
                  <a:pt x="57" y="78"/>
                  <a:pt x="56" y="78"/>
                  <a:pt x="55" y="77"/>
                </a:cubicBezTo>
                <a:cubicBezTo>
                  <a:pt x="50" y="76"/>
                  <a:pt x="49" y="71"/>
                  <a:pt x="52" y="67"/>
                </a:cubicBezTo>
                <a:cubicBezTo>
                  <a:pt x="59" y="61"/>
                  <a:pt x="62" y="52"/>
                  <a:pt x="62" y="43"/>
                </a:cubicBezTo>
                <a:cubicBezTo>
                  <a:pt x="61" y="33"/>
                  <a:pt x="55" y="28"/>
                  <a:pt x="46" y="25"/>
                </a:cubicBezTo>
                <a:cubicBezTo>
                  <a:pt x="44" y="25"/>
                  <a:pt x="43" y="25"/>
                  <a:pt x="41" y="25"/>
                </a:cubicBezTo>
                <a:cubicBezTo>
                  <a:pt x="39" y="25"/>
                  <a:pt x="37" y="25"/>
                  <a:pt x="35" y="25"/>
                </a:cubicBezTo>
                <a:cubicBezTo>
                  <a:pt x="26" y="28"/>
                  <a:pt x="20" y="33"/>
                  <a:pt x="20" y="43"/>
                </a:cubicBezTo>
                <a:cubicBezTo>
                  <a:pt x="19" y="52"/>
                  <a:pt x="22" y="60"/>
                  <a:pt x="29" y="67"/>
                </a:cubicBezTo>
                <a:cubicBezTo>
                  <a:pt x="32" y="71"/>
                  <a:pt x="31" y="76"/>
                  <a:pt x="26" y="77"/>
                </a:cubicBezTo>
                <a:cubicBezTo>
                  <a:pt x="24" y="78"/>
                  <a:pt x="21" y="79"/>
                  <a:pt x="19" y="80"/>
                </a:cubicBezTo>
                <a:cubicBezTo>
                  <a:pt x="14" y="83"/>
                  <a:pt x="8" y="86"/>
                  <a:pt x="4" y="90"/>
                </a:cubicBezTo>
                <a:cubicBezTo>
                  <a:pt x="0" y="94"/>
                  <a:pt x="0" y="100"/>
                  <a:pt x="7" y="103"/>
                </a:cubicBezTo>
                <a:cubicBezTo>
                  <a:pt x="10" y="104"/>
                  <a:pt x="12" y="105"/>
                  <a:pt x="14" y="105"/>
                </a:cubicBezTo>
                <a:cubicBezTo>
                  <a:pt x="22" y="107"/>
                  <a:pt x="31" y="107"/>
                  <a:pt x="41" y="108"/>
                </a:cubicBezTo>
                <a:cubicBezTo>
                  <a:pt x="49" y="107"/>
                  <a:pt x="56" y="107"/>
                  <a:pt x="62" y="106"/>
                </a:cubicBezTo>
                <a:cubicBezTo>
                  <a:pt x="61" y="106"/>
                  <a:pt x="59" y="105"/>
                  <a:pt x="58" y="105"/>
                </a:cubicBezTo>
                <a:cubicBezTo>
                  <a:pt x="53" y="102"/>
                  <a:pt x="50" y="98"/>
                  <a:pt x="4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116"/>
          <p:cNvSpPr/>
          <p:nvPr/>
        </p:nvSpPr>
        <p:spPr>
          <a:xfrm>
            <a:off x="7824787" y="3165475"/>
            <a:ext cx="555625" cy="498475"/>
          </a:xfrm>
          <a:custGeom>
            <a:avLst/>
            <a:gdLst/>
            <a:ahLst/>
            <a:cxnLst/>
            <a:rect l="l" t="t" r="r" b="b"/>
            <a:pathLst>
              <a:path w="126" h="113" extrusionOk="0">
                <a:moveTo>
                  <a:pt x="86" y="15"/>
                </a:moveTo>
                <a:cubicBezTo>
                  <a:pt x="78" y="15"/>
                  <a:pt x="78" y="15"/>
                  <a:pt x="78" y="15"/>
                </a:cubicBezTo>
                <a:cubicBezTo>
                  <a:pt x="78" y="11"/>
                  <a:pt x="74" y="7"/>
                  <a:pt x="70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11"/>
                  <a:pt x="48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7"/>
                  <a:pt x="47" y="0"/>
                  <a:pt x="5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9" y="0"/>
                  <a:pt x="85" y="7"/>
                  <a:pt x="86" y="15"/>
                </a:cubicBezTo>
                <a:close/>
                <a:moveTo>
                  <a:pt x="19" y="63"/>
                </a:moveTo>
                <a:cubicBezTo>
                  <a:pt x="51" y="63"/>
                  <a:pt x="51" y="63"/>
                  <a:pt x="51" y="63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5"/>
                  <a:pt x="54" y="52"/>
                  <a:pt x="57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5" y="55"/>
                  <a:pt x="75" y="59"/>
                </a:cubicBezTo>
                <a:cubicBezTo>
                  <a:pt x="75" y="63"/>
                  <a:pt x="75" y="63"/>
                  <a:pt x="75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16" y="63"/>
                  <a:pt x="124" y="55"/>
                  <a:pt x="126" y="4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26"/>
                  <a:pt x="119" y="19"/>
                  <a:pt x="111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55"/>
                  <a:pt x="10" y="63"/>
                  <a:pt x="19" y="63"/>
                </a:cubicBezTo>
                <a:close/>
                <a:moveTo>
                  <a:pt x="107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6"/>
                  <a:pt x="72" y="79"/>
                  <a:pt x="69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4" y="79"/>
                  <a:pt x="51" y="76"/>
                  <a:pt x="51" y="73"/>
                </a:cubicBezTo>
                <a:cubicBezTo>
                  <a:pt x="51" y="68"/>
                  <a:pt x="51" y="68"/>
                  <a:pt x="51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4"/>
                  <a:pt x="0" y="5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6"/>
                  <a:pt x="7" y="113"/>
                  <a:pt x="15" y="113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9" y="113"/>
                  <a:pt x="126" y="106"/>
                  <a:pt x="126" y="96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2" y="64"/>
                  <a:pt x="115" y="68"/>
                  <a:pt x="107" y="68"/>
                </a:cubicBezTo>
                <a:close/>
                <a:moveTo>
                  <a:pt x="69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5" y="58"/>
                  <a:pt x="55" y="5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4"/>
                  <a:pt x="56" y="75"/>
                  <a:pt x="57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5"/>
                  <a:pt x="71" y="74"/>
                  <a:pt x="71" y="72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8"/>
                  <a:pt x="70" y="57"/>
                  <a:pt x="6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116"/>
          <p:cNvSpPr/>
          <p:nvPr/>
        </p:nvSpPr>
        <p:spPr>
          <a:xfrm>
            <a:off x="5881687" y="5191125"/>
            <a:ext cx="506412" cy="501650"/>
          </a:xfrm>
          <a:custGeom>
            <a:avLst/>
            <a:gdLst/>
            <a:ahLst/>
            <a:cxnLst/>
            <a:rect l="l" t="t" r="r" b="b"/>
            <a:pathLst>
              <a:path w="115" h="114" extrusionOk="0">
                <a:moveTo>
                  <a:pt x="2" y="71"/>
                </a:moveTo>
                <a:cubicBezTo>
                  <a:pt x="2" y="69"/>
                  <a:pt x="1" y="68"/>
                  <a:pt x="1" y="66"/>
                </a:cubicBezTo>
                <a:cubicBezTo>
                  <a:pt x="0" y="59"/>
                  <a:pt x="0" y="51"/>
                  <a:pt x="2" y="43"/>
                </a:cubicBezTo>
                <a:cubicBezTo>
                  <a:pt x="4" y="36"/>
                  <a:pt x="7" y="30"/>
                  <a:pt x="11" y="24"/>
                </a:cubicBezTo>
                <a:cubicBezTo>
                  <a:pt x="15" y="18"/>
                  <a:pt x="21" y="12"/>
                  <a:pt x="27" y="9"/>
                </a:cubicBezTo>
                <a:cubicBezTo>
                  <a:pt x="34" y="4"/>
                  <a:pt x="41" y="2"/>
                  <a:pt x="48" y="1"/>
                </a:cubicBezTo>
                <a:cubicBezTo>
                  <a:pt x="50" y="0"/>
                  <a:pt x="52" y="0"/>
                  <a:pt x="54" y="0"/>
                </a:cubicBezTo>
                <a:cubicBezTo>
                  <a:pt x="67" y="14"/>
                  <a:pt x="67" y="14"/>
                  <a:pt x="67" y="14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3" y="26"/>
                  <a:pt x="53" y="27"/>
                </a:cubicBezTo>
                <a:cubicBezTo>
                  <a:pt x="36" y="29"/>
                  <a:pt x="24" y="45"/>
                  <a:pt x="27" y="62"/>
                </a:cubicBezTo>
                <a:cubicBezTo>
                  <a:pt x="27" y="63"/>
                  <a:pt x="28" y="65"/>
                  <a:pt x="28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17" y="64"/>
                  <a:pt x="17" y="64"/>
                  <a:pt x="17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9" y="68"/>
                  <a:pt x="9" y="68"/>
                  <a:pt x="9" y="68"/>
                </a:cubicBezTo>
                <a:cubicBezTo>
                  <a:pt x="5" y="80"/>
                  <a:pt x="5" y="80"/>
                  <a:pt x="5" y="80"/>
                </a:cubicBezTo>
                <a:cubicBezTo>
                  <a:pt x="4" y="78"/>
                  <a:pt x="4" y="77"/>
                  <a:pt x="3" y="75"/>
                </a:cubicBezTo>
                <a:cubicBezTo>
                  <a:pt x="3" y="75"/>
                  <a:pt x="3" y="75"/>
                  <a:pt x="3" y="74"/>
                </a:cubicBezTo>
                <a:cubicBezTo>
                  <a:pt x="3" y="73"/>
                  <a:pt x="2" y="72"/>
                  <a:pt x="2" y="71"/>
                </a:cubicBezTo>
                <a:close/>
                <a:moveTo>
                  <a:pt x="92" y="93"/>
                </a:moveTo>
                <a:cubicBezTo>
                  <a:pt x="85" y="95"/>
                  <a:pt x="85" y="95"/>
                  <a:pt x="85" y="95"/>
                </a:cubicBezTo>
                <a:cubicBezTo>
                  <a:pt x="84" y="88"/>
                  <a:pt x="84" y="88"/>
                  <a:pt x="84" y="88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8"/>
                  <a:pt x="80" y="78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80"/>
                  <a:pt x="78" y="80"/>
                  <a:pt x="77" y="81"/>
                </a:cubicBezTo>
                <a:cubicBezTo>
                  <a:pt x="77" y="81"/>
                  <a:pt x="77" y="81"/>
                  <a:pt x="76" y="81"/>
                </a:cubicBezTo>
                <a:cubicBezTo>
                  <a:pt x="76" y="82"/>
                  <a:pt x="75" y="82"/>
                  <a:pt x="74" y="82"/>
                </a:cubicBezTo>
                <a:cubicBezTo>
                  <a:pt x="74" y="83"/>
                  <a:pt x="74" y="83"/>
                  <a:pt x="74" y="83"/>
                </a:cubicBezTo>
                <a:cubicBezTo>
                  <a:pt x="73" y="83"/>
                  <a:pt x="72" y="84"/>
                  <a:pt x="72" y="84"/>
                </a:cubicBezTo>
                <a:cubicBezTo>
                  <a:pt x="71" y="84"/>
                  <a:pt x="71" y="84"/>
                  <a:pt x="71" y="85"/>
                </a:cubicBezTo>
                <a:cubicBezTo>
                  <a:pt x="70" y="85"/>
                  <a:pt x="69" y="85"/>
                  <a:pt x="69" y="85"/>
                </a:cubicBezTo>
                <a:cubicBezTo>
                  <a:pt x="68" y="86"/>
                  <a:pt x="68" y="86"/>
                  <a:pt x="67" y="86"/>
                </a:cubicBezTo>
                <a:cubicBezTo>
                  <a:pt x="67" y="86"/>
                  <a:pt x="66" y="86"/>
                  <a:pt x="66" y="87"/>
                </a:cubicBezTo>
                <a:cubicBezTo>
                  <a:pt x="65" y="87"/>
                  <a:pt x="64" y="87"/>
                  <a:pt x="62" y="87"/>
                </a:cubicBezTo>
                <a:cubicBezTo>
                  <a:pt x="61" y="87"/>
                  <a:pt x="60" y="88"/>
                  <a:pt x="58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8"/>
                  <a:pt x="58" y="88"/>
                  <a:pt x="57" y="88"/>
                </a:cubicBezTo>
                <a:cubicBezTo>
                  <a:pt x="56" y="88"/>
                  <a:pt x="55" y="88"/>
                  <a:pt x="54" y="87"/>
                </a:cubicBezTo>
                <a:cubicBezTo>
                  <a:pt x="54" y="87"/>
                  <a:pt x="53" y="87"/>
                  <a:pt x="53" y="87"/>
                </a:cubicBezTo>
                <a:cubicBezTo>
                  <a:pt x="52" y="87"/>
                  <a:pt x="51" y="87"/>
                  <a:pt x="50" y="87"/>
                </a:cubicBezTo>
                <a:cubicBezTo>
                  <a:pt x="49" y="87"/>
                  <a:pt x="49" y="86"/>
                  <a:pt x="48" y="86"/>
                </a:cubicBezTo>
                <a:cubicBezTo>
                  <a:pt x="48" y="86"/>
                  <a:pt x="47" y="86"/>
                  <a:pt x="46" y="85"/>
                </a:cubicBezTo>
                <a:cubicBezTo>
                  <a:pt x="46" y="85"/>
                  <a:pt x="45" y="85"/>
                  <a:pt x="45" y="85"/>
                </a:cubicBezTo>
                <a:cubicBezTo>
                  <a:pt x="44" y="84"/>
                  <a:pt x="43" y="84"/>
                  <a:pt x="42" y="84"/>
                </a:cubicBezTo>
                <a:cubicBezTo>
                  <a:pt x="42" y="83"/>
                  <a:pt x="42" y="83"/>
                  <a:pt x="41" y="83"/>
                </a:cubicBezTo>
                <a:cubicBezTo>
                  <a:pt x="40" y="82"/>
                  <a:pt x="40" y="82"/>
                  <a:pt x="39" y="81"/>
                </a:cubicBezTo>
                <a:cubicBezTo>
                  <a:pt x="39" y="81"/>
                  <a:pt x="38" y="81"/>
                  <a:pt x="38" y="80"/>
                </a:cubicBezTo>
                <a:cubicBezTo>
                  <a:pt x="37" y="80"/>
                  <a:pt x="37" y="79"/>
                  <a:pt x="36" y="79"/>
                </a:cubicBezTo>
                <a:cubicBezTo>
                  <a:pt x="36" y="78"/>
                  <a:pt x="35" y="78"/>
                  <a:pt x="35" y="78"/>
                </a:cubicBezTo>
                <a:cubicBezTo>
                  <a:pt x="34" y="77"/>
                  <a:pt x="33" y="76"/>
                  <a:pt x="32" y="75"/>
                </a:cubicBezTo>
                <a:cubicBezTo>
                  <a:pt x="16" y="71"/>
                  <a:pt x="16" y="71"/>
                  <a:pt x="16" y="71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94"/>
                  <a:pt x="18" y="99"/>
                  <a:pt x="24" y="103"/>
                </a:cubicBezTo>
                <a:cubicBezTo>
                  <a:pt x="30" y="108"/>
                  <a:pt x="37" y="111"/>
                  <a:pt x="44" y="112"/>
                </a:cubicBezTo>
                <a:cubicBezTo>
                  <a:pt x="46" y="113"/>
                  <a:pt x="48" y="113"/>
                  <a:pt x="50" y="114"/>
                </a:cubicBezTo>
                <a:cubicBezTo>
                  <a:pt x="51" y="114"/>
                  <a:pt x="52" y="114"/>
                  <a:pt x="52" y="114"/>
                </a:cubicBezTo>
                <a:cubicBezTo>
                  <a:pt x="54" y="114"/>
                  <a:pt x="55" y="114"/>
                  <a:pt x="57" y="114"/>
                </a:cubicBezTo>
                <a:cubicBezTo>
                  <a:pt x="58" y="114"/>
                  <a:pt x="59" y="114"/>
                  <a:pt x="60" y="114"/>
                </a:cubicBezTo>
                <a:cubicBezTo>
                  <a:pt x="60" y="114"/>
                  <a:pt x="61" y="114"/>
                  <a:pt x="62" y="114"/>
                </a:cubicBezTo>
                <a:cubicBezTo>
                  <a:pt x="63" y="114"/>
                  <a:pt x="65" y="114"/>
                  <a:pt x="67" y="113"/>
                </a:cubicBezTo>
                <a:cubicBezTo>
                  <a:pt x="74" y="112"/>
                  <a:pt x="82" y="109"/>
                  <a:pt x="88" y="105"/>
                </a:cubicBezTo>
                <a:cubicBezTo>
                  <a:pt x="94" y="102"/>
                  <a:pt x="99" y="97"/>
                  <a:pt x="103" y="91"/>
                </a:cubicBezTo>
                <a:lnTo>
                  <a:pt x="92" y="93"/>
                </a:lnTo>
                <a:close/>
                <a:moveTo>
                  <a:pt x="114" y="48"/>
                </a:moveTo>
                <a:cubicBezTo>
                  <a:pt x="113" y="40"/>
                  <a:pt x="110" y="33"/>
                  <a:pt x="106" y="26"/>
                </a:cubicBezTo>
                <a:cubicBezTo>
                  <a:pt x="102" y="20"/>
                  <a:pt x="97" y="15"/>
                  <a:pt x="91" y="10"/>
                </a:cubicBezTo>
                <a:cubicBezTo>
                  <a:pt x="85" y="6"/>
                  <a:pt x="78" y="3"/>
                  <a:pt x="71" y="1"/>
                </a:cubicBezTo>
                <a:cubicBezTo>
                  <a:pt x="69" y="1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2" y="9"/>
                  <a:pt x="72" y="9"/>
                  <a:pt x="72" y="9"/>
                </a:cubicBezTo>
                <a:cubicBezTo>
                  <a:pt x="76" y="14"/>
                  <a:pt x="76" y="14"/>
                  <a:pt x="76" y="14"/>
                </a:cubicBezTo>
                <a:cubicBezTo>
                  <a:pt x="72" y="19"/>
                  <a:pt x="72" y="19"/>
                  <a:pt x="72" y="19"/>
                </a:cubicBezTo>
                <a:cubicBezTo>
                  <a:pt x="64" y="27"/>
                  <a:pt x="64" y="27"/>
                  <a:pt x="64" y="27"/>
                </a:cubicBezTo>
                <a:cubicBezTo>
                  <a:pt x="76" y="29"/>
                  <a:pt x="86" y="39"/>
                  <a:pt x="88" y="52"/>
                </a:cubicBezTo>
                <a:cubicBezTo>
                  <a:pt x="89" y="58"/>
                  <a:pt x="88" y="64"/>
                  <a:pt x="85" y="70"/>
                </a:cubicBezTo>
                <a:cubicBezTo>
                  <a:pt x="90" y="86"/>
                  <a:pt x="90" y="86"/>
                  <a:pt x="90" y="86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10" y="79"/>
                  <a:pt x="112" y="75"/>
                  <a:pt x="113" y="70"/>
                </a:cubicBezTo>
                <a:cubicBezTo>
                  <a:pt x="115" y="63"/>
                  <a:pt x="115" y="55"/>
                  <a:pt x="11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116"/>
          <p:cNvSpPr/>
          <p:nvPr/>
        </p:nvSpPr>
        <p:spPr>
          <a:xfrm>
            <a:off x="3862387" y="3170237"/>
            <a:ext cx="503237" cy="508000"/>
          </a:xfrm>
          <a:custGeom>
            <a:avLst/>
            <a:gdLst/>
            <a:ahLst/>
            <a:cxnLst/>
            <a:rect l="l" t="t" r="r" b="b"/>
            <a:pathLst>
              <a:path w="114" h="115" extrusionOk="0">
                <a:moveTo>
                  <a:pt x="53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7" y="91"/>
                  <a:pt x="83" y="115"/>
                  <a:pt x="53" y="115"/>
                </a:cubicBezTo>
                <a:cubicBezTo>
                  <a:pt x="24" y="115"/>
                  <a:pt x="0" y="91"/>
                  <a:pt x="0" y="61"/>
                </a:cubicBezTo>
                <a:cubicBezTo>
                  <a:pt x="0" y="31"/>
                  <a:pt x="24" y="7"/>
                  <a:pt x="53" y="7"/>
                </a:cubicBezTo>
                <a:lnTo>
                  <a:pt x="53" y="61"/>
                </a:lnTo>
                <a:close/>
                <a:moveTo>
                  <a:pt x="60" y="0"/>
                </a:moveTo>
                <a:cubicBezTo>
                  <a:pt x="60" y="54"/>
                  <a:pt x="60" y="54"/>
                  <a:pt x="60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25"/>
                  <a:pt x="90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116"/>
          <p:cNvSpPr/>
          <p:nvPr/>
        </p:nvSpPr>
        <p:spPr>
          <a:xfrm>
            <a:off x="4492625" y="4432300"/>
            <a:ext cx="411162" cy="595312"/>
          </a:xfrm>
          <a:custGeom>
            <a:avLst/>
            <a:gdLst/>
            <a:ahLst/>
            <a:cxnLst/>
            <a:rect l="l" t="t" r="r" b="b"/>
            <a:pathLst>
              <a:path w="93" h="135" extrusionOk="0">
                <a:moveTo>
                  <a:pt x="93" y="90"/>
                </a:moveTo>
                <a:cubicBezTo>
                  <a:pt x="93" y="76"/>
                  <a:pt x="82" y="65"/>
                  <a:pt x="60" y="59"/>
                </a:cubicBezTo>
                <a:cubicBezTo>
                  <a:pt x="58" y="59"/>
                  <a:pt x="46" y="56"/>
                  <a:pt x="43" y="55"/>
                </a:cubicBezTo>
                <a:cubicBezTo>
                  <a:pt x="26" y="51"/>
                  <a:pt x="22" y="48"/>
                  <a:pt x="22" y="44"/>
                </a:cubicBezTo>
                <a:cubicBezTo>
                  <a:pt x="22" y="39"/>
                  <a:pt x="28" y="34"/>
                  <a:pt x="45" y="34"/>
                </a:cubicBezTo>
                <a:cubicBezTo>
                  <a:pt x="57" y="34"/>
                  <a:pt x="69" y="43"/>
                  <a:pt x="69" y="43"/>
                </a:cubicBezTo>
                <a:cubicBezTo>
                  <a:pt x="74" y="46"/>
                  <a:pt x="77" y="45"/>
                  <a:pt x="81" y="42"/>
                </a:cubicBezTo>
                <a:cubicBezTo>
                  <a:pt x="81" y="42"/>
                  <a:pt x="86" y="37"/>
                  <a:pt x="86" y="33"/>
                </a:cubicBezTo>
                <a:cubicBezTo>
                  <a:pt x="86" y="27"/>
                  <a:pt x="71" y="18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3" y="0"/>
                  <a:pt x="5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0"/>
                  <a:pt x="36" y="2"/>
                  <a:pt x="36" y="5"/>
                </a:cubicBezTo>
                <a:cubicBezTo>
                  <a:pt x="36" y="15"/>
                  <a:pt x="36" y="15"/>
                  <a:pt x="36" y="15"/>
                </a:cubicBezTo>
                <a:cubicBezTo>
                  <a:pt x="12" y="17"/>
                  <a:pt x="0" y="29"/>
                  <a:pt x="0" y="44"/>
                </a:cubicBezTo>
                <a:cubicBezTo>
                  <a:pt x="0" y="62"/>
                  <a:pt x="16" y="69"/>
                  <a:pt x="35" y="74"/>
                </a:cubicBezTo>
                <a:cubicBezTo>
                  <a:pt x="37" y="74"/>
                  <a:pt x="51" y="78"/>
                  <a:pt x="54" y="78"/>
                </a:cubicBezTo>
                <a:cubicBezTo>
                  <a:pt x="67" y="82"/>
                  <a:pt x="70" y="87"/>
                  <a:pt x="70" y="90"/>
                </a:cubicBezTo>
                <a:cubicBezTo>
                  <a:pt x="70" y="96"/>
                  <a:pt x="64" y="101"/>
                  <a:pt x="47" y="101"/>
                </a:cubicBezTo>
                <a:cubicBezTo>
                  <a:pt x="35" y="101"/>
                  <a:pt x="19" y="91"/>
                  <a:pt x="19" y="91"/>
                </a:cubicBezTo>
                <a:cubicBezTo>
                  <a:pt x="14" y="88"/>
                  <a:pt x="10" y="89"/>
                  <a:pt x="6" y="93"/>
                </a:cubicBezTo>
                <a:cubicBezTo>
                  <a:pt x="6" y="93"/>
                  <a:pt x="3" y="97"/>
                  <a:pt x="3" y="101"/>
                </a:cubicBezTo>
                <a:cubicBezTo>
                  <a:pt x="3" y="108"/>
                  <a:pt x="20" y="116"/>
                  <a:pt x="36" y="120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3"/>
                  <a:pt x="39" y="135"/>
                  <a:pt x="43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3" y="135"/>
                  <a:pt x="56" y="133"/>
                  <a:pt x="56" y="13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81" y="117"/>
                  <a:pt x="93" y="104"/>
                  <a:pt x="93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746786B7-AF7C-4526-A488-F98389253840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326F34D0-B896-4C55-85E1-CECB8D1162E6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2B1C86CF-220D-4098-B192-C86791C1DAB3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FD7FB05B-AF89-4C6C-A458-69A470B84F93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86192161-577D-4B90-995E-99925DE05A22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4C72C13B-6FD3-42C0-9288-612B3841F602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C589BDAA-BD75-4BDA-953D-E54D3C131E32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2A84C4E9-0890-4F89-98C1-EA1D7EB1CB4A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B1AFFE15-3CC2-49FB-84BA-18391025087A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33DBDB30-A02D-4688-B8C3-3B8C391E75D8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939FE6CC-4588-4E08-BDFA-92902BE0EF8C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E91C11EB-D9D1-4A64-A444-17342FAE6602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58D3D398-1A99-43C9-A413-9000D0801B85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85077431-DC09-4C37-BF2D-2269371BACDA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24CC7881-0057-4464-8DA3-93FDA08FF166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F3D0841F-A8E0-4445-B324-EADEDAD45B81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17"/>
          <p:cNvSpPr/>
          <p:nvPr/>
        </p:nvSpPr>
        <p:spPr>
          <a:xfrm>
            <a:off x="7038975" y="1685925"/>
            <a:ext cx="1322387" cy="2387600"/>
          </a:xfrm>
          <a:custGeom>
            <a:avLst/>
            <a:gdLst/>
            <a:ahLst/>
            <a:cxnLst/>
            <a:rect l="l" t="t" r="r" b="b"/>
            <a:pathLst>
              <a:path w="274" h="494" extrusionOk="0">
                <a:moveTo>
                  <a:pt x="102" y="152"/>
                </a:moveTo>
                <a:cubicBezTo>
                  <a:pt x="103" y="153"/>
                  <a:pt x="104" y="154"/>
                  <a:pt x="105" y="155"/>
                </a:cubicBezTo>
                <a:cubicBezTo>
                  <a:pt x="106" y="157"/>
                  <a:pt x="106" y="157"/>
                  <a:pt x="106" y="157"/>
                </a:cubicBezTo>
                <a:cubicBezTo>
                  <a:pt x="108" y="160"/>
                  <a:pt x="110" y="162"/>
                  <a:pt x="112" y="165"/>
                </a:cubicBezTo>
                <a:cubicBezTo>
                  <a:pt x="136" y="198"/>
                  <a:pt x="195" y="286"/>
                  <a:pt x="238" y="389"/>
                </a:cubicBezTo>
                <a:cubicBezTo>
                  <a:pt x="255" y="429"/>
                  <a:pt x="266" y="465"/>
                  <a:pt x="274" y="494"/>
                </a:cubicBezTo>
                <a:cubicBezTo>
                  <a:pt x="274" y="126"/>
                  <a:pt x="274" y="126"/>
                  <a:pt x="274" y="126"/>
                </a:cubicBezTo>
                <a:cubicBezTo>
                  <a:pt x="274" y="97"/>
                  <a:pt x="269" y="69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42" y="32"/>
                  <a:pt x="184" y="0"/>
                  <a:pt x="124" y="5"/>
                </a:cubicBezTo>
                <a:cubicBezTo>
                  <a:pt x="73" y="10"/>
                  <a:pt x="26" y="37"/>
                  <a:pt x="0" y="54"/>
                </a:cubicBezTo>
                <a:cubicBezTo>
                  <a:pt x="5" y="56"/>
                  <a:pt x="9" y="59"/>
                  <a:pt x="13" y="63"/>
                </a:cubicBezTo>
                <a:cubicBezTo>
                  <a:pt x="22" y="71"/>
                  <a:pt x="22" y="71"/>
                  <a:pt x="22" y="71"/>
                </a:cubicBezTo>
                <a:cubicBezTo>
                  <a:pt x="45" y="94"/>
                  <a:pt x="70" y="118"/>
                  <a:pt x="100" y="149"/>
                </a:cubicBezTo>
                <a:cubicBezTo>
                  <a:pt x="101" y="150"/>
                  <a:pt x="102" y="151"/>
                  <a:pt x="102" y="152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117"/>
          <p:cNvSpPr/>
          <p:nvPr/>
        </p:nvSpPr>
        <p:spPr>
          <a:xfrm>
            <a:off x="4357687" y="1168400"/>
            <a:ext cx="2386012" cy="1319212"/>
          </a:xfrm>
          <a:custGeom>
            <a:avLst/>
            <a:gdLst/>
            <a:ahLst/>
            <a:cxnLst/>
            <a:rect l="l" t="t" r="r" b="b"/>
            <a:pathLst>
              <a:path w="494" h="273" extrusionOk="0">
                <a:moveTo>
                  <a:pt x="5" y="150"/>
                </a:moveTo>
                <a:cubicBezTo>
                  <a:pt x="10" y="201"/>
                  <a:pt x="36" y="247"/>
                  <a:pt x="54" y="273"/>
                </a:cubicBezTo>
                <a:cubicBezTo>
                  <a:pt x="55" y="267"/>
                  <a:pt x="59" y="262"/>
                  <a:pt x="63" y="257"/>
                </a:cubicBezTo>
                <a:cubicBezTo>
                  <a:pt x="74" y="245"/>
                  <a:pt x="74" y="245"/>
                  <a:pt x="74" y="245"/>
                </a:cubicBezTo>
                <a:cubicBezTo>
                  <a:pt x="96" y="221"/>
                  <a:pt x="119" y="197"/>
                  <a:pt x="143" y="176"/>
                </a:cubicBezTo>
                <a:cubicBezTo>
                  <a:pt x="153" y="167"/>
                  <a:pt x="163" y="158"/>
                  <a:pt x="170" y="154"/>
                </a:cubicBezTo>
                <a:cubicBezTo>
                  <a:pt x="207" y="130"/>
                  <a:pt x="289" y="77"/>
                  <a:pt x="388" y="36"/>
                </a:cubicBezTo>
                <a:cubicBezTo>
                  <a:pt x="429" y="19"/>
                  <a:pt x="465" y="8"/>
                  <a:pt x="49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97" y="0"/>
                  <a:pt x="69" y="6"/>
                  <a:pt x="42" y="16"/>
                </a:cubicBezTo>
                <a:cubicBezTo>
                  <a:pt x="42" y="16"/>
                  <a:pt x="42" y="17"/>
                  <a:pt x="42" y="17"/>
                </a:cubicBezTo>
                <a:cubicBezTo>
                  <a:pt x="35" y="28"/>
                  <a:pt x="0" y="89"/>
                  <a:pt x="5" y="15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117"/>
          <p:cNvSpPr/>
          <p:nvPr/>
        </p:nvSpPr>
        <p:spPr>
          <a:xfrm>
            <a:off x="5275262" y="1168400"/>
            <a:ext cx="2955925" cy="1077912"/>
          </a:xfrm>
          <a:custGeom>
            <a:avLst/>
            <a:gdLst/>
            <a:ahLst/>
            <a:cxnLst/>
            <a:rect l="l" t="t" r="r" b="b"/>
            <a:pathLst>
              <a:path w="612" h="223" extrusionOk="0">
                <a:moveTo>
                  <a:pt x="406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93" y="0"/>
                  <a:pt x="385" y="1"/>
                  <a:pt x="377" y="2"/>
                </a:cubicBezTo>
                <a:cubicBezTo>
                  <a:pt x="342" y="6"/>
                  <a:pt x="283" y="17"/>
                  <a:pt x="204" y="50"/>
                </a:cubicBezTo>
                <a:cubicBezTo>
                  <a:pt x="117" y="86"/>
                  <a:pt x="39" y="136"/>
                  <a:pt x="0" y="163"/>
                </a:cubicBezTo>
                <a:cubicBezTo>
                  <a:pt x="2" y="164"/>
                  <a:pt x="5" y="166"/>
                  <a:pt x="8" y="168"/>
                </a:cubicBezTo>
                <a:cubicBezTo>
                  <a:pt x="11" y="170"/>
                  <a:pt x="14" y="172"/>
                  <a:pt x="17" y="174"/>
                </a:cubicBezTo>
                <a:cubicBezTo>
                  <a:pt x="65" y="206"/>
                  <a:pt x="115" y="223"/>
                  <a:pt x="172" y="223"/>
                </a:cubicBezTo>
                <a:cubicBezTo>
                  <a:pt x="231" y="221"/>
                  <a:pt x="284" y="203"/>
                  <a:pt x="328" y="169"/>
                </a:cubicBezTo>
                <a:cubicBezTo>
                  <a:pt x="331" y="166"/>
                  <a:pt x="336" y="163"/>
                  <a:pt x="339" y="161"/>
                </a:cubicBezTo>
                <a:cubicBezTo>
                  <a:pt x="354" y="152"/>
                  <a:pt x="415" y="104"/>
                  <a:pt x="488" y="97"/>
                </a:cubicBezTo>
                <a:cubicBezTo>
                  <a:pt x="538" y="93"/>
                  <a:pt x="586" y="112"/>
                  <a:pt x="612" y="126"/>
                </a:cubicBezTo>
                <a:cubicBezTo>
                  <a:pt x="572" y="49"/>
                  <a:pt x="493" y="0"/>
                  <a:pt x="406" y="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117"/>
          <p:cNvSpPr/>
          <p:nvPr/>
        </p:nvSpPr>
        <p:spPr>
          <a:xfrm>
            <a:off x="7221537" y="2603500"/>
            <a:ext cx="1139825" cy="2963862"/>
          </a:xfrm>
          <a:custGeom>
            <a:avLst/>
            <a:gdLst/>
            <a:ahLst/>
            <a:cxnLst/>
            <a:rect l="l" t="t" r="r" b="b"/>
            <a:pathLst>
              <a:path w="236" h="613" extrusionOk="0">
                <a:moveTo>
                  <a:pt x="218" y="495"/>
                </a:moveTo>
                <a:cubicBezTo>
                  <a:pt x="218" y="494"/>
                  <a:pt x="218" y="494"/>
                  <a:pt x="218" y="494"/>
                </a:cubicBezTo>
                <a:cubicBezTo>
                  <a:pt x="219" y="493"/>
                  <a:pt x="219" y="493"/>
                  <a:pt x="219" y="493"/>
                </a:cubicBezTo>
                <a:cubicBezTo>
                  <a:pt x="219" y="493"/>
                  <a:pt x="219" y="492"/>
                  <a:pt x="219" y="492"/>
                </a:cubicBezTo>
                <a:cubicBezTo>
                  <a:pt x="219" y="491"/>
                  <a:pt x="219" y="491"/>
                  <a:pt x="219" y="491"/>
                </a:cubicBezTo>
                <a:cubicBezTo>
                  <a:pt x="220" y="490"/>
                  <a:pt x="220" y="490"/>
                  <a:pt x="220" y="490"/>
                </a:cubicBezTo>
                <a:cubicBezTo>
                  <a:pt x="230" y="464"/>
                  <a:pt x="236" y="435"/>
                  <a:pt x="236" y="406"/>
                </a:cubicBezTo>
                <a:cubicBezTo>
                  <a:pt x="236" y="400"/>
                  <a:pt x="236" y="400"/>
                  <a:pt x="236" y="400"/>
                </a:cubicBezTo>
                <a:cubicBezTo>
                  <a:pt x="236" y="393"/>
                  <a:pt x="235" y="385"/>
                  <a:pt x="234" y="377"/>
                </a:cubicBezTo>
                <a:cubicBezTo>
                  <a:pt x="230" y="342"/>
                  <a:pt x="219" y="283"/>
                  <a:pt x="186" y="204"/>
                </a:cubicBezTo>
                <a:cubicBezTo>
                  <a:pt x="150" y="117"/>
                  <a:pt x="101" y="40"/>
                  <a:pt x="73" y="0"/>
                </a:cubicBezTo>
                <a:cubicBezTo>
                  <a:pt x="72" y="3"/>
                  <a:pt x="70" y="6"/>
                  <a:pt x="68" y="9"/>
                </a:cubicBezTo>
                <a:cubicBezTo>
                  <a:pt x="60" y="22"/>
                  <a:pt x="60" y="22"/>
                  <a:pt x="60" y="22"/>
                </a:cubicBezTo>
                <a:cubicBezTo>
                  <a:pt x="47" y="43"/>
                  <a:pt x="33" y="64"/>
                  <a:pt x="27" y="87"/>
                </a:cubicBezTo>
                <a:cubicBezTo>
                  <a:pt x="0" y="187"/>
                  <a:pt x="15" y="268"/>
                  <a:pt x="71" y="335"/>
                </a:cubicBezTo>
                <a:cubicBezTo>
                  <a:pt x="74" y="338"/>
                  <a:pt x="131" y="406"/>
                  <a:pt x="139" y="488"/>
                </a:cubicBezTo>
                <a:cubicBezTo>
                  <a:pt x="143" y="538"/>
                  <a:pt x="124" y="586"/>
                  <a:pt x="110" y="613"/>
                </a:cubicBezTo>
                <a:cubicBezTo>
                  <a:pt x="160" y="587"/>
                  <a:pt x="198" y="545"/>
                  <a:pt x="218" y="495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117"/>
          <p:cNvSpPr/>
          <p:nvPr/>
        </p:nvSpPr>
        <p:spPr>
          <a:xfrm>
            <a:off x="3841750" y="1298575"/>
            <a:ext cx="1116012" cy="2949575"/>
          </a:xfrm>
          <a:custGeom>
            <a:avLst/>
            <a:gdLst/>
            <a:ahLst/>
            <a:cxnLst/>
            <a:rect l="l" t="t" r="r" b="b"/>
            <a:pathLst>
              <a:path w="231" h="610" extrusionOk="0">
                <a:moveTo>
                  <a:pt x="215" y="380"/>
                </a:moveTo>
                <a:cubicBezTo>
                  <a:pt x="207" y="347"/>
                  <a:pt x="192" y="316"/>
                  <a:pt x="170" y="285"/>
                </a:cubicBezTo>
                <a:cubicBezTo>
                  <a:pt x="168" y="282"/>
                  <a:pt x="168" y="281"/>
                  <a:pt x="166" y="279"/>
                </a:cubicBezTo>
                <a:cubicBezTo>
                  <a:pt x="166" y="279"/>
                  <a:pt x="165" y="278"/>
                  <a:pt x="165" y="277"/>
                </a:cubicBezTo>
                <a:cubicBezTo>
                  <a:pt x="163" y="274"/>
                  <a:pt x="105" y="206"/>
                  <a:pt x="97" y="124"/>
                </a:cubicBezTo>
                <a:cubicBezTo>
                  <a:pt x="93" y="74"/>
                  <a:pt x="112" y="27"/>
                  <a:pt x="126" y="0"/>
                </a:cubicBezTo>
                <a:cubicBezTo>
                  <a:pt x="49" y="40"/>
                  <a:pt x="0" y="119"/>
                  <a:pt x="0" y="206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9"/>
                  <a:pt x="1" y="227"/>
                  <a:pt x="2" y="236"/>
                </a:cubicBezTo>
                <a:cubicBezTo>
                  <a:pt x="6" y="271"/>
                  <a:pt x="17" y="329"/>
                  <a:pt x="50" y="408"/>
                </a:cubicBezTo>
                <a:cubicBezTo>
                  <a:pt x="85" y="493"/>
                  <a:pt x="133" y="569"/>
                  <a:pt x="161" y="610"/>
                </a:cubicBezTo>
                <a:cubicBezTo>
                  <a:pt x="163" y="607"/>
                  <a:pt x="164" y="603"/>
                  <a:pt x="167" y="600"/>
                </a:cubicBezTo>
                <a:cubicBezTo>
                  <a:pt x="167" y="599"/>
                  <a:pt x="168" y="599"/>
                  <a:pt x="169" y="598"/>
                </a:cubicBezTo>
                <a:cubicBezTo>
                  <a:pt x="176" y="589"/>
                  <a:pt x="183" y="577"/>
                  <a:pt x="191" y="564"/>
                </a:cubicBezTo>
                <a:cubicBezTo>
                  <a:pt x="223" y="503"/>
                  <a:pt x="231" y="443"/>
                  <a:pt x="215" y="380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117"/>
          <p:cNvSpPr/>
          <p:nvPr/>
        </p:nvSpPr>
        <p:spPr>
          <a:xfrm>
            <a:off x="3841750" y="2787650"/>
            <a:ext cx="1312862" cy="2387600"/>
          </a:xfrm>
          <a:custGeom>
            <a:avLst/>
            <a:gdLst/>
            <a:ahLst/>
            <a:cxnLst/>
            <a:rect l="l" t="t" r="r" b="b"/>
            <a:pathLst>
              <a:path w="272" h="494" extrusionOk="0">
                <a:moveTo>
                  <a:pt x="162" y="330"/>
                </a:moveTo>
                <a:cubicBezTo>
                  <a:pt x="138" y="296"/>
                  <a:pt x="78" y="208"/>
                  <a:pt x="36" y="106"/>
                </a:cubicBezTo>
                <a:cubicBezTo>
                  <a:pt x="19" y="65"/>
                  <a:pt x="8" y="30"/>
                  <a:pt x="0" y="0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397"/>
                  <a:pt x="5" y="425"/>
                  <a:pt x="16" y="452"/>
                </a:cubicBezTo>
                <a:cubicBezTo>
                  <a:pt x="17" y="453"/>
                  <a:pt x="17" y="453"/>
                  <a:pt x="17" y="453"/>
                </a:cubicBezTo>
                <a:cubicBezTo>
                  <a:pt x="32" y="462"/>
                  <a:pt x="90" y="494"/>
                  <a:pt x="150" y="489"/>
                </a:cubicBezTo>
                <a:cubicBezTo>
                  <a:pt x="200" y="484"/>
                  <a:pt x="246" y="458"/>
                  <a:pt x="272" y="440"/>
                </a:cubicBezTo>
                <a:cubicBezTo>
                  <a:pt x="269" y="438"/>
                  <a:pt x="266" y="437"/>
                  <a:pt x="264" y="434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24" y="395"/>
                  <a:pt x="201" y="373"/>
                  <a:pt x="177" y="348"/>
                </a:cubicBezTo>
                <a:cubicBezTo>
                  <a:pt x="177" y="348"/>
                  <a:pt x="172" y="342"/>
                  <a:pt x="170" y="340"/>
                </a:cubicBezTo>
                <a:cubicBezTo>
                  <a:pt x="168" y="337"/>
                  <a:pt x="166" y="335"/>
                  <a:pt x="162" y="33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117"/>
          <p:cNvSpPr/>
          <p:nvPr/>
        </p:nvSpPr>
        <p:spPr>
          <a:xfrm>
            <a:off x="3971925" y="4576762"/>
            <a:ext cx="2951162" cy="1116012"/>
          </a:xfrm>
          <a:custGeom>
            <a:avLst/>
            <a:gdLst/>
            <a:ahLst/>
            <a:cxnLst/>
            <a:rect l="l" t="t" r="r" b="b"/>
            <a:pathLst>
              <a:path w="611" h="231" extrusionOk="0">
                <a:moveTo>
                  <a:pt x="603" y="64"/>
                </a:moveTo>
                <a:cubicBezTo>
                  <a:pt x="572" y="39"/>
                  <a:pt x="537" y="22"/>
                  <a:pt x="501" y="15"/>
                </a:cubicBezTo>
                <a:cubicBezTo>
                  <a:pt x="416" y="0"/>
                  <a:pt x="343" y="15"/>
                  <a:pt x="281" y="62"/>
                </a:cubicBezTo>
                <a:cubicBezTo>
                  <a:pt x="280" y="63"/>
                  <a:pt x="277" y="64"/>
                  <a:pt x="276" y="66"/>
                </a:cubicBezTo>
                <a:cubicBezTo>
                  <a:pt x="269" y="71"/>
                  <a:pt x="203" y="127"/>
                  <a:pt x="124" y="134"/>
                </a:cubicBezTo>
                <a:cubicBezTo>
                  <a:pt x="74" y="138"/>
                  <a:pt x="26" y="119"/>
                  <a:pt x="0" y="105"/>
                </a:cubicBezTo>
                <a:cubicBezTo>
                  <a:pt x="40" y="182"/>
                  <a:pt x="119" y="231"/>
                  <a:pt x="206" y="231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9" y="231"/>
                  <a:pt x="227" y="230"/>
                  <a:pt x="235" y="229"/>
                </a:cubicBezTo>
                <a:cubicBezTo>
                  <a:pt x="270" y="225"/>
                  <a:pt x="329" y="214"/>
                  <a:pt x="408" y="181"/>
                </a:cubicBezTo>
                <a:cubicBezTo>
                  <a:pt x="493" y="146"/>
                  <a:pt x="570" y="97"/>
                  <a:pt x="611" y="69"/>
                </a:cubicBezTo>
                <a:cubicBezTo>
                  <a:pt x="609" y="68"/>
                  <a:pt x="606" y="66"/>
                  <a:pt x="604" y="64"/>
                </a:cubicBezTo>
                <a:lnTo>
                  <a:pt x="603" y="64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117"/>
          <p:cNvSpPr/>
          <p:nvPr/>
        </p:nvSpPr>
        <p:spPr>
          <a:xfrm>
            <a:off x="5459412" y="4368800"/>
            <a:ext cx="2386012" cy="1323975"/>
          </a:xfrm>
          <a:custGeom>
            <a:avLst/>
            <a:gdLst/>
            <a:ahLst/>
            <a:cxnLst/>
            <a:rect l="l" t="t" r="r" b="b"/>
            <a:pathLst>
              <a:path w="494" h="274" extrusionOk="0">
                <a:moveTo>
                  <a:pt x="489" y="124"/>
                </a:moveTo>
                <a:cubicBezTo>
                  <a:pt x="484" y="73"/>
                  <a:pt x="457" y="25"/>
                  <a:pt x="439" y="0"/>
                </a:cubicBezTo>
                <a:cubicBezTo>
                  <a:pt x="434" y="8"/>
                  <a:pt x="429" y="15"/>
                  <a:pt x="424" y="23"/>
                </a:cubicBezTo>
                <a:cubicBezTo>
                  <a:pt x="402" y="52"/>
                  <a:pt x="375" y="79"/>
                  <a:pt x="344" y="101"/>
                </a:cubicBezTo>
                <a:cubicBezTo>
                  <a:pt x="343" y="102"/>
                  <a:pt x="235" y="184"/>
                  <a:pt x="106" y="238"/>
                </a:cubicBezTo>
                <a:cubicBezTo>
                  <a:pt x="65" y="255"/>
                  <a:pt x="29" y="266"/>
                  <a:pt x="0" y="274"/>
                </a:cubicBezTo>
                <a:cubicBezTo>
                  <a:pt x="368" y="274"/>
                  <a:pt x="368" y="274"/>
                  <a:pt x="368" y="274"/>
                </a:cubicBezTo>
                <a:cubicBezTo>
                  <a:pt x="397" y="274"/>
                  <a:pt x="425" y="269"/>
                  <a:pt x="452" y="258"/>
                </a:cubicBezTo>
                <a:cubicBezTo>
                  <a:pt x="452" y="257"/>
                  <a:pt x="452" y="257"/>
                  <a:pt x="452" y="257"/>
                </a:cubicBezTo>
                <a:cubicBezTo>
                  <a:pt x="459" y="246"/>
                  <a:pt x="494" y="185"/>
                  <a:pt x="489" y="124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117"/>
          <p:cNvSpPr/>
          <p:nvPr/>
        </p:nvSpPr>
        <p:spPr>
          <a:xfrm>
            <a:off x="7705725" y="2009775"/>
            <a:ext cx="433387" cy="517525"/>
          </a:xfrm>
          <a:custGeom>
            <a:avLst/>
            <a:gdLst/>
            <a:ahLst/>
            <a:cxnLst/>
            <a:rect l="l" t="t" r="r" b="b"/>
            <a:pathLst>
              <a:path w="90" h="107" extrusionOk="0">
                <a:moveTo>
                  <a:pt x="60" y="104"/>
                </a:moveTo>
                <a:cubicBezTo>
                  <a:pt x="60" y="106"/>
                  <a:pt x="58" y="107"/>
                  <a:pt x="56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2" y="107"/>
                  <a:pt x="30" y="106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0" y="101"/>
                  <a:pt x="32" y="100"/>
                  <a:pt x="34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8" y="100"/>
                  <a:pt x="60" y="101"/>
                  <a:pt x="60" y="104"/>
                </a:cubicBezTo>
                <a:close/>
                <a:moveTo>
                  <a:pt x="60" y="94"/>
                </a:moveTo>
                <a:cubicBezTo>
                  <a:pt x="60" y="92"/>
                  <a:pt x="58" y="90"/>
                  <a:pt x="56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2" y="90"/>
                  <a:pt x="30" y="92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6"/>
                  <a:pt x="32" y="97"/>
                  <a:pt x="34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8" y="97"/>
                  <a:pt x="60" y="96"/>
                  <a:pt x="60" y="94"/>
                </a:cubicBezTo>
                <a:close/>
                <a:moveTo>
                  <a:pt x="49" y="53"/>
                </a:moveTo>
                <a:cubicBezTo>
                  <a:pt x="44" y="53"/>
                  <a:pt x="44" y="53"/>
                  <a:pt x="44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88"/>
                  <a:pt x="41" y="88"/>
                  <a:pt x="41" y="88"/>
                </a:cubicBezTo>
                <a:cubicBezTo>
                  <a:pt x="43" y="88"/>
                  <a:pt x="44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6" y="88"/>
                  <a:pt x="47" y="88"/>
                  <a:pt x="49" y="88"/>
                </a:cubicBezTo>
                <a:lnTo>
                  <a:pt x="49" y="53"/>
                </a:lnTo>
                <a:close/>
                <a:moveTo>
                  <a:pt x="33" y="38"/>
                </a:moveTo>
                <a:cubicBezTo>
                  <a:pt x="30" y="38"/>
                  <a:pt x="27" y="41"/>
                  <a:pt x="27" y="44"/>
                </a:cubicBezTo>
                <a:cubicBezTo>
                  <a:pt x="27" y="47"/>
                  <a:pt x="30" y="49"/>
                  <a:pt x="33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1"/>
                  <a:pt x="35" y="38"/>
                  <a:pt x="33" y="38"/>
                </a:cubicBezTo>
                <a:close/>
                <a:moveTo>
                  <a:pt x="63" y="44"/>
                </a:moveTo>
                <a:cubicBezTo>
                  <a:pt x="63" y="41"/>
                  <a:pt x="60" y="38"/>
                  <a:pt x="57" y="38"/>
                </a:cubicBezTo>
                <a:cubicBezTo>
                  <a:pt x="55" y="38"/>
                  <a:pt x="52" y="41"/>
                  <a:pt x="52" y="44"/>
                </a:cubicBezTo>
                <a:cubicBezTo>
                  <a:pt x="52" y="49"/>
                  <a:pt x="52" y="49"/>
                  <a:pt x="52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60" y="49"/>
                  <a:pt x="63" y="47"/>
                  <a:pt x="63" y="44"/>
                </a:cubicBezTo>
                <a:close/>
                <a:moveTo>
                  <a:pt x="75" y="34"/>
                </a:moveTo>
                <a:cubicBezTo>
                  <a:pt x="72" y="24"/>
                  <a:pt x="61" y="14"/>
                  <a:pt x="45" y="14"/>
                </a:cubicBezTo>
                <a:cubicBezTo>
                  <a:pt x="29" y="14"/>
                  <a:pt x="18" y="24"/>
                  <a:pt x="15" y="34"/>
                </a:cubicBezTo>
                <a:cubicBezTo>
                  <a:pt x="13" y="41"/>
                  <a:pt x="15" y="48"/>
                  <a:pt x="19" y="55"/>
                </a:cubicBezTo>
                <a:cubicBezTo>
                  <a:pt x="22" y="61"/>
                  <a:pt x="25" y="66"/>
                  <a:pt x="28" y="72"/>
                </a:cubicBezTo>
                <a:cubicBezTo>
                  <a:pt x="29" y="76"/>
                  <a:pt x="30" y="80"/>
                  <a:pt x="31" y="84"/>
                </a:cubicBezTo>
                <a:cubicBezTo>
                  <a:pt x="31" y="87"/>
                  <a:pt x="32" y="88"/>
                  <a:pt x="36" y="88"/>
                </a:cubicBezTo>
                <a:cubicBezTo>
                  <a:pt x="36" y="88"/>
                  <a:pt x="37" y="88"/>
                  <a:pt x="38" y="88"/>
                </a:cubicBezTo>
                <a:cubicBezTo>
                  <a:pt x="38" y="53"/>
                  <a:pt x="38" y="53"/>
                  <a:pt x="38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0" y="53"/>
                  <a:pt x="28" y="52"/>
                  <a:pt x="26" y="50"/>
                </a:cubicBezTo>
                <a:cubicBezTo>
                  <a:pt x="25" y="48"/>
                  <a:pt x="24" y="46"/>
                  <a:pt x="24" y="44"/>
                </a:cubicBezTo>
                <a:cubicBezTo>
                  <a:pt x="24" y="41"/>
                  <a:pt x="25" y="39"/>
                  <a:pt x="26" y="38"/>
                </a:cubicBezTo>
                <a:cubicBezTo>
                  <a:pt x="28" y="36"/>
                  <a:pt x="30" y="35"/>
                  <a:pt x="33" y="35"/>
                </a:cubicBezTo>
                <a:cubicBezTo>
                  <a:pt x="37" y="35"/>
                  <a:pt x="41" y="39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9"/>
                  <a:pt x="41" y="49"/>
                  <a:pt x="41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50" y="39"/>
                  <a:pt x="51" y="38"/>
                </a:cubicBezTo>
                <a:cubicBezTo>
                  <a:pt x="53" y="36"/>
                  <a:pt x="55" y="35"/>
                  <a:pt x="57" y="35"/>
                </a:cubicBezTo>
                <a:cubicBezTo>
                  <a:pt x="60" y="35"/>
                  <a:pt x="62" y="36"/>
                  <a:pt x="64" y="38"/>
                </a:cubicBezTo>
                <a:cubicBezTo>
                  <a:pt x="65" y="39"/>
                  <a:pt x="66" y="41"/>
                  <a:pt x="66" y="44"/>
                </a:cubicBezTo>
                <a:cubicBezTo>
                  <a:pt x="66" y="46"/>
                  <a:pt x="65" y="48"/>
                  <a:pt x="64" y="50"/>
                </a:cubicBezTo>
                <a:cubicBezTo>
                  <a:pt x="62" y="52"/>
                  <a:pt x="60" y="53"/>
                  <a:pt x="57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88"/>
                  <a:pt x="52" y="88"/>
                  <a:pt x="52" y="88"/>
                </a:cubicBezTo>
                <a:cubicBezTo>
                  <a:pt x="53" y="88"/>
                  <a:pt x="54" y="88"/>
                  <a:pt x="54" y="88"/>
                </a:cubicBezTo>
                <a:cubicBezTo>
                  <a:pt x="58" y="88"/>
                  <a:pt x="59" y="87"/>
                  <a:pt x="59" y="84"/>
                </a:cubicBezTo>
                <a:cubicBezTo>
                  <a:pt x="60" y="80"/>
                  <a:pt x="61" y="76"/>
                  <a:pt x="62" y="72"/>
                </a:cubicBezTo>
                <a:cubicBezTo>
                  <a:pt x="65" y="66"/>
                  <a:pt x="68" y="61"/>
                  <a:pt x="71" y="55"/>
                </a:cubicBezTo>
                <a:cubicBezTo>
                  <a:pt x="75" y="48"/>
                  <a:pt x="77" y="41"/>
                  <a:pt x="75" y="34"/>
                </a:cubicBezTo>
                <a:close/>
                <a:moveTo>
                  <a:pt x="48" y="3"/>
                </a:moveTo>
                <a:cubicBezTo>
                  <a:pt x="48" y="1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2" y="1"/>
                  <a:pt x="42" y="3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1"/>
                  <a:pt x="43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7" y="12"/>
                  <a:pt x="48" y="11"/>
                  <a:pt x="48" y="9"/>
                </a:cubicBezTo>
                <a:lnTo>
                  <a:pt x="48" y="3"/>
                </a:lnTo>
                <a:close/>
                <a:moveTo>
                  <a:pt x="66" y="8"/>
                </a:moveTo>
                <a:cubicBezTo>
                  <a:pt x="67" y="7"/>
                  <a:pt x="67" y="5"/>
                  <a:pt x="65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3"/>
                  <a:pt x="62" y="4"/>
                  <a:pt x="61" y="5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2"/>
                  <a:pt x="58" y="14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61" y="16"/>
                  <a:pt x="63" y="15"/>
                  <a:pt x="64" y="14"/>
                </a:cubicBezTo>
                <a:lnTo>
                  <a:pt x="66" y="8"/>
                </a:lnTo>
                <a:close/>
                <a:moveTo>
                  <a:pt x="80" y="19"/>
                </a:moveTo>
                <a:cubicBezTo>
                  <a:pt x="81" y="18"/>
                  <a:pt x="81" y="16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3"/>
                  <a:pt x="77" y="13"/>
                  <a:pt x="75" y="14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9"/>
                  <a:pt x="69" y="21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2" y="24"/>
                  <a:pt x="74" y="24"/>
                  <a:pt x="75" y="23"/>
                </a:cubicBezTo>
                <a:lnTo>
                  <a:pt x="80" y="19"/>
                </a:lnTo>
                <a:close/>
                <a:moveTo>
                  <a:pt x="87" y="35"/>
                </a:moveTo>
                <a:cubicBezTo>
                  <a:pt x="89" y="35"/>
                  <a:pt x="90" y="33"/>
                  <a:pt x="89" y="31"/>
                </a:cubicBezTo>
                <a:cubicBezTo>
                  <a:pt x="89" y="31"/>
                  <a:pt x="89" y="31"/>
                  <a:pt x="89" y="31"/>
                </a:cubicBezTo>
                <a:cubicBezTo>
                  <a:pt x="89" y="29"/>
                  <a:pt x="87" y="28"/>
                  <a:pt x="86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78" y="30"/>
                  <a:pt x="77" y="32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5"/>
                  <a:pt x="79" y="36"/>
                  <a:pt x="81" y="36"/>
                </a:cubicBezTo>
                <a:lnTo>
                  <a:pt x="87" y="35"/>
                </a:lnTo>
                <a:close/>
                <a:moveTo>
                  <a:pt x="85" y="53"/>
                </a:moveTo>
                <a:cubicBezTo>
                  <a:pt x="87" y="53"/>
                  <a:pt x="89" y="52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48"/>
                  <a:pt x="88" y="46"/>
                  <a:pt x="87" y="46"/>
                </a:cubicBezTo>
                <a:cubicBezTo>
                  <a:pt x="81" y="45"/>
                  <a:pt x="81" y="45"/>
                  <a:pt x="81" y="45"/>
                </a:cubicBezTo>
                <a:cubicBezTo>
                  <a:pt x="79" y="45"/>
                  <a:pt x="77" y="46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8" y="51"/>
                  <a:pt x="79" y="51"/>
                </a:cubicBezTo>
                <a:lnTo>
                  <a:pt x="85" y="53"/>
                </a:lnTo>
                <a:close/>
                <a:moveTo>
                  <a:pt x="26" y="14"/>
                </a:moveTo>
                <a:cubicBezTo>
                  <a:pt x="27" y="15"/>
                  <a:pt x="29" y="16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2" y="14"/>
                  <a:pt x="33" y="12"/>
                  <a:pt x="32" y="11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4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5"/>
                  <a:pt x="22" y="7"/>
                  <a:pt x="23" y="8"/>
                </a:cubicBezTo>
                <a:lnTo>
                  <a:pt x="26" y="14"/>
                </a:lnTo>
                <a:close/>
                <a:moveTo>
                  <a:pt x="14" y="23"/>
                </a:moveTo>
                <a:cubicBezTo>
                  <a:pt x="16" y="24"/>
                  <a:pt x="18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1"/>
                  <a:pt x="20" y="19"/>
                  <a:pt x="19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6"/>
                  <a:pt x="8" y="18"/>
                  <a:pt x="10" y="19"/>
                </a:cubicBezTo>
                <a:lnTo>
                  <a:pt x="14" y="23"/>
                </a:lnTo>
                <a:close/>
                <a:moveTo>
                  <a:pt x="9" y="36"/>
                </a:moveTo>
                <a:cubicBezTo>
                  <a:pt x="10" y="36"/>
                  <a:pt x="12" y="35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3" y="32"/>
                  <a:pt x="12" y="30"/>
                  <a:pt x="10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1" y="35"/>
                  <a:pt x="3" y="35"/>
                </a:cubicBezTo>
                <a:lnTo>
                  <a:pt x="9" y="36"/>
                </a:lnTo>
                <a:close/>
                <a:moveTo>
                  <a:pt x="10" y="51"/>
                </a:moveTo>
                <a:cubicBezTo>
                  <a:pt x="12" y="51"/>
                  <a:pt x="13" y="49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6"/>
                  <a:pt x="11" y="45"/>
                  <a:pt x="9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1" y="46"/>
                  <a:pt x="0" y="48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1" y="52"/>
                  <a:pt x="2" y="53"/>
                  <a:pt x="4" y="53"/>
                </a:cubicBezTo>
                <a:lnTo>
                  <a:pt x="1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117"/>
          <p:cNvSpPr/>
          <p:nvPr/>
        </p:nvSpPr>
        <p:spPr>
          <a:xfrm>
            <a:off x="6081712" y="1646237"/>
            <a:ext cx="609600" cy="406400"/>
          </a:xfrm>
          <a:custGeom>
            <a:avLst/>
            <a:gdLst/>
            <a:ahLst/>
            <a:cxnLst/>
            <a:rect l="l" t="t" r="r" b="b"/>
            <a:pathLst>
              <a:path w="126" h="84" extrusionOk="0">
                <a:moveTo>
                  <a:pt x="100" y="8"/>
                </a:moveTo>
                <a:cubicBezTo>
                  <a:pt x="112" y="37"/>
                  <a:pt x="112" y="37"/>
                  <a:pt x="112" y="37"/>
                </a:cubicBezTo>
                <a:cubicBezTo>
                  <a:pt x="97" y="44"/>
                  <a:pt x="97" y="44"/>
                  <a:pt x="97" y="44"/>
                </a:cubicBezTo>
                <a:cubicBezTo>
                  <a:pt x="89" y="37"/>
                  <a:pt x="66" y="17"/>
                  <a:pt x="64" y="16"/>
                </a:cubicBezTo>
                <a:cubicBezTo>
                  <a:pt x="62" y="16"/>
                  <a:pt x="55" y="19"/>
                  <a:pt x="54" y="19"/>
                </a:cubicBezTo>
                <a:cubicBezTo>
                  <a:pt x="54" y="19"/>
                  <a:pt x="50" y="21"/>
                  <a:pt x="46" y="21"/>
                </a:cubicBezTo>
                <a:cubicBezTo>
                  <a:pt x="44" y="21"/>
                  <a:pt x="42" y="20"/>
                  <a:pt x="41" y="20"/>
                </a:cubicBezTo>
                <a:cubicBezTo>
                  <a:pt x="41" y="19"/>
                  <a:pt x="40" y="18"/>
                  <a:pt x="40" y="18"/>
                </a:cubicBezTo>
                <a:cubicBezTo>
                  <a:pt x="40" y="16"/>
                  <a:pt x="42" y="15"/>
                  <a:pt x="43" y="14"/>
                </a:cubicBezTo>
                <a:cubicBezTo>
                  <a:pt x="49" y="11"/>
                  <a:pt x="66" y="5"/>
                  <a:pt x="67" y="4"/>
                </a:cubicBezTo>
                <a:cubicBezTo>
                  <a:pt x="67" y="4"/>
                  <a:pt x="67" y="4"/>
                  <a:pt x="68" y="4"/>
                </a:cubicBezTo>
                <a:cubicBezTo>
                  <a:pt x="72" y="4"/>
                  <a:pt x="97" y="8"/>
                  <a:pt x="100" y="8"/>
                </a:cubicBezTo>
                <a:close/>
                <a:moveTo>
                  <a:pt x="110" y="0"/>
                </a:moveTo>
                <a:cubicBezTo>
                  <a:pt x="110" y="0"/>
                  <a:pt x="110" y="0"/>
                  <a:pt x="109" y="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4" y="3"/>
                  <a:pt x="103" y="3"/>
                  <a:pt x="103" y="4"/>
                </a:cubicBezTo>
                <a:cubicBezTo>
                  <a:pt x="102" y="5"/>
                  <a:pt x="102" y="6"/>
                  <a:pt x="103" y="6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5" y="39"/>
                  <a:pt x="117" y="40"/>
                  <a:pt x="119" y="39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5" y="36"/>
                  <a:pt x="125" y="35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13" y="2"/>
                  <a:pt x="113" y="2"/>
                  <a:pt x="113" y="2"/>
                </a:cubicBezTo>
                <a:cubicBezTo>
                  <a:pt x="113" y="1"/>
                  <a:pt x="112" y="0"/>
                  <a:pt x="110" y="0"/>
                </a:cubicBezTo>
                <a:close/>
                <a:moveTo>
                  <a:pt x="0" y="42"/>
                </a:moveTo>
                <a:cubicBezTo>
                  <a:pt x="0" y="43"/>
                  <a:pt x="0" y="44"/>
                  <a:pt x="1" y="44"/>
                </a:cubicBezTo>
                <a:cubicBezTo>
                  <a:pt x="1" y="45"/>
                  <a:pt x="2" y="45"/>
                  <a:pt x="3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6"/>
                  <a:pt x="12" y="45"/>
                  <a:pt x="12" y="43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8"/>
                  <a:pt x="14" y="7"/>
                  <a:pt x="14" y="6"/>
                </a:cubicBezTo>
                <a:cubicBezTo>
                  <a:pt x="13" y="6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8"/>
                </a:cubicBezTo>
                <a:lnTo>
                  <a:pt x="0" y="42"/>
                </a:lnTo>
                <a:close/>
                <a:moveTo>
                  <a:pt x="52" y="73"/>
                </a:moveTo>
                <a:cubicBezTo>
                  <a:pt x="51" y="72"/>
                  <a:pt x="51" y="71"/>
                  <a:pt x="50" y="70"/>
                </a:cubicBezTo>
                <a:cubicBezTo>
                  <a:pt x="48" y="68"/>
                  <a:pt x="45" y="68"/>
                  <a:pt x="43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4"/>
                  <a:pt x="41" y="74"/>
                  <a:pt x="41" y="74"/>
                </a:cubicBezTo>
                <a:cubicBezTo>
                  <a:pt x="39" y="76"/>
                  <a:pt x="39" y="76"/>
                  <a:pt x="39" y="76"/>
                </a:cubicBezTo>
                <a:cubicBezTo>
                  <a:pt x="36" y="80"/>
                  <a:pt x="39" y="82"/>
                  <a:pt x="39" y="83"/>
                </a:cubicBezTo>
                <a:cubicBezTo>
                  <a:pt x="40" y="84"/>
                  <a:pt x="41" y="84"/>
                  <a:pt x="42" y="84"/>
                </a:cubicBezTo>
                <a:cubicBezTo>
                  <a:pt x="44" y="84"/>
                  <a:pt x="45" y="83"/>
                  <a:pt x="46" y="82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51" y="76"/>
                  <a:pt x="51" y="76"/>
                  <a:pt x="51" y="76"/>
                </a:cubicBezTo>
                <a:cubicBezTo>
                  <a:pt x="52" y="75"/>
                  <a:pt x="52" y="74"/>
                  <a:pt x="52" y="73"/>
                </a:cubicBezTo>
                <a:close/>
                <a:moveTo>
                  <a:pt x="27" y="71"/>
                </a:moveTo>
                <a:cubicBezTo>
                  <a:pt x="26" y="73"/>
                  <a:pt x="26" y="75"/>
                  <a:pt x="29" y="77"/>
                </a:cubicBezTo>
                <a:cubicBezTo>
                  <a:pt x="31" y="79"/>
                  <a:pt x="33" y="78"/>
                  <a:pt x="35" y="76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5"/>
                  <a:pt x="41" y="63"/>
                  <a:pt x="40" y="62"/>
                </a:cubicBezTo>
                <a:cubicBezTo>
                  <a:pt x="38" y="60"/>
                  <a:pt x="36" y="61"/>
                  <a:pt x="34" y="63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0" y="67"/>
                  <a:pt x="30" y="67"/>
                  <a:pt x="30" y="67"/>
                </a:cubicBezTo>
                <a:lnTo>
                  <a:pt x="27" y="71"/>
                </a:lnTo>
                <a:close/>
                <a:moveTo>
                  <a:pt x="19" y="62"/>
                </a:moveTo>
                <a:cubicBezTo>
                  <a:pt x="18" y="63"/>
                  <a:pt x="17" y="64"/>
                  <a:pt x="17" y="66"/>
                </a:cubicBezTo>
                <a:cubicBezTo>
                  <a:pt x="18" y="67"/>
                  <a:pt x="18" y="68"/>
                  <a:pt x="19" y="69"/>
                </a:cubicBezTo>
                <a:cubicBezTo>
                  <a:pt x="22" y="71"/>
                  <a:pt x="24" y="70"/>
                  <a:pt x="26" y="68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59"/>
                  <a:pt x="34" y="58"/>
                  <a:pt x="33" y="56"/>
                </a:cubicBezTo>
                <a:cubicBezTo>
                  <a:pt x="33" y="55"/>
                  <a:pt x="33" y="54"/>
                  <a:pt x="32" y="53"/>
                </a:cubicBezTo>
                <a:cubicBezTo>
                  <a:pt x="29" y="52"/>
                  <a:pt x="27" y="52"/>
                  <a:pt x="25" y="54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9"/>
                  <a:pt x="22" y="59"/>
                  <a:pt x="22" y="59"/>
                </a:cubicBezTo>
                <a:lnTo>
                  <a:pt x="19" y="62"/>
                </a:lnTo>
                <a:close/>
                <a:moveTo>
                  <a:pt x="17" y="59"/>
                </a:moveTo>
                <a:cubicBezTo>
                  <a:pt x="24" y="51"/>
                  <a:pt x="24" y="51"/>
                  <a:pt x="24" y="51"/>
                </a:cubicBezTo>
                <a:cubicBezTo>
                  <a:pt x="26" y="48"/>
                  <a:pt x="24" y="45"/>
                  <a:pt x="23" y="45"/>
                </a:cubicBezTo>
                <a:cubicBezTo>
                  <a:pt x="21" y="43"/>
                  <a:pt x="18" y="43"/>
                  <a:pt x="16" y="46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3"/>
                  <a:pt x="9" y="55"/>
                  <a:pt x="10" y="56"/>
                </a:cubicBezTo>
                <a:cubicBezTo>
                  <a:pt x="10" y="57"/>
                  <a:pt x="10" y="58"/>
                  <a:pt x="11" y="58"/>
                </a:cubicBezTo>
                <a:cubicBezTo>
                  <a:pt x="12" y="59"/>
                  <a:pt x="13" y="60"/>
                  <a:pt x="15" y="60"/>
                </a:cubicBezTo>
                <a:cubicBezTo>
                  <a:pt x="16" y="60"/>
                  <a:pt x="16" y="60"/>
                  <a:pt x="17" y="59"/>
                </a:cubicBezTo>
                <a:close/>
                <a:moveTo>
                  <a:pt x="95" y="52"/>
                </a:moveTo>
                <a:cubicBezTo>
                  <a:pt x="97" y="51"/>
                  <a:pt x="98" y="48"/>
                  <a:pt x="95" y="46"/>
                </a:cubicBezTo>
                <a:cubicBezTo>
                  <a:pt x="92" y="44"/>
                  <a:pt x="92" y="44"/>
                  <a:pt x="92" y="44"/>
                </a:cubicBezTo>
                <a:cubicBezTo>
                  <a:pt x="81" y="33"/>
                  <a:pt x="67" y="22"/>
                  <a:pt x="63" y="20"/>
                </a:cubicBezTo>
                <a:cubicBezTo>
                  <a:pt x="62" y="20"/>
                  <a:pt x="58" y="21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0" y="24"/>
                  <a:pt x="46" y="24"/>
                </a:cubicBezTo>
                <a:cubicBezTo>
                  <a:pt x="43" y="24"/>
                  <a:pt x="41" y="23"/>
                  <a:pt x="40" y="22"/>
                </a:cubicBezTo>
                <a:cubicBezTo>
                  <a:pt x="37" y="21"/>
                  <a:pt x="37" y="19"/>
                  <a:pt x="37" y="18"/>
                </a:cubicBezTo>
                <a:cubicBezTo>
                  <a:pt x="37" y="15"/>
                  <a:pt x="39" y="13"/>
                  <a:pt x="41" y="12"/>
                </a:cubicBezTo>
                <a:cubicBezTo>
                  <a:pt x="17" y="9"/>
                  <a:pt x="17" y="9"/>
                  <a:pt x="17" y="9"/>
                </a:cubicBezTo>
                <a:cubicBezTo>
                  <a:pt x="15" y="43"/>
                  <a:pt x="15" y="43"/>
                  <a:pt x="15" y="43"/>
                </a:cubicBezTo>
                <a:cubicBezTo>
                  <a:pt x="17" y="41"/>
                  <a:pt x="19" y="41"/>
                  <a:pt x="20" y="41"/>
                </a:cubicBezTo>
                <a:cubicBezTo>
                  <a:pt x="22" y="41"/>
                  <a:pt x="23" y="41"/>
                  <a:pt x="25" y="42"/>
                </a:cubicBezTo>
                <a:cubicBezTo>
                  <a:pt x="27" y="44"/>
                  <a:pt x="28" y="47"/>
                  <a:pt x="28" y="49"/>
                </a:cubicBezTo>
                <a:cubicBezTo>
                  <a:pt x="30" y="49"/>
                  <a:pt x="32" y="50"/>
                  <a:pt x="33" y="51"/>
                </a:cubicBezTo>
                <a:cubicBezTo>
                  <a:pt x="36" y="53"/>
                  <a:pt x="37" y="55"/>
                  <a:pt x="36" y="58"/>
                </a:cubicBezTo>
                <a:cubicBezTo>
                  <a:pt x="38" y="58"/>
                  <a:pt x="40" y="58"/>
                  <a:pt x="42" y="60"/>
                </a:cubicBezTo>
                <a:cubicBezTo>
                  <a:pt x="44" y="61"/>
                  <a:pt x="45" y="64"/>
                  <a:pt x="45" y="66"/>
                </a:cubicBezTo>
                <a:cubicBezTo>
                  <a:pt x="47" y="65"/>
                  <a:pt x="50" y="66"/>
                  <a:pt x="52" y="67"/>
                </a:cubicBezTo>
                <a:cubicBezTo>
                  <a:pt x="54" y="70"/>
                  <a:pt x="55" y="73"/>
                  <a:pt x="54" y="76"/>
                </a:cubicBezTo>
                <a:cubicBezTo>
                  <a:pt x="56" y="77"/>
                  <a:pt x="56" y="77"/>
                  <a:pt x="56" y="77"/>
                </a:cubicBezTo>
                <a:cubicBezTo>
                  <a:pt x="56" y="78"/>
                  <a:pt x="57" y="78"/>
                  <a:pt x="57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8"/>
                  <a:pt x="59" y="79"/>
                  <a:pt x="59" y="79"/>
                </a:cubicBezTo>
                <a:cubicBezTo>
                  <a:pt x="61" y="79"/>
                  <a:pt x="62" y="78"/>
                  <a:pt x="63" y="77"/>
                </a:cubicBezTo>
                <a:cubicBezTo>
                  <a:pt x="64" y="75"/>
                  <a:pt x="65" y="74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0"/>
                </a:cubicBezTo>
                <a:cubicBezTo>
                  <a:pt x="53" y="60"/>
                  <a:pt x="54" y="60"/>
                  <a:pt x="55" y="60"/>
                </a:cubicBezTo>
                <a:cubicBezTo>
                  <a:pt x="68" y="72"/>
                  <a:pt x="68" y="72"/>
                  <a:pt x="68" y="72"/>
                </a:cubicBezTo>
                <a:cubicBezTo>
                  <a:pt x="69" y="72"/>
                  <a:pt x="70" y="73"/>
                  <a:pt x="71" y="73"/>
                </a:cubicBezTo>
                <a:cubicBezTo>
                  <a:pt x="72" y="73"/>
                  <a:pt x="74" y="72"/>
                  <a:pt x="75" y="71"/>
                </a:cubicBezTo>
                <a:cubicBezTo>
                  <a:pt x="75" y="70"/>
                  <a:pt x="76" y="68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5"/>
                  <a:pt x="64" y="55"/>
                </a:cubicBezTo>
                <a:cubicBezTo>
                  <a:pt x="64" y="55"/>
                  <a:pt x="64" y="54"/>
                  <a:pt x="64" y="54"/>
                </a:cubicBezTo>
                <a:cubicBezTo>
                  <a:pt x="65" y="53"/>
                  <a:pt x="66" y="53"/>
                  <a:pt x="66" y="54"/>
                </a:cubicBezTo>
                <a:cubicBezTo>
                  <a:pt x="79" y="64"/>
                  <a:pt x="79" y="64"/>
                  <a:pt x="79" y="64"/>
                </a:cubicBezTo>
                <a:cubicBezTo>
                  <a:pt x="80" y="65"/>
                  <a:pt x="81" y="65"/>
                  <a:pt x="82" y="65"/>
                </a:cubicBezTo>
                <a:cubicBezTo>
                  <a:pt x="84" y="65"/>
                  <a:pt x="85" y="64"/>
                  <a:pt x="86" y="63"/>
                </a:cubicBezTo>
                <a:cubicBezTo>
                  <a:pt x="87" y="62"/>
                  <a:pt x="88" y="60"/>
                  <a:pt x="88" y="59"/>
                </a:cubicBezTo>
                <a:cubicBezTo>
                  <a:pt x="88" y="58"/>
                  <a:pt x="87" y="57"/>
                  <a:pt x="86" y="56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5" y="48"/>
                  <a:pt x="75" y="48"/>
                  <a:pt x="75" y="48"/>
                </a:cubicBezTo>
                <a:cubicBezTo>
                  <a:pt x="75" y="47"/>
                  <a:pt x="74" y="46"/>
                  <a:pt x="75" y="45"/>
                </a:cubicBezTo>
                <a:cubicBezTo>
                  <a:pt x="76" y="44"/>
                  <a:pt x="77" y="44"/>
                  <a:pt x="77" y="45"/>
                </a:cubicBezTo>
                <a:cubicBezTo>
                  <a:pt x="88" y="54"/>
                  <a:pt x="88" y="54"/>
                  <a:pt x="88" y="54"/>
                </a:cubicBezTo>
                <a:cubicBezTo>
                  <a:pt x="91" y="56"/>
                  <a:pt x="93" y="55"/>
                  <a:pt x="95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117"/>
          <p:cNvSpPr/>
          <p:nvPr/>
        </p:nvSpPr>
        <p:spPr>
          <a:xfrm>
            <a:off x="4691062" y="1352550"/>
            <a:ext cx="527050" cy="439737"/>
          </a:xfrm>
          <a:custGeom>
            <a:avLst/>
            <a:gdLst/>
            <a:ahLst/>
            <a:cxnLst/>
            <a:rect l="l" t="t" r="r" b="b"/>
            <a:pathLst>
              <a:path w="109" h="91" extrusionOk="0">
                <a:moveTo>
                  <a:pt x="15" y="74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8"/>
                  <a:pt x="16" y="46"/>
                  <a:pt x="18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6" y="46"/>
                  <a:pt x="28" y="48"/>
                  <a:pt x="28" y="50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6"/>
                  <a:pt x="26" y="78"/>
                  <a:pt x="24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6" y="78"/>
                  <a:pt x="15" y="76"/>
                  <a:pt x="15" y="74"/>
                </a:cubicBezTo>
                <a:close/>
                <a:moveTo>
                  <a:pt x="40" y="38"/>
                </a:moveTo>
                <a:cubicBezTo>
                  <a:pt x="38" y="38"/>
                  <a:pt x="36" y="39"/>
                  <a:pt x="36" y="41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8" y="78"/>
                  <a:pt x="40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8"/>
                  <a:pt x="49" y="76"/>
                  <a:pt x="49" y="74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39"/>
                  <a:pt x="48" y="38"/>
                  <a:pt x="46" y="38"/>
                </a:cubicBezTo>
                <a:lnTo>
                  <a:pt x="40" y="38"/>
                </a:lnTo>
                <a:close/>
                <a:moveTo>
                  <a:pt x="62" y="30"/>
                </a:moveTo>
                <a:cubicBezTo>
                  <a:pt x="60" y="30"/>
                  <a:pt x="58" y="32"/>
                  <a:pt x="58" y="3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6"/>
                  <a:pt x="60" y="78"/>
                  <a:pt x="62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70" y="78"/>
                  <a:pt x="71" y="76"/>
                  <a:pt x="71" y="7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2"/>
                  <a:pt x="70" y="30"/>
                  <a:pt x="68" y="30"/>
                </a:cubicBezTo>
                <a:lnTo>
                  <a:pt x="62" y="30"/>
                </a:lnTo>
                <a:close/>
                <a:moveTo>
                  <a:pt x="83" y="22"/>
                </a:moveTo>
                <a:cubicBezTo>
                  <a:pt x="81" y="22"/>
                  <a:pt x="80" y="24"/>
                  <a:pt x="80" y="26"/>
                </a:cubicBezTo>
                <a:cubicBezTo>
                  <a:pt x="80" y="74"/>
                  <a:pt x="80" y="74"/>
                  <a:pt x="80" y="74"/>
                </a:cubicBezTo>
                <a:cubicBezTo>
                  <a:pt x="80" y="76"/>
                  <a:pt x="81" y="78"/>
                  <a:pt x="83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1" y="78"/>
                  <a:pt x="93" y="76"/>
                  <a:pt x="93" y="74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4"/>
                  <a:pt x="91" y="22"/>
                  <a:pt x="89" y="22"/>
                </a:cubicBezTo>
                <a:lnTo>
                  <a:pt x="83" y="22"/>
                </a:lnTo>
                <a:close/>
                <a:moveTo>
                  <a:pt x="16" y="37"/>
                </a:moveTo>
                <a:cubicBezTo>
                  <a:pt x="39" y="33"/>
                  <a:pt x="61" y="24"/>
                  <a:pt x="81" y="13"/>
                </a:cubicBezTo>
                <a:cubicBezTo>
                  <a:pt x="83" y="16"/>
                  <a:pt x="83" y="16"/>
                  <a:pt x="83" y="16"/>
                </a:cubicBezTo>
                <a:cubicBezTo>
                  <a:pt x="89" y="5"/>
                  <a:pt x="89" y="5"/>
                  <a:pt x="89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8" y="8"/>
                  <a:pt x="78" y="8"/>
                  <a:pt x="78" y="8"/>
                </a:cubicBezTo>
                <a:cubicBezTo>
                  <a:pt x="59" y="20"/>
                  <a:pt x="38" y="28"/>
                  <a:pt x="15" y="32"/>
                </a:cubicBezTo>
                <a:lnTo>
                  <a:pt x="16" y="37"/>
                </a:lnTo>
                <a:close/>
                <a:moveTo>
                  <a:pt x="109" y="85"/>
                </a:moveTo>
                <a:cubicBezTo>
                  <a:pt x="98" y="79"/>
                  <a:pt x="98" y="79"/>
                  <a:pt x="98" y="79"/>
                </a:cubicBezTo>
                <a:cubicBezTo>
                  <a:pt x="98" y="83"/>
                  <a:pt x="98" y="83"/>
                  <a:pt x="98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9" y="11"/>
                  <a:pt x="9" y="11"/>
                  <a:pt x="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7"/>
                  <a:pt x="4" y="87"/>
                  <a:pt x="4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91"/>
                  <a:pt x="98" y="91"/>
                  <a:pt x="98" y="91"/>
                </a:cubicBezTo>
                <a:lnTo>
                  <a:pt x="109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117"/>
          <p:cNvSpPr/>
          <p:nvPr/>
        </p:nvSpPr>
        <p:spPr>
          <a:xfrm>
            <a:off x="6792912" y="5099050"/>
            <a:ext cx="771525" cy="400050"/>
          </a:xfrm>
          <a:custGeom>
            <a:avLst/>
            <a:gdLst/>
            <a:ahLst/>
            <a:cxnLst/>
            <a:rect l="l" t="t" r="r" b="b"/>
            <a:pathLst>
              <a:path w="160" h="83" extrusionOk="0">
                <a:moveTo>
                  <a:pt x="115" y="78"/>
                </a:moveTo>
                <a:cubicBezTo>
                  <a:pt x="113" y="79"/>
                  <a:pt x="111" y="80"/>
                  <a:pt x="108" y="80"/>
                </a:cubicBezTo>
                <a:cubicBezTo>
                  <a:pt x="100" y="82"/>
                  <a:pt x="92" y="82"/>
                  <a:pt x="82" y="83"/>
                </a:cubicBezTo>
                <a:cubicBezTo>
                  <a:pt x="72" y="82"/>
                  <a:pt x="64" y="82"/>
                  <a:pt x="56" y="80"/>
                </a:cubicBezTo>
                <a:cubicBezTo>
                  <a:pt x="53" y="80"/>
                  <a:pt x="51" y="79"/>
                  <a:pt x="48" y="78"/>
                </a:cubicBezTo>
                <a:cubicBezTo>
                  <a:pt x="42" y="75"/>
                  <a:pt x="41" y="69"/>
                  <a:pt x="45" y="65"/>
                </a:cubicBezTo>
                <a:cubicBezTo>
                  <a:pt x="50" y="61"/>
                  <a:pt x="55" y="58"/>
                  <a:pt x="60" y="55"/>
                </a:cubicBezTo>
                <a:cubicBezTo>
                  <a:pt x="63" y="54"/>
                  <a:pt x="65" y="53"/>
                  <a:pt x="67" y="52"/>
                </a:cubicBezTo>
                <a:cubicBezTo>
                  <a:pt x="72" y="51"/>
                  <a:pt x="73" y="46"/>
                  <a:pt x="70" y="42"/>
                </a:cubicBezTo>
                <a:cubicBezTo>
                  <a:pt x="63" y="35"/>
                  <a:pt x="60" y="27"/>
                  <a:pt x="61" y="18"/>
                </a:cubicBezTo>
                <a:cubicBezTo>
                  <a:pt x="61" y="8"/>
                  <a:pt x="67" y="3"/>
                  <a:pt x="76" y="0"/>
                </a:cubicBezTo>
                <a:cubicBezTo>
                  <a:pt x="78" y="0"/>
                  <a:pt x="80" y="0"/>
                  <a:pt x="82" y="0"/>
                </a:cubicBezTo>
                <a:cubicBezTo>
                  <a:pt x="84" y="0"/>
                  <a:pt x="86" y="0"/>
                  <a:pt x="88" y="0"/>
                </a:cubicBezTo>
                <a:cubicBezTo>
                  <a:pt x="97" y="3"/>
                  <a:pt x="102" y="8"/>
                  <a:pt x="103" y="18"/>
                </a:cubicBezTo>
                <a:cubicBezTo>
                  <a:pt x="103" y="27"/>
                  <a:pt x="101" y="36"/>
                  <a:pt x="94" y="42"/>
                </a:cubicBezTo>
                <a:cubicBezTo>
                  <a:pt x="90" y="46"/>
                  <a:pt x="92" y="51"/>
                  <a:pt x="96" y="52"/>
                </a:cubicBezTo>
                <a:cubicBezTo>
                  <a:pt x="99" y="53"/>
                  <a:pt x="101" y="54"/>
                  <a:pt x="103" y="55"/>
                </a:cubicBezTo>
                <a:cubicBezTo>
                  <a:pt x="109" y="58"/>
                  <a:pt x="114" y="61"/>
                  <a:pt x="118" y="65"/>
                </a:cubicBezTo>
                <a:cubicBezTo>
                  <a:pt x="121" y="68"/>
                  <a:pt x="122" y="75"/>
                  <a:pt x="115" y="78"/>
                </a:cubicBezTo>
                <a:close/>
                <a:moveTo>
                  <a:pt x="157" y="70"/>
                </a:moveTo>
                <a:cubicBezTo>
                  <a:pt x="154" y="68"/>
                  <a:pt x="151" y="65"/>
                  <a:pt x="147" y="64"/>
                </a:cubicBezTo>
                <a:cubicBezTo>
                  <a:pt x="145" y="63"/>
                  <a:pt x="143" y="62"/>
                  <a:pt x="142" y="62"/>
                </a:cubicBezTo>
                <a:cubicBezTo>
                  <a:pt x="138" y="60"/>
                  <a:pt x="137" y="57"/>
                  <a:pt x="140" y="55"/>
                </a:cubicBezTo>
                <a:cubicBezTo>
                  <a:pt x="145" y="50"/>
                  <a:pt x="147" y="44"/>
                  <a:pt x="146" y="37"/>
                </a:cubicBezTo>
                <a:cubicBezTo>
                  <a:pt x="146" y="31"/>
                  <a:pt x="142" y="27"/>
                  <a:pt x="136" y="25"/>
                </a:cubicBezTo>
                <a:cubicBezTo>
                  <a:pt x="134" y="25"/>
                  <a:pt x="133" y="25"/>
                  <a:pt x="132" y="25"/>
                </a:cubicBezTo>
                <a:cubicBezTo>
                  <a:pt x="130" y="25"/>
                  <a:pt x="129" y="25"/>
                  <a:pt x="128" y="25"/>
                </a:cubicBezTo>
                <a:cubicBezTo>
                  <a:pt x="121" y="27"/>
                  <a:pt x="117" y="31"/>
                  <a:pt x="117" y="37"/>
                </a:cubicBezTo>
                <a:cubicBezTo>
                  <a:pt x="117" y="44"/>
                  <a:pt x="119" y="50"/>
                  <a:pt x="123" y="55"/>
                </a:cubicBezTo>
                <a:cubicBezTo>
                  <a:pt x="126" y="57"/>
                  <a:pt x="125" y="60"/>
                  <a:pt x="122" y="62"/>
                </a:cubicBezTo>
                <a:cubicBezTo>
                  <a:pt x="122" y="62"/>
                  <a:pt x="121" y="62"/>
                  <a:pt x="121" y="62"/>
                </a:cubicBezTo>
                <a:cubicBezTo>
                  <a:pt x="122" y="62"/>
                  <a:pt x="122" y="63"/>
                  <a:pt x="123" y="63"/>
                </a:cubicBezTo>
                <a:cubicBezTo>
                  <a:pt x="125" y="65"/>
                  <a:pt x="126" y="69"/>
                  <a:pt x="125" y="72"/>
                </a:cubicBezTo>
                <a:cubicBezTo>
                  <a:pt x="125" y="76"/>
                  <a:pt x="123" y="79"/>
                  <a:pt x="119" y="80"/>
                </a:cubicBezTo>
                <a:cubicBezTo>
                  <a:pt x="118" y="81"/>
                  <a:pt x="117" y="81"/>
                  <a:pt x="116" y="82"/>
                </a:cubicBezTo>
                <a:cubicBezTo>
                  <a:pt x="121" y="82"/>
                  <a:pt x="126" y="83"/>
                  <a:pt x="132" y="83"/>
                </a:cubicBezTo>
                <a:cubicBezTo>
                  <a:pt x="139" y="83"/>
                  <a:pt x="144" y="82"/>
                  <a:pt x="150" y="81"/>
                </a:cubicBezTo>
                <a:cubicBezTo>
                  <a:pt x="152" y="81"/>
                  <a:pt x="153" y="80"/>
                  <a:pt x="155" y="79"/>
                </a:cubicBezTo>
                <a:cubicBezTo>
                  <a:pt x="160" y="77"/>
                  <a:pt x="159" y="72"/>
                  <a:pt x="157" y="70"/>
                </a:cubicBezTo>
                <a:close/>
                <a:moveTo>
                  <a:pt x="38" y="72"/>
                </a:moveTo>
                <a:cubicBezTo>
                  <a:pt x="37" y="69"/>
                  <a:pt x="38" y="66"/>
                  <a:pt x="41" y="63"/>
                </a:cubicBezTo>
                <a:cubicBezTo>
                  <a:pt x="42" y="62"/>
                  <a:pt x="43" y="61"/>
                  <a:pt x="44" y="60"/>
                </a:cubicBezTo>
                <a:cubicBezTo>
                  <a:pt x="43" y="60"/>
                  <a:pt x="43" y="60"/>
                  <a:pt x="42" y="59"/>
                </a:cubicBezTo>
                <a:cubicBezTo>
                  <a:pt x="39" y="58"/>
                  <a:pt x="37" y="54"/>
                  <a:pt x="40" y="52"/>
                </a:cubicBezTo>
                <a:cubicBezTo>
                  <a:pt x="45" y="46"/>
                  <a:pt x="48" y="40"/>
                  <a:pt x="47" y="33"/>
                </a:cubicBezTo>
                <a:cubicBezTo>
                  <a:pt x="47" y="25"/>
                  <a:pt x="42" y="21"/>
                  <a:pt x="35" y="19"/>
                </a:cubicBezTo>
                <a:cubicBezTo>
                  <a:pt x="34" y="19"/>
                  <a:pt x="32" y="19"/>
                  <a:pt x="31" y="19"/>
                </a:cubicBezTo>
                <a:cubicBezTo>
                  <a:pt x="30" y="19"/>
                  <a:pt x="28" y="19"/>
                  <a:pt x="27" y="19"/>
                </a:cubicBezTo>
                <a:cubicBezTo>
                  <a:pt x="20" y="21"/>
                  <a:pt x="15" y="25"/>
                  <a:pt x="15" y="33"/>
                </a:cubicBezTo>
                <a:cubicBezTo>
                  <a:pt x="15" y="40"/>
                  <a:pt x="17" y="46"/>
                  <a:pt x="22" y="52"/>
                </a:cubicBezTo>
                <a:cubicBezTo>
                  <a:pt x="25" y="54"/>
                  <a:pt x="24" y="58"/>
                  <a:pt x="20" y="59"/>
                </a:cubicBezTo>
                <a:cubicBezTo>
                  <a:pt x="18" y="60"/>
                  <a:pt x="16" y="61"/>
                  <a:pt x="14" y="62"/>
                </a:cubicBezTo>
                <a:cubicBezTo>
                  <a:pt x="10" y="64"/>
                  <a:pt x="6" y="66"/>
                  <a:pt x="3" y="69"/>
                </a:cubicBezTo>
                <a:cubicBezTo>
                  <a:pt x="0" y="72"/>
                  <a:pt x="0" y="76"/>
                  <a:pt x="5" y="79"/>
                </a:cubicBezTo>
                <a:cubicBezTo>
                  <a:pt x="7" y="80"/>
                  <a:pt x="9" y="80"/>
                  <a:pt x="11" y="81"/>
                </a:cubicBezTo>
                <a:cubicBezTo>
                  <a:pt x="17" y="82"/>
                  <a:pt x="23" y="83"/>
                  <a:pt x="31" y="83"/>
                </a:cubicBezTo>
                <a:cubicBezTo>
                  <a:pt x="37" y="83"/>
                  <a:pt x="43" y="82"/>
                  <a:pt x="48" y="82"/>
                </a:cubicBezTo>
                <a:cubicBezTo>
                  <a:pt x="47" y="81"/>
                  <a:pt x="46" y="81"/>
                  <a:pt x="45" y="80"/>
                </a:cubicBezTo>
                <a:cubicBezTo>
                  <a:pt x="41" y="78"/>
                  <a:pt x="38" y="76"/>
                  <a:pt x="38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117"/>
          <p:cNvSpPr/>
          <p:nvPr/>
        </p:nvSpPr>
        <p:spPr>
          <a:xfrm>
            <a:off x="4092575" y="4475162"/>
            <a:ext cx="468312" cy="420687"/>
          </a:xfrm>
          <a:custGeom>
            <a:avLst/>
            <a:gdLst/>
            <a:ahLst/>
            <a:cxnLst/>
            <a:rect l="l" t="t" r="r" b="b"/>
            <a:pathLst>
              <a:path w="97" h="87" extrusionOk="0">
                <a:moveTo>
                  <a:pt x="66" y="11"/>
                </a:moveTo>
                <a:cubicBezTo>
                  <a:pt x="61" y="11"/>
                  <a:pt x="61" y="11"/>
                  <a:pt x="61" y="11"/>
                </a:cubicBezTo>
                <a:cubicBezTo>
                  <a:pt x="60" y="8"/>
                  <a:pt x="58" y="5"/>
                  <a:pt x="54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0" y="5"/>
                  <a:pt x="38" y="8"/>
                  <a:pt x="37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2" y="5"/>
                  <a:pt x="36" y="0"/>
                  <a:pt x="4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2" y="0"/>
                  <a:pt x="66" y="5"/>
                  <a:pt x="66" y="11"/>
                </a:cubicBezTo>
                <a:close/>
                <a:moveTo>
                  <a:pt x="15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2"/>
                  <a:pt x="42" y="40"/>
                  <a:pt x="4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6" y="40"/>
                  <a:pt x="58" y="42"/>
                  <a:pt x="58" y="45"/>
                </a:cubicBezTo>
                <a:cubicBezTo>
                  <a:pt x="58" y="48"/>
                  <a:pt x="58" y="48"/>
                  <a:pt x="58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90" y="48"/>
                  <a:pt x="96" y="42"/>
                  <a:pt x="97" y="34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0"/>
                  <a:pt x="92" y="14"/>
                  <a:pt x="86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6" y="14"/>
                  <a:pt x="0" y="20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2"/>
                  <a:pt x="8" y="48"/>
                  <a:pt x="15" y="48"/>
                </a:cubicBezTo>
                <a:close/>
                <a:moveTo>
                  <a:pt x="83" y="52"/>
                </a:moveTo>
                <a:cubicBezTo>
                  <a:pt x="58" y="52"/>
                  <a:pt x="58" y="52"/>
                  <a:pt x="58" y="52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8"/>
                  <a:pt x="56" y="61"/>
                  <a:pt x="5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2" y="61"/>
                  <a:pt x="40" y="58"/>
                  <a:pt x="40" y="56"/>
                </a:cubicBezTo>
                <a:cubicBezTo>
                  <a:pt x="40" y="52"/>
                  <a:pt x="40" y="52"/>
                  <a:pt x="40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9" y="52"/>
                  <a:pt x="4" y="49"/>
                  <a:pt x="0" y="4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1"/>
                  <a:pt x="6" y="87"/>
                  <a:pt x="12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8" y="87"/>
                  <a:pt x="78" y="87"/>
                  <a:pt x="78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92" y="87"/>
                  <a:pt x="97" y="81"/>
                  <a:pt x="97" y="74"/>
                </a:cubicBezTo>
                <a:cubicBezTo>
                  <a:pt x="97" y="44"/>
                  <a:pt x="97" y="44"/>
                  <a:pt x="97" y="44"/>
                </a:cubicBezTo>
                <a:cubicBezTo>
                  <a:pt x="94" y="49"/>
                  <a:pt x="89" y="52"/>
                  <a:pt x="83" y="52"/>
                </a:cubicBezTo>
                <a:close/>
                <a:moveTo>
                  <a:pt x="53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3" y="44"/>
                  <a:pt x="43" y="45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4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4" y="57"/>
                  <a:pt x="55" y="56"/>
                  <a:pt x="55" y="55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4" y="44"/>
                  <a:pt x="53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117"/>
          <p:cNvSpPr/>
          <p:nvPr/>
        </p:nvSpPr>
        <p:spPr>
          <a:xfrm>
            <a:off x="5637212" y="4846637"/>
            <a:ext cx="430212" cy="425450"/>
          </a:xfrm>
          <a:custGeom>
            <a:avLst/>
            <a:gdLst/>
            <a:ahLst/>
            <a:cxnLst/>
            <a:rect l="l" t="t" r="r" b="b"/>
            <a:pathLst>
              <a:path w="89" h="88" extrusionOk="0">
                <a:moveTo>
                  <a:pt x="2" y="55"/>
                </a:moveTo>
                <a:cubicBezTo>
                  <a:pt x="2" y="54"/>
                  <a:pt x="2" y="53"/>
                  <a:pt x="1" y="51"/>
                </a:cubicBezTo>
                <a:cubicBezTo>
                  <a:pt x="0" y="45"/>
                  <a:pt x="1" y="40"/>
                  <a:pt x="2" y="34"/>
                </a:cubicBezTo>
                <a:cubicBezTo>
                  <a:pt x="3" y="28"/>
                  <a:pt x="6" y="23"/>
                  <a:pt x="9" y="18"/>
                </a:cubicBezTo>
                <a:cubicBezTo>
                  <a:pt x="12" y="14"/>
                  <a:pt x="17" y="10"/>
                  <a:pt x="21" y="7"/>
                </a:cubicBezTo>
                <a:cubicBezTo>
                  <a:pt x="26" y="4"/>
                  <a:pt x="32" y="2"/>
                  <a:pt x="38" y="1"/>
                </a:cubicBezTo>
                <a:cubicBezTo>
                  <a:pt x="39" y="0"/>
                  <a:pt x="41" y="0"/>
                  <a:pt x="43" y="0"/>
                </a:cubicBezTo>
                <a:cubicBezTo>
                  <a:pt x="52" y="11"/>
                  <a:pt x="52" y="11"/>
                  <a:pt x="52" y="11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1"/>
                  <a:pt x="42" y="21"/>
                  <a:pt x="41" y="21"/>
                </a:cubicBezTo>
                <a:cubicBezTo>
                  <a:pt x="28" y="23"/>
                  <a:pt x="19" y="35"/>
                  <a:pt x="21" y="48"/>
                </a:cubicBezTo>
                <a:cubicBezTo>
                  <a:pt x="22" y="49"/>
                  <a:pt x="22" y="50"/>
                  <a:pt x="22" y="51"/>
                </a:cubicBezTo>
                <a:cubicBezTo>
                  <a:pt x="22" y="51"/>
                  <a:pt x="22" y="51"/>
                  <a:pt x="22" y="52"/>
                </a:cubicBezTo>
                <a:cubicBezTo>
                  <a:pt x="14" y="49"/>
                  <a:pt x="14" y="49"/>
                  <a:pt x="14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1"/>
                  <a:pt x="4" y="60"/>
                  <a:pt x="3" y="59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7"/>
                  <a:pt x="2" y="56"/>
                  <a:pt x="2" y="55"/>
                </a:cubicBezTo>
                <a:close/>
                <a:moveTo>
                  <a:pt x="71" y="72"/>
                </a:moveTo>
                <a:cubicBezTo>
                  <a:pt x="66" y="73"/>
                  <a:pt x="66" y="73"/>
                  <a:pt x="66" y="73"/>
                </a:cubicBezTo>
                <a:cubicBezTo>
                  <a:pt x="65" y="69"/>
                  <a:pt x="65" y="69"/>
                  <a:pt x="65" y="69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0"/>
                  <a:pt x="62" y="61"/>
                  <a:pt x="62" y="61"/>
                </a:cubicBezTo>
                <a:cubicBezTo>
                  <a:pt x="62" y="61"/>
                  <a:pt x="61" y="61"/>
                  <a:pt x="61" y="61"/>
                </a:cubicBezTo>
                <a:cubicBezTo>
                  <a:pt x="61" y="62"/>
                  <a:pt x="60" y="62"/>
                  <a:pt x="60" y="63"/>
                </a:cubicBezTo>
                <a:cubicBezTo>
                  <a:pt x="60" y="63"/>
                  <a:pt x="60" y="63"/>
                  <a:pt x="59" y="63"/>
                </a:cubicBezTo>
                <a:cubicBezTo>
                  <a:pt x="59" y="63"/>
                  <a:pt x="58" y="64"/>
                  <a:pt x="58" y="64"/>
                </a:cubicBezTo>
                <a:cubicBezTo>
                  <a:pt x="58" y="64"/>
                  <a:pt x="58" y="64"/>
                  <a:pt x="57" y="64"/>
                </a:cubicBezTo>
                <a:cubicBezTo>
                  <a:pt x="57" y="65"/>
                  <a:pt x="56" y="65"/>
                  <a:pt x="56" y="65"/>
                </a:cubicBezTo>
                <a:cubicBezTo>
                  <a:pt x="56" y="65"/>
                  <a:pt x="55" y="65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3" y="66"/>
                  <a:pt x="53" y="67"/>
                  <a:pt x="52" y="67"/>
                </a:cubicBezTo>
                <a:cubicBezTo>
                  <a:pt x="52" y="67"/>
                  <a:pt x="52" y="67"/>
                  <a:pt x="51" y="67"/>
                </a:cubicBezTo>
                <a:cubicBezTo>
                  <a:pt x="50" y="67"/>
                  <a:pt x="50" y="67"/>
                  <a:pt x="49" y="68"/>
                </a:cubicBezTo>
                <a:cubicBezTo>
                  <a:pt x="48" y="68"/>
                  <a:pt x="47" y="68"/>
                  <a:pt x="46" y="68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68"/>
                  <a:pt x="45" y="68"/>
                  <a:pt x="45" y="68"/>
                </a:cubicBezTo>
                <a:cubicBezTo>
                  <a:pt x="44" y="68"/>
                  <a:pt x="43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7"/>
                  <a:pt x="39" y="67"/>
                </a:cubicBezTo>
                <a:cubicBezTo>
                  <a:pt x="39" y="67"/>
                  <a:pt x="38" y="67"/>
                  <a:pt x="38" y="67"/>
                </a:cubicBezTo>
                <a:cubicBezTo>
                  <a:pt x="37" y="67"/>
                  <a:pt x="37" y="66"/>
                  <a:pt x="36" y="66"/>
                </a:cubicBezTo>
                <a:cubicBezTo>
                  <a:pt x="36" y="66"/>
                  <a:pt x="35" y="66"/>
                  <a:pt x="35" y="66"/>
                </a:cubicBezTo>
                <a:cubicBezTo>
                  <a:pt x="34" y="65"/>
                  <a:pt x="34" y="65"/>
                  <a:pt x="33" y="65"/>
                </a:cubicBezTo>
                <a:cubicBezTo>
                  <a:pt x="33" y="65"/>
                  <a:pt x="33" y="64"/>
                  <a:pt x="32" y="64"/>
                </a:cubicBezTo>
                <a:cubicBezTo>
                  <a:pt x="32" y="64"/>
                  <a:pt x="31" y="63"/>
                  <a:pt x="31" y="63"/>
                </a:cubicBezTo>
                <a:cubicBezTo>
                  <a:pt x="30" y="63"/>
                  <a:pt x="30" y="63"/>
                  <a:pt x="30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7" y="60"/>
                </a:cubicBezTo>
                <a:cubicBezTo>
                  <a:pt x="27" y="60"/>
                  <a:pt x="26" y="59"/>
                  <a:pt x="26" y="58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68"/>
                  <a:pt x="8" y="68"/>
                  <a:pt x="8" y="68"/>
                </a:cubicBezTo>
                <a:cubicBezTo>
                  <a:pt x="11" y="73"/>
                  <a:pt x="15" y="77"/>
                  <a:pt x="19" y="80"/>
                </a:cubicBezTo>
                <a:cubicBezTo>
                  <a:pt x="24" y="83"/>
                  <a:pt x="29" y="86"/>
                  <a:pt x="35" y="87"/>
                </a:cubicBezTo>
                <a:cubicBezTo>
                  <a:pt x="36" y="87"/>
                  <a:pt x="38" y="88"/>
                  <a:pt x="39" y="88"/>
                </a:cubicBezTo>
                <a:cubicBezTo>
                  <a:pt x="40" y="88"/>
                  <a:pt x="40" y="88"/>
                  <a:pt x="41" y="88"/>
                </a:cubicBezTo>
                <a:cubicBezTo>
                  <a:pt x="42" y="88"/>
                  <a:pt x="43" y="88"/>
                  <a:pt x="44" y="88"/>
                </a:cubicBezTo>
                <a:cubicBezTo>
                  <a:pt x="45" y="88"/>
                  <a:pt x="46" y="88"/>
                  <a:pt x="47" y="88"/>
                </a:cubicBezTo>
                <a:cubicBezTo>
                  <a:pt x="47" y="88"/>
                  <a:pt x="48" y="88"/>
                  <a:pt x="48" y="88"/>
                </a:cubicBezTo>
                <a:cubicBezTo>
                  <a:pt x="49" y="88"/>
                  <a:pt x="51" y="88"/>
                  <a:pt x="52" y="88"/>
                </a:cubicBezTo>
                <a:cubicBezTo>
                  <a:pt x="58" y="87"/>
                  <a:pt x="63" y="85"/>
                  <a:pt x="68" y="82"/>
                </a:cubicBezTo>
                <a:cubicBezTo>
                  <a:pt x="73" y="79"/>
                  <a:pt x="77" y="75"/>
                  <a:pt x="80" y="71"/>
                </a:cubicBezTo>
                <a:lnTo>
                  <a:pt x="71" y="72"/>
                </a:lnTo>
                <a:close/>
                <a:moveTo>
                  <a:pt x="88" y="37"/>
                </a:moveTo>
                <a:cubicBezTo>
                  <a:pt x="87" y="31"/>
                  <a:pt x="85" y="26"/>
                  <a:pt x="82" y="21"/>
                </a:cubicBezTo>
                <a:cubicBezTo>
                  <a:pt x="79" y="16"/>
                  <a:pt x="75" y="12"/>
                  <a:pt x="71" y="8"/>
                </a:cubicBezTo>
                <a:cubicBezTo>
                  <a:pt x="66" y="5"/>
                  <a:pt x="61" y="3"/>
                  <a:pt x="55" y="1"/>
                </a:cubicBezTo>
                <a:cubicBezTo>
                  <a:pt x="54" y="1"/>
                  <a:pt x="52" y="1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9" y="11"/>
                  <a:pt x="59" y="11"/>
                  <a:pt x="59" y="11"/>
                </a:cubicBezTo>
                <a:cubicBezTo>
                  <a:pt x="56" y="15"/>
                  <a:pt x="56" y="15"/>
                  <a:pt x="56" y="15"/>
                </a:cubicBezTo>
                <a:cubicBezTo>
                  <a:pt x="50" y="21"/>
                  <a:pt x="50" y="21"/>
                  <a:pt x="50" y="21"/>
                </a:cubicBezTo>
                <a:cubicBezTo>
                  <a:pt x="59" y="23"/>
                  <a:pt x="67" y="30"/>
                  <a:pt x="68" y="40"/>
                </a:cubicBezTo>
                <a:cubicBezTo>
                  <a:pt x="69" y="45"/>
                  <a:pt x="68" y="50"/>
                  <a:pt x="66" y="54"/>
                </a:cubicBezTo>
                <a:cubicBezTo>
                  <a:pt x="70" y="67"/>
                  <a:pt x="70" y="67"/>
                  <a:pt x="70" y="67"/>
                </a:cubicBezTo>
                <a:cubicBezTo>
                  <a:pt x="84" y="64"/>
                  <a:pt x="84" y="64"/>
                  <a:pt x="84" y="64"/>
                </a:cubicBezTo>
                <a:cubicBezTo>
                  <a:pt x="86" y="61"/>
                  <a:pt x="87" y="58"/>
                  <a:pt x="88" y="55"/>
                </a:cubicBezTo>
                <a:cubicBezTo>
                  <a:pt x="89" y="49"/>
                  <a:pt x="89" y="43"/>
                  <a:pt x="88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117"/>
          <p:cNvSpPr/>
          <p:nvPr/>
        </p:nvSpPr>
        <p:spPr>
          <a:xfrm>
            <a:off x="4265612" y="3000375"/>
            <a:ext cx="425450" cy="425450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42" y="47"/>
                </a:moveTo>
                <a:cubicBezTo>
                  <a:pt x="83" y="47"/>
                  <a:pt x="83" y="47"/>
                  <a:pt x="83" y="47"/>
                </a:cubicBezTo>
                <a:cubicBezTo>
                  <a:pt x="83" y="70"/>
                  <a:pt x="65" y="88"/>
                  <a:pt x="42" y="88"/>
                </a:cubicBezTo>
                <a:cubicBezTo>
                  <a:pt x="19" y="88"/>
                  <a:pt x="0" y="70"/>
                  <a:pt x="0" y="47"/>
                </a:cubicBezTo>
                <a:cubicBezTo>
                  <a:pt x="0" y="24"/>
                  <a:pt x="19" y="5"/>
                  <a:pt x="42" y="5"/>
                </a:cubicBezTo>
                <a:lnTo>
                  <a:pt x="42" y="47"/>
                </a:lnTo>
                <a:close/>
                <a:moveTo>
                  <a:pt x="47" y="0"/>
                </a:moveTo>
                <a:cubicBezTo>
                  <a:pt x="47" y="42"/>
                  <a:pt x="47" y="42"/>
                  <a:pt x="4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19"/>
                  <a:pt x="70" y="0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117"/>
          <p:cNvSpPr/>
          <p:nvPr/>
        </p:nvSpPr>
        <p:spPr>
          <a:xfrm>
            <a:off x="7559675" y="3463925"/>
            <a:ext cx="347662" cy="508000"/>
          </a:xfrm>
          <a:custGeom>
            <a:avLst/>
            <a:gdLst/>
            <a:ahLst/>
            <a:cxnLst/>
            <a:rect l="l" t="t" r="r" b="b"/>
            <a:pathLst>
              <a:path w="72" h="105" extrusionOk="0">
                <a:moveTo>
                  <a:pt x="72" y="70"/>
                </a:moveTo>
                <a:cubicBezTo>
                  <a:pt x="72" y="59"/>
                  <a:pt x="64" y="50"/>
                  <a:pt x="47" y="46"/>
                </a:cubicBezTo>
                <a:cubicBezTo>
                  <a:pt x="45" y="46"/>
                  <a:pt x="36" y="44"/>
                  <a:pt x="34" y="43"/>
                </a:cubicBezTo>
                <a:cubicBezTo>
                  <a:pt x="21" y="40"/>
                  <a:pt x="17" y="38"/>
                  <a:pt x="17" y="34"/>
                </a:cubicBezTo>
                <a:cubicBezTo>
                  <a:pt x="17" y="31"/>
                  <a:pt x="22" y="26"/>
                  <a:pt x="35" y="26"/>
                </a:cubicBezTo>
                <a:cubicBezTo>
                  <a:pt x="45" y="26"/>
                  <a:pt x="54" y="33"/>
                  <a:pt x="54" y="33"/>
                </a:cubicBezTo>
                <a:cubicBezTo>
                  <a:pt x="57" y="36"/>
                  <a:pt x="60" y="36"/>
                  <a:pt x="63" y="33"/>
                </a:cubicBezTo>
                <a:cubicBezTo>
                  <a:pt x="63" y="33"/>
                  <a:pt x="67" y="29"/>
                  <a:pt x="67" y="26"/>
                </a:cubicBezTo>
                <a:cubicBezTo>
                  <a:pt x="67" y="21"/>
                  <a:pt x="56" y="15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1" y="0"/>
                  <a:pt x="39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29" y="2"/>
                  <a:pt x="29" y="4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14"/>
                  <a:pt x="0" y="23"/>
                  <a:pt x="0" y="35"/>
                </a:cubicBezTo>
                <a:cubicBezTo>
                  <a:pt x="0" y="48"/>
                  <a:pt x="13" y="54"/>
                  <a:pt x="27" y="57"/>
                </a:cubicBezTo>
                <a:cubicBezTo>
                  <a:pt x="29" y="58"/>
                  <a:pt x="40" y="61"/>
                  <a:pt x="42" y="61"/>
                </a:cubicBezTo>
                <a:cubicBezTo>
                  <a:pt x="53" y="63"/>
                  <a:pt x="55" y="67"/>
                  <a:pt x="55" y="70"/>
                </a:cubicBezTo>
                <a:cubicBezTo>
                  <a:pt x="55" y="74"/>
                  <a:pt x="50" y="79"/>
                  <a:pt x="37" y="79"/>
                </a:cubicBezTo>
                <a:cubicBezTo>
                  <a:pt x="28" y="79"/>
                  <a:pt x="15" y="71"/>
                  <a:pt x="15" y="71"/>
                </a:cubicBezTo>
                <a:cubicBezTo>
                  <a:pt x="12" y="69"/>
                  <a:pt x="8" y="69"/>
                  <a:pt x="5" y="73"/>
                </a:cubicBezTo>
                <a:cubicBezTo>
                  <a:pt x="5" y="73"/>
                  <a:pt x="3" y="75"/>
                  <a:pt x="3" y="79"/>
                </a:cubicBezTo>
                <a:cubicBezTo>
                  <a:pt x="3" y="84"/>
                  <a:pt x="16" y="90"/>
                  <a:pt x="29" y="93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3"/>
                  <a:pt x="31" y="105"/>
                  <a:pt x="33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41" y="105"/>
                  <a:pt x="44" y="103"/>
                  <a:pt x="44" y="101"/>
                </a:cubicBezTo>
                <a:cubicBezTo>
                  <a:pt x="44" y="93"/>
                  <a:pt x="44" y="93"/>
                  <a:pt x="44" y="93"/>
                </a:cubicBezTo>
                <a:cubicBezTo>
                  <a:pt x="63" y="91"/>
                  <a:pt x="72" y="81"/>
                  <a:pt x="7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102;p126">
            <a:extLst>
              <a:ext uri="{FF2B5EF4-FFF2-40B4-BE49-F238E27FC236}">
                <a16:creationId xmlns:a16="http://schemas.microsoft.com/office/drawing/2014/main" id="{914D1710-BA70-41E0-8650-C3A7F413D41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1" name="Google Shape;3103;p126">
            <a:extLst>
              <a:ext uri="{FF2B5EF4-FFF2-40B4-BE49-F238E27FC236}">
                <a16:creationId xmlns:a16="http://schemas.microsoft.com/office/drawing/2014/main" id="{7B200920-A24D-42E2-9BCD-B92D5AEFFFC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52" name="Google Shape;3104;p126">
            <a:extLst>
              <a:ext uri="{FF2B5EF4-FFF2-40B4-BE49-F238E27FC236}">
                <a16:creationId xmlns:a16="http://schemas.microsoft.com/office/drawing/2014/main" id="{CDF55176-36F7-41FB-A65B-7B8DDFFC4AFC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53" name="Google Shape;3105;p126">
            <a:extLst>
              <a:ext uri="{FF2B5EF4-FFF2-40B4-BE49-F238E27FC236}">
                <a16:creationId xmlns:a16="http://schemas.microsoft.com/office/drawing/2014/main" id="{EF877F62-5A0E-46EB-8B19-4BA615F111CB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4" name="Google Shape;3106;p126">
            <a:extLst>
              <a:ext uri="{FF2B5EF4-FFF2-40B4-BE49-F238E27FC236}">
                <a16:creationId xmlns:a16="http://schemas.microsoft.com/office/drawing/2014/main" id="{CC5662FD-2264-49FA-A983-2FD45A68526F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5" name="Google Shape;3107;p126">
            <a:extLst>
              <a:ext uri="{FF2B5EF4-FFF2-40B4-BE49-F238E27FC236}">
                <a16:creationId xmlns:a16="http://schemas.microsoft.com/office/drawing/2014/main" id="{6455E54E-591E-48FE-9E2A-D59E0AA365B7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56" name="Google Shape;3108;p126">
            <a:extLst>
              <a:ext uri="{FF2B5EF4-FFF2-40B4-BE49-F238E27FC236}">
                <a16:creationId xmlns:a16="http://schemas.microsoft.com/office/drawing/2014/main" id="{0D1C7935-F5C6-4AB8-9824-CC0649794B40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7" name="Google Shape;3109;p126">
            <a:extLst>
              <a:ext uri="{FF2B5EF4-FFF2-40B4-BE49-F238E27FC236}">
                <a16:creationId xmlns:a16="http://schemas.microsoft.com/office/drawing/2014/main" id="{F04EEBA0-F039-44EC-A45B-956A845E16D7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8" name="Google Shape;3110;p126">
            <a:extLst>
              <a:ext uri="{FF2B5EF4-FFF2-40B4-BE49-F238E27FC236}">
                <a16:creationId xmlns:a16="http://schemas.microsoft.com/office/drawing/2014/main" id="{A9E3D0A5-47D2-42FC-8D1E-947ACB89422D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59" name="Google Shape;3111;p126">
            <a:extLst>
              <a:ext uri="{FF2B5EF4-FFF2-40B4-BE49-F238E27FC236}">
                <a16:creationId xmlns:a16="http://schemas.microsoft.com/office/drawing/2014/main" id="{F33831E8-1AC2-4A17-8ACA-BD7F58098788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0" name="Google Shape;3112;p126">
            <a:extLst>
              <a:ext uri="{FF2B5EF4-FFF2-40B4-BE49-F238E27FC236}">
                <a16:creationId xmlns:a16="http://schemas.microsoft.com/office/drawing/2014/main" id="{27C721DE-45F7-424C-A011-EB568383D428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1" name="Google Shape;3113;p126">
            <a:extLst>
              <a:ext uri="{FF2B5EF4-FFF2-40B4-BE49-F238E27FC236}">
                <a16:creationId xmlns:a16="http://schemas.microsoft.com/office/drawing/2014/main" id="{16B98538-6CEF-4EB1-874B-6F58970FC2EB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2" name="Google Shape;3114;p126">
            <a:extLst>
              <a:ext uri="{FF2B5EF4-FFF2-40B4-BE49-F238E27FC236}">
                <a16:creationId xmlns:a16="http://schemas.microsoft.com/office/drawing/2014/main" id="{4E0D098A-2998-4F41-9CA1-B7F1485478BA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3" name="Google Shape;3115;p126">
            <a:extLst>
              <a:ext uri="{FF2B5EF4-FFF2-40B4-BE49-F238E27FC236}">
                <a16:creationId xmlns:a16="http://schemas.microsoft.com/office/drawing/2014/main" id="{88779A2F-8148-44B2-A4FD-C7688F6D5002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4" name="Google Shape;3116;p126">
            <a:extLst>
              <a:ext uri="{FF2B5EF4-FFF2-40B4-BE49-F238E27FC236}">
                <a16:creationId xmlns:a16="http://schemas.microsoft.com/office/drawing/2014/main" id="{8D46B3A2-2717-4625-99A6-C41A52CEDEDE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65" name="Google Shape;3117;p126">
            <a:extLst>
              <a:ext uri="{FF2B5EF4-FFF2-40B4-BE49-F238E27FC236}">
                <a16:creationId xmlns:a16="http://schemas.microsoft.com/office/drawing/2014/main" id="{AEF1BC21-49FE-452B-AC3E-98ECB6F2FF2F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p118"/>
          <p:cNvSpPr/>
          <p:nvPr/>
        </p:nvSpPr>
        <p:spPr>
          <a:xfrm>
            <a:off x="6165850" y="4991100"/>
            <a:ext cx="1644650" cy="973137"/>
          </a:xfrm>
          <a:custGeom>
            <a:avLst/>
            <a:gdLst/>
            <a:ahLst/>
            <a:cxnLst/>
            <a:rect l="l" t="t" r="r" b="b"/>
            <a:pathLst>
              <a:path w="381" h="225" extrusionOk="0">
                <a:moveTo>
                  <a:pt x="0" y="133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16"/>
                  <a:pt x="10" y="225"/>
                  <a:pt x="23" y="225"/>
                </a:cubicBezTo>
                <a:cubicBezTo>
                  <a:pt x="152" y="217"/>
                  <a:pt x="274" y="166"/>
                  <a:pt x="371" y="80"/>
                </a:cubicBezTo>
                <a:cubicBezTo>
                  <a:pt x="380" y="72"/>
                  <a:pt x="381" y="58"/>
                  <a:pt x="372" y="49"/>
                </a:cubicBezTo>
                <a:cubicBezTo>
                  <a:pt x="322" y="0"/>
                  <a:pt x="322" y="0"/>
                  <a:pt x="322" y="0"/>
                </a:cubicBezTo>
                <a:cubicBezTo>
                  <a:pt x="280" y="40"/>
                  <a:pt x="230" y="73"/>
                  <a:pt x="174" y="96"/>
                </a:cubicBezTo>
                <a:cubicBezTo>
                  <a:pt x="117" y="120"/>
                  <a:pt x="58" y="132"/>
                  <a:pt x="0" y="133"/>
                </a:cubicBezTo>
                <a:close/>
              </a:path>
            </a:pathLst>
          </a:custGeom>
          <a:solidFill>
            <a:srgbClr val="7A07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8" name="Google Shape;2818;p118"/>
          <p:cNvSpPr/>
          <p:nvPr/>
        </p:nvSpPr>
        <p:spPr>
          <a:xfrm>
            <a:off x="4383087" y="4991100"/>
            <a:ext cx="1644650" cy="973137"/>
          </a:xfrm>
          <a:custGeom>
            <a:avLst/>
            <a:gdLst/>
            <a:ahLst/>
            <a:cxnLst/>
            <a:rect l="l" t="t" r="r" b="b"/>
            <a:pathLst>
              <a:path w="381" h="225" extrusionOk="0">
                <a:moveTo>
                  <a:pt x="10" y="80"/>
                </a:moveTo>
                <a:cubicBezTo>
                  <a:pt x="107" y="166"/>
                  <a:pt x="229" y="217"/>
                  <a:pt x="358" y="225"/>
                </a:cubicBezTo>
                <a:cubicBezTo>
                  <a:pt x="371" y="225"/>
                  <a:pt x="381" y="216"/>
                  <a:pt x="381" y="204"/>
                </a:cubicBezTo>
                <a:cubicBezTo>
                  <a:pt x="381" y="133"/>
                  <a:pt x="381" y="133"/>
                  <a:pt x="381" y="133"/>
                </a:cubicBezTo>
                <a:cubicBezTo>
                  <a:pt x="261" y="130"/>
                  <a:pt x="146" y="82"/>
                  <a:pt x="59" y="0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58"/>
                  <a:pt x="1" y="72"/>
                  <a:pt x="10" y="80"/>
                </a:cubicBezTo>
                <a:close/>
              </a:path>
            </a:pathLst>
          </a:custGeom>
          <a:solidFill>
            <a:srgbClr val="0A46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9" name="Google Shape;2819;p118"/>
          <p:cNvSpPr/>
          <p:nvPr/>
        </p:nvSpPr>
        <p:spPr>
          <a:xfrm>
            <a:off x="3563937" y="3500437"/>
            <a:ext cx="974725" cy="1646237"/>
          </a:xfrm>
          <a:custGeom>
            <a:avLst/>
            <a:gdLst/>
            <a:ahLst/>
            <a:cxnLst/>
            <a:rect l="l" t="t" r="r" b="b"/>
            <a:pathLst>
              <a:path w="226" h="381" extrusionOk="0">
                <a:moveTo>
                  <a:pt x="92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1" y="22"/>
                </a:cubicBezTo>
                <a:cubicBezTo>
                  <a:pt x="9" y="152"/>
                  <a:pt x="60" y="274"/>
                  <a:pt x="146" y="371"/>
                </a:cubicBezTo>
                <a:cubicBezTo>
                  <a:pt x="154" y="380"/>
                  <a:pt x="168" y="381"/>
                  <a:pt x="176" y="372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186" y="280"/>
                  <a:pt x="153" y="230"/>
                  <a:pt x="130" y="173"/>
                </a:cubicBezTo>
                <a:cubicBezTo>
                  <a:pt x="106" y="117"/>
                  <a:pt x="94" y="58"/>
                  <a:pt x="92" y="0"/>
                </a:cubicBezTo>
                <a:close/>
              </a:path>
            </a:pathLst>
          </a:custGeom>
          <a:solidFill>
            <a:srgbClr val="1A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0" name="Google Shape;2820;p118"/>
          <p:cNvSpPr/>
          <p:nvPr/>
        </p:nvSpPr>
        <p:spPr>
          <a:xfrm>
            <a:off x="3563937" y="1716087"/>
            <a:ext cx="974725" cy="1646237"/>
          </a:xfrm>
          <a:custGeom>
            <a:avLst/>
            <a:gdLst/>
            <a:ahLst/>
            <a:cxnLst/>
            <a:rect l="l" t="t" r="r" b="b"/>
            <a:pathLst>
              <a:path w="226" h="381" extrusionOk="0">
                <a:moveTo>
                  <a:pt x="146" y="10"/>
                </a:moveTo>
                <a:cubicBezTo>
                  <a:pt x="60" y="107"/>
                  <a:pt x="9" y="229"/>
                  <a:pt x="1" y="358"/>
                </a:cubicBezTo>
                <a:cubicBezTo>
                  <a:pt x="0" y="370"/>
                  <a:pt x="10" y="381"/>
                  <a:pt x="22" y="381"/>
                </a:cubicBezTo>
                <a:cubicBezTo>
                  <a:pt x="93" y="381"/>
                  <a:pt x="93" y="381"/>
                  <a:pt x="93" y="381"/>
                </a:cubicBezTo>
                <a:cubicBezTo>
                  <a:pt x="96" y="261"/>
                  <a:pt x="144" y="146"/>
                  <a:pt x="226" y="58"/>
                </a:cubicBezTo>
                <a:cubicBezTo>
                  <a:pt x="176" y="9"/>
                  <a:pt x="176" y="9"/>
                  <a:pt x="176" y="9"/>
                </a:cubicBezTo>
                <a:cubicBezTo>
                  <a:pt x="168" y="0"/>
                  <a:pt x="154" y="1"/>
                  <a:pt x="146" y="10"/>
                </a:cubicBezTo>
                <a:close/>
              </a:path>
            </a:pathLst>
          </a:custGeom>
          <a:solidFill>
            <a:srgbClr val="43C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118"/>
          <p:cNvSpPr/>
          <p:nvPr/>
        </p:nvSpPr>
        <p:spPr>
          <a:xfrm>
            <a:off x="7654925" y="3500437"/>
            <a:ext cx="976312" cy="1646237"/>
          </a:xfrm>
          <a:custGeom>
            <a:avLst/>
            <a:gdLst/>
            <a:ahLst/>
            <a:cxnLst/>
            <a:rect l="l" t="t" r="r" b="b"/>
            <a:pathLst>
              <a:path w="226" h="381" extrusionOk="0">
                <a:moveTo>
                  <a:pt x="0" y="322"/>
                </a:moveTo>
                <a:cubicBezTo>
                  <a:pt x="50" y="372"/>
                  <a:pt x="50" y="372"/>
                  <a:pt x="50" y="372"/>
                </a:cubicBezTo>
                <a:cubicBezTo>
                  <a:pt x="58" y="381"/>
                  <a:pt x="72" y="380"/>
                  <a:pt x="80" y="371"/>
                </a:cubicBezTo>
                <a:cubicBezTo>
                  <a:pt x="166" y="274"/>
                  <a:pt x="217" y="152"/>
                  <a:pt x="225" y="22"/>
                </a:cubicBezTo>
                <a:cubicBezTo>
                  <a:pt x="226" y="10"/>
                  <a:pt x="216" y="0"/>
                  <a:pt x="204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0" y="120"/>
                  <a:pt x="82" y="235"/>
                  <a:pt x="0" y="322"/>
                </a:cubicBezTo>
                <a:close/>
              </a:path>
            </a:pathLst>
          </a:custGeom>
          <a:solidFill>
            <a:srgbClr val="CC2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p118"/>
          <p:cNvSpPr/>
          <p:nvPr/>
        </p:nvSpPr>
        <p:spPr>
          <a:xfrm>
            <a:off x="7654925" y="1716087"/>
            <a:ext cx="976312" cy="1646237"/>
          </a:xfrm>
          <a:custGeom>
            <a:avLst/>
            <a:gdLst/>
            <a:ahLst/>
            <a:cxnLst/>
            <a:rect l="l" t="t" r="r" b="b"/>
            <a:pathLst>
              <a:path w="226" h="381" extrusionOk="0">
                <a:moveTo>
                  <a:pt x="134" y="381"/>
                </a:moveTo>
                <a:cubicBezTo>
                  <a:pt x="204" y="381"/>
                  <a:pt x="204" y="381"/>
                  <a:pt x="204" y="381"/>
                </a:cubicBezTo>
                <a:cubicBezTo>
                  <a:pt x="216" y="381"/>
                  <a:pt x="226" y="370"/>
                  <a:pt x="225" y="358"/>
                </a:cubicBezTo>
                <a:cubicBezTo>
                  <a:pt x="217" y="229"/>
                  <a:pt x="166" y="107"/>
                  <a:pt x="80" y="10"/>
                </a:cubicBezTo>
                <a:cubicBezTo>
                  <a:pt x="72" y="1"/>
                  <a:pt x="58" y="0"/>
                  <a:pt x="50" y="9"/>
                </a:cubicBezTo>
                <a:cubicBezTo>
                  <a:pt x="0" y="58"/>
                  <a:pt x="0" y="58"/>
                  <a:pt x="0" y="58"/>
                </a:cubicBezTo>
                <a:cubicBezTo>
                  <a:pt x="40" y="101"/>
                  <a:pt x="73" y="151"/>
                  <a:pt x="96" y="207"/>
                </a:cubicBezTo>
                <a:cubicBezTo>
                  <a:pt x="120" y="264"/>
                  <a:pt x="132" y="323"/>
                  <a:pt x="134" y="381"/>
                </a:cubicBezTo>
                <a:close/>
              </a:path>
            </a:pathLst>
          </a:custGeom>
          <a:solidFill>
            <a:srgbClr val="FA861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118"/>
          <p:cNvSpPr/>
          <p:nvPr/>
        </p:nvSpPr>
        <p:spPr>
          <a:xfrm>
            <a:off x="6165850" y="895350"/>
            <a:ext cx="1644650" cy="976312"/>
          </a:xfrm>
          <a:custGeom>
            <a:avLst/>
            <a:gdLst/>
            <a:ahLst/>
            <a:cxnLst/>
            <a:rect l="l" t="t" r="r" b="b"/>
            <a:pathLst>
              <a:path w="381" h="226" extrusionOk="0">
                <a:moveTo>
                  <a:pt x="371" y="145"/>
                </a:moveTo>
                <a:cubicBezTo>
                  <a:pt x="274" y="59"/>
                  <a:pt x="152" y="9"/>
                  <a:pt x="23" y="1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2"/>
                  <a:pt x="0" y="92"/>
                  <a:pt x="0" y="92"/>
                </a:cubicBezTo>
                <a:cubicBezTo>
                  <a:pt x="120" y="96"/>
                  <a:pt x="235" y="144"/>
                  <a:pt x="322" y="226"/>
                </a:cubicBezTo>
                <a:cubicBezTo>
                  <a:pt x="372" y="176"/>
                  <a:pt x="372" y="176"/>
                  <a:pt x="372" y="176"/>
                </a:cubicBezTo>
                <a:cubicBezTo>
                  <a:pt x="381" y="168"/>
                  <a:pt x="380" y="154"/>
                  <a:pt x="371" y="145"/>
                </a:cubicBezTo>
                <a:close/>
              </a:path>
            </a:pathLst>
          </a:custGeom>
          <a:solidFill>
            <a:srgbClr val="F7B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118"/>
          <p:cNvSpPr/>
          <p:nvPr/>
        </p:nvSpPr>
        <p:spPr>
          <a:xfrm>
            <a:off x="4383087" y="895350"/>
            <a:ext cx="1644650" cy="976312"/>
          </a:xfrm>
          <a:custGeom>
            <a:avLst/>
            <a:gdLst/>
            <a:ahLst/>
            <a:cxnLst/>
            <a:rect l="l" t="t" r="r" b="b"/>
            <a:pathLst>
              <a:path w="381" h="226" extrusionOk="0">
                <a:moveTo>
                  <a:pt x="381" y="92"/>
                </a:moveTo>
                <a:cubicBezTo>
                  <a:pt x="381" y="22"/>
                  <a:pt x="381" y="22"/>
                  <a:pt x="381" y="22"/>
                </a:cubicBezTo>
                <a:cubicBezTo>
                  <a:pt x="381" y="10"/>
                  <a:pt x="371" y="0"/>
                  <a:pt x="358" y="1"/>
                </a:cubicBezTo>
                <a:cubicBezTo>
                  <a:pt x="229" y="9"/>
                  <a:pt x="107" y="59"/>
                  <a:pt x="10" y="145"/>
                </a:cubicBezTo>
                <a:cubicBezTo>
                  <a:pt x="1" y="154"/>
                  <a:pt x="0" y="168"/>
                  <a:pt x="9" y="176"/>
                </a:cubicBezTo>
                <a:cubicBezTo>
                  <a:pt x="59" y="226"/>
                  <a:pt x="59" y="226"/>
                  <a:pt x="59" y="226"/>
                </a:cubicBezTo>
                <a:cubicBezTo>
                  <a:pt x="101" y="186"/>
                  <a:pt x="151" y="153"/>
                  <a:pt x="207" y="129"/>
                </a:cubicBezTo>
                <a:cubicBezTo>
                  <a:pt x="264" y="106"/>
                  <a:pt x="323" y="94"/>
                  <a:pt x="381" y="92"/>
                </a:cubicBezTo>
                <a:close/>
              </a:path>
            </a:pathLst>
          </a:custGeom>
          <a:solidFill>
            <a:srgbClr val="58D1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5" name="Google Shape;2825;p118"/>
          <p:cNvSpPr/>
          <p:nvPr/>
        </p:nvSpPr>
        <p:spPr>
          <a:xfrm>
            <a:off x="6165850" y="3613150"/>
            <a:ext cx="1558925" cy="21907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120" y="116"/>
                </a:moveTo>
                <a:cubicBezTo>
                  <a:pt x="6" y="2"/>
                  <a:pt x="6" y="2"/>
                  <a:pt x="6" y="2"/>
                </a:cubicBezTo>
                <a:cubicBezTo>
                  <a:pt x="3" y="0"/>
                  <a:pt x="0" y="1"/>
                  <a:pt x="0" y="4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507"/>
                  <a:pt x="0" y="507"/>
                  <a:pt x="0" y="507"/>
                </a:cubicBezTo>
                <a:cubicBezTo>
                  <a:pt x="65" y="505"/>
                  <a:pt x="131" y="492"/>
                  <a:pt x="194" y="466"/>
                </a:cubicBezTo>
                <a:cubicBezTo>
                  <a:pt x="258" y="439"/>
                  <a:pt x="314" y="402"/>
                  <a:pt x="361" y="357"/>
                </a:cubicBezTo>
                <a:lnTo>
                  <a:pt x="120" y="116"/>
                </a:ln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6" name="Google Shape;2826;p118"/>
          <p:cNvSpPr/>
          <p:nvPr/>
        </p:nvSpPr>
        <p:spPr>
          <a:xfrm>
            <a:off x="4470400" y="3613150"/>
            <a:ext cx="1557337" cy="21907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355" y="2"/>
                </a:moveTo>
                <a:cubicBezTo>
                  <a:pt x="241" y="116"/>
                  <a:pt x="241" y="116"/>
                  <a:pt x="241" y="116"/>
                </a:cubicBezTo>
                <a:cubicBezTo>
                  <a:pt x="0" y="357"/>
                  <a:pt x="0" y="357"/>
                  <a:pt x="0" y="357"/>
                </a:cubicBezTo>
                <a:cubicBezTo>
                  <a:pt x="98" y="450"/>
                  <a:pt x="227" y="503"/>
                  <a:pt x="361" y="507"/>
                </a:cubicBezTo>
                <a:cubicBezTo>
                  <a:pt x="361" y="166"/>
                  <a:pt x="361" y="166"/>
                  <a:pt x="361" y="166"/>
                </a:cubicBezTo>
                <a:cubicBezTo>
                  <a:pt x="361" y="4"/>
                  <a:pt x="361" y="4"/>
                  <a:pt x="361" y="4"/>
                </a:cubicBezTo>
                <a:cubicBezTo>
                  <a:pt x="361" y="1"/>
                  <a:pt x="358" y="0"/>
                  <a:pt x="355" y="2"/>
                </a:cubicBezTo>
                <a:close/>
              </a:path>
            </a:pathLst>
          </a:custGeom>
          <a:solidFill>
            <a:srgbClr val="0953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118"/>
          <p:cNvSpPr/>
          <p:nvPr/>
        </p:nvSpPr>
        <p:spPr>
          <a:xfrm>
            <a:off x="3727450" y="3500437"/>
            <a:ext cx="2189162" cy="1560512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503" y="0"/>
                </a:moveTo>
                <a:cubicBezTo>
                  <a:pt x="506" y="0"/>
                  <a:pt x="507" y="3"/>
                  <a:pt x="505" y="6"/>
                </a:cubicBezTo>
                <a:cubicBezTo>
                  <a:pt x="391" y="120"/>
                  <a:pt x="391" y="120"/>
                  <a:pt x="391" y="120"/>
                </a:cubicBezTo>
                <a:cubicBezTo>
                  <a:pt x="149" y="361"/>
                  <a:pt x="149" y="361"/>
                  <a:pt x="149" y="361"/>
                </a:cubicBezTo>
                <a:cubicBezTo>
                  <a:pt x="105" y="314"/>
                  <a:pt x="68" y="258"/>
                  <a:pt x="41" y="194"/>
                </a:cubicBezTo>
                <a:cubicBezTo>
                  <a:pt x="15" y="130"/>
                  <a:pt x="1" y="65"/>
                  <a:pt x="0" y="0"/>
                </a:cubicBezTo>
                <a:lnTo>
                  <a:pt x="503" y="0"/>
                </a:lnTo>
                <a:close/>
              </a:path>
            </a:pathLst>
          </a:custGeom>
          <a:solidFill>
            <a:srgbClr val="39B3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118"/>
          <p:cNvSpPr/>
          <p:nvPr/>
        </p:nvSpPr>
        <p:spPr>
          <a:xfrm>
            <a:off x="3727450" y="1803400"/>
            <a:ext cx="2189162" cy="1558925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0" y="361"/>
                </a:moveTo>
                <a:cubicBezTo>
                  <a:pt x="4" y="227"/>
                  <a:pt x="57" y="97"/>
                  <a:pt x="149" y="0"/>
                </a:cubicBezTo>
                <a:cubicBezTo>
                  <a:pt x="391" y="241"/>
                  <a:pt x="391" y="241"/>
                  <a:pt x="391" y="241"/>
                </a:cubicBezTo>
                <a:cubicBezTo>
                  <a:pt x="505" y="355"/>
                  <a:pt x="505" y="355"/>
                  <a:pt x="505" y="355"/>
                </a:cubicBezTo>
                <a:cubicBezTo>
                  <a:pt x="507" y="357"/>
                  <a:pt x="506" y="361"/>
                  <a:pt x="503" y="361"/>
                </a:cubicBezTo>
                <a:lnTo>
                  <a:pt x="0" y="361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118"/>
          <p:cNvSpPr/>
          <p:nvPr/>
        </p:nvSpPr>
        <p:spPr>
          <a:xfrm>
            <a:off x="6278562" y="3500437"/>
            <a:ext cx="2189162" cy="1560512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507" y="0"/>
                </a:moveTo>
                <a:cubicBezTo>
                  <a:pt x="503" y="134"/>
                  <a:pt x="450" y="263"/>
                  <a:pt x="358" y="36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1" y="0"/>
                  <a:pt x="4" y="0"/>
                </a:cubicBezTo>
                <a:lnTo>
                  <a:pt x="507" y="0"/>
                </a:ln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118"/>
          <p:cNvSpPr/>
          <p:nvPr/>
        </p:nvSpPr>
        <p:spPr>
          <a:xfrm>
            <a:off x="6278562" y="1803400"/>
            <a:ext cx="2189162" cy="1558925"/>
          </a:xfrm>
          <a:custGeom>
            <a:avLst/>
            <a:gdLst/>
            <a:ahLst/>
            <a:cxnLst/>
            <a:rect l="l" t="t" r="r" b="b"/>
            <a:pathLst>
              <a:path w="507" h="361" extrusionOk="0">
                <a:moveTo>
                  <a:pt x="507" y="361"/>
                </a:moveTo>
                <a:cubicBezTo>
                  <a:pt x="506" y="296"/>
                  <a:pt x="492" y="230"/>
                  <a:pt x="466" y="167"/>
                </a:cubicBezTo>
                <a:cubicBezTo>
                  <a:pt x="439" y="103"/>
                  <a:pt x="402" y="47"/>
                  <a:pt x="358" y="0"/>
                </a:cubicBezTo>
                <a:cubicBezTo>
                  <a:pt x="116" y="241"/>
                  <a:pt x="116" y="241"/>
                  <a:pt x="116" y="241"/>
                </a:cubicBezTo>
                <a:cubicBezTo>
                  <a:pt x="2" y="355"/>
                  <a:pt x="2" y="355"/>
                  <a:pt x="2" y="355"/>
                </a:cubicBezTo>
                <a:cubicBezTo>
                  <a:pt x="0" y="357"/>
                  <a:pt x="1" y="361"/>
                  <a:pt x="4" y="361"/>
                </a:cubicBezTo>
                <a:lnTo>
                  <a:pt x="507" y="361"/>
                </a:ln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118"/>
          <p:cNvSpPr/>
          <p:nvPr/>
        </p:nvSpPr>
        <p:spPr>
          <a:xfrm>
            <a:off x="6165850" y="1060450"/>
            <a:ext cx="1558925" cy="2190750"/>
          </a:xfrm>
          <a:custGeom>
            <a:avLst/>
            <a:gdLst/>
            <a:ahLst/>
            <a:cxnLst/>
            <a:rect l="l" t="t" r="r" b="b"/>
            <a:pathLst>
              <a:path w="361" h="507" extrusionOk="0">
                <a:moveTo>
                  <a:pt x="0" y="0"/>
                </a:moveTo>
                <a:cubicBezTo>
                  <a:pt x="0" y="341"/>
                  <a:pt x="0" y="341"/>
                  <a:pt x="0" y="341"/>
                </a:cubicBezTo>
                <a:cubicBezTo>
                  <a:pt x="0" y="503"/>
                  <a:pt x="0" y="503"/>
                  <a:pt x="0" y="503"/>
                </a:cubicBezTo>
                <a:cubicBezTo>
                  <a:pt x="0" y="506"/>
                  <a:pt x="3" y="507"/>
                  <a:pt x="6" y="505"/>
                </a:cubicBezTo>
                <a:cubicBezTo>
                  <a:pt x="120" y="390"/>
                  <a:pt x="120" y="390"/>
                  <a:pt x="120" y="390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263" y="57"/>
                  <a:pt x="134" y="3"/>
                  <a:pt x="0" y="0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118"/>
          <p:cNvSpPr/>
          <p:nvPr/>
        </p:nvSpPr>
        <p:spPr>
          <a:xfrm>
            <a:off x="4470400" y="1055687"/>
            <a:ext cx="1557337" cy="2195512"/>
          </a:xfrm>
          <a:custGeom>
            <a:avLst/>
            <a:gdLst/>
            <a:ahLst/>
            <a:cxnLst/>
            <a:rect l="l" t="t" r="r" b="b"/>
            <a:pathLst>
              <a:path w="361" h="508" extrusionOk="0">
                <a:moveTo>
                  <a:pt x="167" y="42"/>
                </a:moveTo>
                <a:cubicBezTo>
                  <a:pt x="103" y="69"/>
                  <a:pt x="47" y="106"/>
                  <a:pt x="0" y="150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8" y="508"/>
                  <a:pt x="361" y="507"/>
                  <a:pt x="361" y="504"/>
                </a:cubicBezTo>
                <a:cubicBezTo>
                  <a:pt x="361" y="341"/>
                  <a:pt x="361" y="341"/>
                  <a:pt x="361" y="341"/>
                </a:cubicBezTo>
                <a:cubicBezTo>
                  <a:pt x="361" y="0"/>
                  <a:pt x="361" y="0"/>
                  <a:pt x="361" y="0"/>
                </a:cubicBezTo>
                <a:cubicBezTo>
                  <a:pt x="296" y="2"/>
                  <a:pt x="230" y="16"/>
                  <a:pt x="167" y="42"/>
                </a:cubicBezTo>
                <a:close/>
              </a:path>
            </a:pathLst>
          </a:cu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118"/>
          <p:cNvSpPr/>
          <p:nvPr/>
        </p:nvSpPr>
        <p:spPr>
          <a:xfrm>
            <a:off x="6499225" y="1522412"/>
            <a:ext cx="512762" cy="612775"/>
          </a:xfrm>
          <a:custGeom>
            <a:avLst/>
            <a:gdLst/>
            <a:ahLst/>
            <a:cxnLst/>
            <a:rect l="l" t="t" r="r" b="b"/>
            <a:pathLst>
              <a:path w="119" h="142" extrusionOk="0">
                <a:moveTo>
                  <a:pt x="79" y="137"/>
                </a:moveTo>
                <a:cubicBezTo>
                  <a:pt x="79" y="139"/>
                  <a:pt x="77" y="142"/>
                  <a:pt x="7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2" y="142"/>
                  <a:pt x="40" y="139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0" y="134"/>
                  <a:pt x="42" y="132"/>
                  <a:pt x="45" y="132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77" y="132"/>
                  <a:pt x="79" y="134"/>
                  <a:pt x="79" y="137"/>
                </a:cubicBezTo>
                <a:close/>
                <a:moveTo>
                  <a:pt x="79" y="124"/>
                </a:moveTo>
                <a:cubicBezTo>
                  <a:pt x="79" y="121"/>
                  <a:pt x="77" y="119"/>
                  <a:pt x="7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2" y="119"/>
                  <a:pt x="40" y="121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7"/>
                  <a:pt x="42" y="129"/>
                  <a:pt x="4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7" y="129"/>
                  <a:pt x="79" y="127"/>
                  <a:pt x="79" y="124"/>
                </a:cubicBezTo>
                <a:close/>
                <a:moveTo>
                  <a:pt x="64" y="70"/>
                </a:moveTo>
                <a:cubicBezTo>
                  <a:pt x="58" y="70"/>
                  <a:pt x="58" y="70"/>
                  <a:pt x="5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6" y="116"/>
                  <a:pt x="58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1" y="116"/>
                  <a:pt x="63" y="116"/>
                  <a:pt x="64" y="116"/>
                </a:cubicBezTo>
                <a:lnTo>
                  <a:pt x="64" y="70"/>
                </a:lnTo>
                <a:close/>
                <a:moveTo>
                  <a:pt x="43" y="51"/>
                </a:moveTo>
                <a:cubicBezTo>
                  <a:pt x="39" y="51"/>
                  <a:pt x="36" y="54"/>
                  <a:pt x="36" y="58"/>
                </a:cubicBezTo>
                <a:cubicBezTo>
                  <a:pt x="36" y="62"/>
                  <a:pt x="39" y="65"/>
                  <a:pt x="43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47" y="51"/>
                  <a:pt x="43" y="51"/>
                </a:cubicBezTo>
                <a:close/>
                <a:moveTo>
                  <a:pt x="83" y="58"/>
                </a:moveTo>
                <a:cubicBezTo>
                  <a:pt x="83" y="54"/>
                  <a:pt x="80" y="51"/>
                  <a:pt x="76" y="51"/>
                </a:cubicBezTo>
                <a:cubicBezTo>
                  <a:pt x="72" y="51"/>
                  <a:pt x="69" y="54"/>
                  <a:pt x="69" y="58"/>
                </a:cubicBezTo>
                <a:cubicBezTo>
                  <a:pt x="69" y="65"/>
                  <a:pt x="69" y="65"/>
                  <a:pt x="69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0" y="65"/>
                  <a:pt x="83" y="62"/>
                  <a:pt x="83" y="58"/>
                </a:cubicBezTo>
                <a:close/>
                <a:moveTo>
                  <a:pt x="99" y="45"/>
                </a:moveTo>
                <a:cubicBezTo>
                  <a:pt x="96" y="32"/>
                  <a:pt x="81" y="19"/>
                  <a:pt x="60" y="19"/>
                </a:cubicBezTo>
                <a:cubicBezTo>
                  <a:pt x="39" y="19"/>
                  <a:pt x="23" y="32"/>
                  <a:pt x="20" y="45"/>
                </a:cubicBezTo>
                <a:cubicBezTo>
                  <a:pt x="18" y="54"/>
                  <a:pt x="20" y="64"/>
                  <a:pt x="25" y="72"/>
                </a:cubicBezTo>
                <a:cubicBezTo>
                  <a:pt x="29" y="81"/>
                  <a:pt x="33" y="87"/>
                  <a:pt x="37" y="95"/>
                </a:cubicBezTo>
                <a:cubicBezTo>
                  <a:pt x="39" y="100"/>
                  <a:pt x="39" y="106"/>
                  <a:pt x="40" y="111"/>
                </a:cubicBezTo>
                <a:cubicBezTo>
                  <a:pt x="41" y="115"/>
                  <a:pt x="43" y="116"/>
                  <a:pt x="47" y="116"/>
                </a:cubicBezTo>
                <a:cubicBezTo>
                  <a:pt x="48" y="116"/>
                  <a:pt x="49" y="116"/>
                  <a:pt x="50" y="116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0" y="70"/>
                  <a:pt x="37" y="68"/>
                  <a:pt x="35" y="66"/>
                </a:cubicBezTo>
                <a:cubicBezTo>
                  <a:pt x="33" y="64"/>
                  <a:pt x="31" y="61"/>
                  <a:pt x="31" y="58"/>
                </a:cubicBezTo>
                <a:cubicBezTo>
                  <a:pt x="31" y="55"/>
                  <a:pt x="33" y="52"/>
                  <a:pt x="35" y="49"/>
                </a:cubicBezTo>
                <a:cubicBezTo>
                  <a:pt x="37" y="47"/>
                  <a:pt x="40" y="46"/>
                  <a:pt x="43" y="46"/>
                </a:cubicBezTo>
                <a:cubicBezTo>
                  <a:pt x="50" y="46"/>
                  <a:pt x="55" y="51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5"/>
                  <a:pt x="66" y="52"/>
                  <a:pt x="68" y="49"/>
                </a:cubicBezTo>
                <a:cubicBezTo>
                  <a:pt x="70" y="47"/>
                  <a:pt x="73" y="46"/>
                  <a:pt x="76" y="46"/>
                </a:cubicBezTo>
                <a:cubicBezTo>
                  <a:pt x="79" y="46"/>
                  <a:pt x="82" y="47"/>
                  <a:pt x="84" y="49"/>
                </a:cubicBezTo>
                <a:cubicBezTo>
                  <a:pt x="87" y="52"/>
                  <a:pt x="88" y="55"/>
                  <a:pt x="88" y="58"/>
                </a:cubicBezTo>
                <a:cubicBezTo>
                  <a:pt x="88" y="61"/>
                  <a:pt x="87" y="64"/>
                  <a:pt x="84" y="66"/>
                </a:cubicBezTo>
                <a:cubicBezTo>
                  <a:pt x="82" y="68"/>
                  <a:pt x="79" y="70"/>
                  <a:pt x="7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1" y="116"/>
                  <a:pt x="72" y="116"/>
                </a:cubicBezTo>
                <a:cubicBezTo>
                  <a:pt x="76" y="116"/>
                  <a:pt x="78" y="115"/>
                  <a:pt x="79" y="111"/>
                </a:cubicBezTo>
                <a:cubicBezTo>
                  <a:pt x="80" y="106"/>
                  <a:pt x="80" y="100"/>
                  <a:pt x="82" y="95"/>
                </a:cubicBezTo>
                <a:cubicBezTo>
                  <a:pt x="86" y="87"/>
                  <a:pt x="90" y="81"/>
                  <a:pt x="95" y="72"/>
                </a:cubicBezTo>
                <a:cubicBezTo>
                  <a:pt x="99" y="64"/>
                  <a:pt x="101" y="54"/>
                  <a:pt x="99" y="45"/>
                </a:cubicBezTo>
                <a:close/>
                <a:moveTo>
                  <a:pt x="64" y="4"/>
                </a:moveTo>
                <a:cubicBezTo>
                  <a:pt x="64" y="1"/>
                  <a:pt x="62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7" y="0"/>
                  <a:pt x="55" y="1"/>
                  <a:pt x="55" y="4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4"/>
                  <a:pt x="57" y="16"/>
                  <a:pt x="60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16"/>
                  <a:pt x="64" y="14"/>
                  <a:pt x="64" y="12"/>
                </a:cubicBezTo>
                <a:lnTo>
                  <a:pt x="64" y="4"/>
                </a:lnTo>
                <a:close/>
                <a:moveTo>
                  <a:pt x="88" y="11"/>
                </a:moveTo>
                <a:cubicBezTo>
                  <a:pt x="89" y="9"/>
                  <a:pt x="88" y="6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4" y="4"/>
                  <a:pt x="81" y="5"/>
                  <a:pt x="80" y="7"/>
                </a:cubicBezTo>
                <a:cubicBezTo>
                  <a:pt x="76" y="14"/>
                  <a:pt x="76" y="14"/>
                  <a:pt x="76" y="14"/>
                </a:cubicBezTo>
                <a:cubicBezTo>
                  <a:pt x="75" y="16"/>
                  <a:pt x="76" y="19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1"/>
                  <a:pt x="83" y="20"/>
                  <a:pt x="84" y="18"/>
                </a:cubicBezTo>
                <a:lnTo>
                  <a:pt x="88" y="11"/>
                </a:lnTo>
                <a:close/>
                <a:moveTo>
                  <a:pt x="106" y="25"/>
                </a:moveTo>
                <a:cubicBezTo>
                  <a:pt x="107" y="23"/>
                  <a:pt x="108" y="21"/>
                  <a:pt x="106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4" y="17"/>
                  <a:pt x="102" y="17"/>
                  <a:pt x="100" y="18"/>
                </a:cubicBezTo>
                <a:cubicBezTo>
                  <a:pt x="94" y="24"/>
                  <a:pt x="94" y="24"/>
                  <a:pt x="94" y="24"/>
                </a:cubicBezTo>
                <a:cubicBezTo>
                  <a:pt x="92" y="25"/>
                  <a:pt x="92" y="28"/>
                  <a:pt x="94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95" y="32"/>
                  <a:pt x="98" y="32"/>
                  <a:pt x="100" y="30"/>
                </a:cubicBezTo>
                <a:lnTo>
                  <a:pt x="106" y="25"/>
                </a:lnTo>
                <a:close/>
                <a:moveTo>
                  <a:pt x="115" y="46"/>
                </a:moveTo>
                <a:cubicBezTo>
                  <a:pt x="117" y="46"/>
                  <a:pt x="119" y="43"/>
                  <a:pt x="118" y="41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8" y="39"/>
                  <a:pt x="116" y="37"/>
                  <a:pt x="113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3" y="39"/>
                  <a:pt x="102" y="42"/>
                  <a:pt x="102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6"/>
                  <a:pt x="105" y="48"/>
                  <a:pt x="107" y="48"/>
                </a:cubicBezTo>
                <a:lnTo>
                  <a:pt x="115" y="46"/>
                </a:lnTo>
                <a:close/>
                <a:moveTo>
                  <a:pt x="113" y="69"/>
                </a:moveTo>
                <a:cubicBezTo>
                  <a:pt x="115" y="70"/>
                  <a:pt x="118" y="68"/>
                  <a:pt x="118" y="66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9" y="64"/>
                  <a:pt x="117" y="61"/>
                  <a:pt x="115" y="6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5" y="59"/>
                  <a:pt x="102" y="60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1" y="65"/>
                  <a:pt x="103" y="67"/>
                  <a:pt x="105" y="68"/>
                </a:cubicBezTo>
                <a:lnTo>
                  <a:pt x="113" y="69"/>
                </a:lnTo>
                <a:close/>
                <a:moveTo>
                  <a:pt x="34" y="18"/>
                </a:moveTo>
                <a:cubicBezTo>
                  <a:pt x="36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5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6"/>
                  <a:pt x="30" y="9"/>
                  <a:pt x="31" y="11"/>
                </a:cubicBezTo>
                <a:lnTo>
                  <a:pt x="34" y="18"/>
                </a:lnTo>
                <a:close/>
                <a:moveTo>
                  <a:pt x="19" y="30"/>
                </a:moveTo>
                <a:cubicBezTo>
                  <a:pt x="21" y="32"/>
                  <a:pt x="23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28"/>
                  <a:pt x="26" y="25"/>
                  <a:pt x="25" y="24"/>
                </a:cubicBezTo>
                <a:cubicBezTo>
                  <a:pt x="19" y="18"/>
                  <a:pt x="19" y="18"/>
                  <a:pt x="19" y="18"/>
                </a:cubicBezTo>
                <a:cubicBezTo>
                  <a:pt x="17" y="17"/>
                  <a:pt x="14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1" y="23"/>
                  <a:pt x="13" y="25"/>
                </a:cubicBezTo>
                <a:lnTo>
                  <a:pt x="19" y="30"/>
                </a:lnTo>
                <a:close/>
                <a:moveTo>
                  <a:pt x="12" y="48"/>
                </a:moveTo>
                <a:cubicBezTo>
                  <a:pt x="14" y="48"/>
                  <a:pt x="16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2"/>
                  <a:pt x="15" y="39"/>
                  <a:pt x="13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1" y="39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6"/>
                  <a:pt x="4" y="46"/>
                </a:cubicBezTo>
                <a:lnTo>
                  <a:pt x="12" y="48"/>
                </a:lnTo>
                <a:close/>
                <a:moveTo>
                  <a:pt x="13" y="68"/>
                </a:moveTo>
                <a:cubicBezTo>
                  <a:pt x="16" y="67"/>
                  <a:pt x="17" y="65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0"/>
                  <a:pt x="14" y="59"/>
                  <a:pt x="12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64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1" y="68"/>
                  <a:pt x="3" y="70"/>
                  <a:pt x="6" y="69"/>
                </a:cubicBezTo>
                <a:lnTo>
                  <a:pt x="13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118"/>
          <p:cNvSpPr/>
          <p:nvPr/>
        </p:nvSpPr>
        <p:spPr>
          <a:xfrm>
            <a:off x="7358062" y="3838575"/>
            <a:ext cx="720725" cy="479425"/>
          </a:xfrm>
          <a:custGeom>
            <a:avLst/>
            <a:gdLst/>
            <a:ahLst/>
            <a:cxnLst/>
            <a:rect l="l" t="t" r="r" b="b"/>
            <a:pathLst>
              <a:path w="167" h="111" extrusionOk="0">
                <a:moveTo>
                  <a:pt x="133" y="11"/>
                </a:moveTo>
                <a:cubicBezTo>
                  <a:pt x="148" y="50"/>
                  <a:pt x="148" y="50"/>
                  <a:pt x="148" y="50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19" y="49"/>
                  <a:pt x="87" y="22"/>
                  <a:pt x="85" y="22"/>
                </a:cubicBezTo>
                <a:cubicBezTo>
                  <a:pt x="82" y="22"/>
                  <a:pt x="73" y="25"/>
                  <a:pt x="72" y="26"/>
                </a:cubicBezTo>
                <a:cubicBezTo>
                  <a:pt x="72" y="26"/>
                  <a:pt x="66" y="27"/>
                  <a:pt x="61" y="27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6"/>
                  <a:pt x="53" y="25"/>
                  <a:pt x="53" y="24"/>
                </a:cubicBezTo>
                <a:cubicBezTo>
                  <a:pt x="53" y="22"/>
                  <a:pt x="56" y="20"/>
                  <a:pt x="57" y="19"/>
                </a:cubicBezTo>
                <a:cubicBezTo>
                  <a:pt x="65" y="15"/>
                  <a:pt x="87" y="6"/>
                  <a:pt x="89" y="6"/>
                </a:cubicBezTo>
                <a:cubicBezTo>
                  <a:pt x="89" y="6"/>
                  <a:pt x="90" y="6"/>
                  <a:pt x="90" y="6"/>
                </a:cubicBezTo>
                <a:cubicBezTo>
                  <a:pt x="95" y="6"/>
                  <a:pt x="129" y="11"/>
                  <a:pt x="133" y="11"/>
                </a:cubicBezTo>
                <a:close/>
                <a:moveTo>
                  <a:pt x="146" y="0"/>
                </a:moveTo>
                <a:cubicBezTo>
                  <a:pt x="146" y="0"/>
                  <a:pt x="145" y="0"/>
                  <a:pt x="145" y="1"/>
                </a:cubicBezTo>
                <a:cubicBezTo>
                  <a:pt x="138" y="3"/>
                  <a:pt x="138" y="3"/>
                  <a:pt x="138" y="3"/>
                </a:cubicBezTo>
                <a:cubicBezTo>
                  <a:pt x="137" y="4"/>
                  <a:pt x="136" y="4"/>
                  <a:pt x="136" y="5"/>
                </a:cubicBezTo>
                <a:cubicBezTo>
                  <a:pt x="135" y="7"/>
                  <a:pt x="135" y="8"/>
                  <a:pt x="136" y="9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3" y="51"/>
                  <a:pt x="155" y="52"/>
                  <a:pt x="157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48"/>
                  <a:pt x="166" y="47"/>
                </a:cubicBezTo>
                <a:cubicBezTo>
                  <a:pt x="167" y="46"/>
                  <a:pt x="167" y="45"/>
                  <a:pt x="166" y="4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0" y="1"/>
                  <a:pt x="148" y="0"/>
                  <a:pt x="146" y="0"/>
                </a:cubicBezTo>
                <a:close/>
                <a:moveTo>
                  <a:pt x="0" y="56"/>
                </a:moveTo>
                <a:cubicBezTo>
                  <a:pt x="0" y="57"/>
                  <a:pt x="1" y="58"/>
                  <a:pt x="1" y="59"/>
                </a:cubicBezTo>
                <a:cubicBezTo>
                  <a:pt x="2" y="60"/>
                  <a:pt x="3" y="60"/>
                  <a:pt x="4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4" y="61"/>
                  <a:pt x="16" y="59"/>
                  <a:pt x="16" y="57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8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6"/>
                </a:lnTo>
                <a:close/>
                <a:moveTo>
                  <a:pt x="69" y="96"/>
                </a:moveTo>
                <a:cubicBezTo>
                  <a:pt x="68" y="95"/>
                  <a:pt x="68" y="93"/>
                  <a:pt x="66" y="92"/>
                </a:cubicBezTo>
                <a:cubicBezTo>
                  <a:pt x="63" y="90"/>
                  <a:pt x="60" y="90"/>
                  <a:pt x="58" y="93"/>
                </a:cubicBezTo>
                <a:cubicBezTo>
                  <a:pt x="55" y="97"/>
                  <a:pt x="55" y="97"/>
                  <a:pt x="55" y="97"/>
                </a:cubicBezTo>
                <a:cubicBezTo>
                  <a:pt x="54" y="98"/>
                  <a:pt x="54" y="98"/>
                  <a:pt x="54" y="98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8" y="105"/>
                  <a:pt x="51" y="109"/>
                  <a:pt x="53" y="110"/>
                </a:cubicBezTo>
                <a:cubicBezTo>
                  <a:pt x="54" y="111"/>
                  <a:pt x="55" y="111"/>
                  <a:pt x="56" y="111"/>
                </a:cubicBezTo>
                <a:cubicBezTo>
                  <a:pt x="58" y="111"/>
                  <a:pt x="60" y="111"/>
                  <a:pt x="61" y="109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9" y="98"/>
                  <a:pt x="69" y="96"/>
                </a:cubicBezTo>
                <a:close/>
                <a:moveTo>
                  <a:pt x="36" y="94"/>
                </a:moveTo>
                <a:cubicBezTo>
                  <a:pt x="34" y="96"/>
                  <a:pt x="35" y="99"/>
                  <a:pt x="38" y="102"/>
                </a:cubicBezTo>
                <a:cubicBezTo>
                  <a:pt x="41" y="104"/>
                  <a:pt x="44" y="104"/>
                  <a:pt x="47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87"/>
                  <a:pt x="55" y="83"/>
                  <a:pt x="53" y="82"/>
                </a:cubicBezTo>
                <a:cubicBezTo>
                  <a:pt x="51" y="80"/>
                  <a:pt x="48" y="80"/>
                  <a:pt x="45" y="83"/>
                </a:cubicBez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cubicBezTo>
                  <a:pt x="40" y="89"/>
                  <a:pt x="40" y="89"/>
                  <a:pt x="40" y="89"/>
                </a:cubicBezTo>
                <a:lnTo>
                  <a:pt x="36" y="94"/>
                </a:lnTo>
                <a:close/>
                <a:moveTo>
                  <a:pt x="25" y="82"/>
                </a:moveTo>
                <a:cubicBezTo>
                  <a:pt x="24" y="84"/>
                  <a:pt x="23" y="85"/>
                  <a:pt x="23" y="87"/>
                </a:cubicBezTo>
                <a:cubicBezTo>
                  <a:pt x="24" y="89"/>
                  <a:pt x="25" y="90"/>
                  <a:pt x="26" y="91"/>
                </a:cubicBezTo>
                <a:cubicBezTo>
                  <a:pt x="29" y="93"/>
                  <a:pt x="32" y="93"/>
                  <a:pt x="34" y="90"/>
                </a:cubicBezTo>
                <a:cubicBezTo>
                  <a:pt x="43" y="80"/>
                  <a:pt x="43" y="80"/>
                  <a:pt x="43" y="80"/>
                </a:cubicBezTo>
                <a:cubicBezTo>
                  <a:pt x="44" y="78"/>
                  <a:pt x="45" y="76"/>
                  <a:pt x="45" y="75"/>
                </a:cubicBezTo>
                <a:cubicBezTo>
                  <a:pt x="44" y="73"/>
                  <a:pt x="43" y="72"/>
                  <a:pt x="42" y="71"/>
                </a:cubicBezTo>
                <a:cubicBezTo>
                  <a:pt x="39" y="68"/>
                  <a:pt x="36" y="69"/>
                  <a:pt x="34" y="72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8"/>
                  <a:pt x="29" y="78"/>
                  <a:pt x="29" y="78"/>
                </a:cubicBezTo>
                <a:lnTo>
                  <a:pt x="25" y="82"/>
                </a:lnTo>
                <a:close/>
                <a:moveTo>
                  <a:pt x="23" y="78"/>
                </a:moveTo>
                <a:cubicBezTo>
                  <a:pt x="32" y="68"/>
                  <a:pt x="32" y="68"/>
                  <a:pt x="32" y="68"/>
                </a:cubicBezTo>
                <a:cubicBezTo>
                  <a:pt x="35" y="64"/>
                  <a:pt x="32" y="60"/>
                  <a:pt x="31" y="59"/>
                </a:cubicBezTo>
                <a:cubicBezTo>
                  <a:pt x="28" y="57"/>
                  <a:pt x="25" y="57"/>
                  <a:pt x="22" y="60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5"/>
                  <a:pt x="19" y="65"/>
                  <a:pt x="19" y="65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3"/>
                  <a:pt x="13" y="74"/>
                </a:cubicBezTo>
                <a:cubicBezTo>
                  <a:pt x="13" y="76"/>
                  <a:pt x="14" y="77"/>
                  <a:pt x="15" y="77"/>
                </a:cubicBezTo>
                <a:cubicBezTo>
                  <a:pt x="16" y="79"/>
                  <a:pt x="18" y="80"/>
                  <a:pt x="20" y="80"/>
                </a:cubicBezTo>
                <a:cubicBezTo>
                  <a:pt x="21" y="80"/>
                  <a:pt x="22" y="79"/>
                  <a:pt x="23" y="78"/>
                </a:cubicBezTo>
                <a:close/>
                <a:moveTo>
                  <a:pt x="126" y="70"/>
                </a:moveTo>
                <a:cubicBezTo>
                  <a:pt x="128" y="67"/>
                  <a:pt x="130" y="64"/>
                  <a:pt x="126" y="61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07" y="44"/>
                  <a:pt x="88" y="29"/>
                  <a:pt x="84" y="26"/>
                </a:cubicBezTo>
                <a:cubicBezTo>
                  <a:pt x="82" y="26"/>
                  <a:pt x="77" y="28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66" y="32"/>
                  <a:pt x="61" y="32"/>
                </a:cubicBezTo>
                <a:cubicBezTo>
                  <a:pt x="57" y="32"/>
                  <a:pt x="55" y="31"/>
                  <a:pt x="53" y="30"/>
                </a:cubicBezTo>
                <a:cubicBezTo>
                  <a:pt x="50" y="28"/>
                  <a:pt x="49" y="25"/>
                  <a:pt x="49" y="23"/>
                </a:cubicBezTo>
                <a:cubicBezTo>
                  <a:pt x="50" y="20"/>
                  <a:pt x="53" y="17"/>
                  <a:pt x="55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7"/>
                  <a:pt x="20" y="57"/>
                  <a:pt x="20" y="57"/>
                </a:cubicBezTo>
                <a:cubicBezTo>
                  <a:pt x="22" y="54"/>
                  <a:pt x="25" y="54"/>
                  <a:pt x="27" y="54"/>
                </a:cubicBezTo>
                <a:cubicBezTo>
                  <a:pt x="29" y="54"/>
                  <a:pt x="31" y="55"/>
                  <a:pt x="33" y="56"/>
                </a:cubicBezTo>
                <a:cubicBezTo>
                  <a:pt x="36" y="59"/>
                  <a:pt x="37" y="62"/>
                  <a:pt x="37" y="65"/>
                </a:cubicBezTo>
                <a:cubicBezTo>
                  <a:pt x="40" y="65"/>
                  <a:pt x="42" y="66"/>
                  <a:pt x="44" y="68"/>
                </a:cubicBezTo>
                <a:cubicBezTo>
                  <a:pt x="48" y="70"/>
                  <a:pt x="49" y="74"/>
                  <a:pt x="48" y="77"/>
                </a:cubicBezTo>
                <a:cubicBezTo>
                  <a:pt x="51" y="76"/>
                  <a:pt x="54" y="77"/>
                  <a:pt x="56" y="79"/>
                </a:cubicBezTo>
                <a:cubicBezTo>
                  <a:pt x="59" y="81"/>
                  <a:pt x="60" y="84"/>
                  <a:pt x="60" y="87"/>
                </a:cubicBezTo>
                <a:cubicBezTo>
                  <a:pt x="63" y="86"/>
                  <a:pt x="66" y="87"/>
                  <a:pt x="69" y="89"/>
                </a:cubicBezTo>
                <a:cubicBezTo>
                  <a:pt x="72" y="92"/>
                  <a:pt x="73" y="96"/>
                  <a:pt x="72" y="100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4"/>
                  <a:pt x="78" y="104"/>
                  <a:pt x="79" y="104"/>
                </a:cubicBezTo>
                <a:cubicBezTo>
                  <a:pt x="81" y="104"/>
                  <a:pt x="82" y="103"/>
                  <a:pt x="83" y="102"/>
                </a:cubicBezTo>
                <a:cubicBezTo>
                  <a:pt x="85" y="100"/>
                  <a:pt x="86" y="98"/>
                  <a:pt x="84" y="95"/>
                </a:cubicBezTo>
                <a:cubicBezTo>
                  <a:pt x="84" y="95"/>
                  <a:pt x="84" y="95"/>
                  <a:pt x="84" y="95"/>
                </a:cubicBezTo>
                <a:cubicBezTo>
                  <a:pt x="70" y="83"/>
                  <a:pt x="70" y="83"/>
                  <a:pt x="70" y="83"/>
                </a:cubicBezTo>
                <a:cubicBezTo>
                  <a:pt x="69" y="83"/>
                  <a:pt x="69" y="82"/>
                  <a:pt x="69" y="82"/>
                </a:cubicBezTo>
                <a:cubicBezTo>
                  <a:pt x="69" y="81"/>
                  <a:pt x="69" y="80"/>
                  <a:pt x="69" y="80"/>
                </a:cubicBezTo>
                <a:cubicBezTo>
                  <a:pt x="70" y="79"/>
                  <a:pt x="72" y="79"/>
                  <a:pt x="72" y="80"/>
                </a:cubicBezTo>
                <a:cubicBezTo>
                  <a:pt x="91" y="95"/>
                  <a:pt x="91" y="95"/>
                  <a:pt x="91" y="95"/>
                </a:cubicBezTo>
                <a:cubicBezTo>
                  <a:pt x="92" y="96"/>
                  <a:pt x="93" y="96"/>
                  <a:pt x="94" y="96"/>
                </a:cubicBezTo>
                <a:cubicBezTo>
                  <a:pt x="96" y="96"/>
                  <a:pt x="98" y="95"/>
                  <a:pt x="99" y="93"/>
                </a:cubicBezTo>
                <a:cubicBezTo>
                  <a:pt x="100" y="92"/>
                  <a:pt x="101" y="91"/>
                  <a:pt x="101" y="89"/>
                </a:cubicBezTo>
                <a:cubicBezTo>
                  <a:pt x="100" y="87"/>
                  <a:pt x="99" y="86"/>
                  <a:pt x="98" y="85"/>
                </a:cubicBezTo>
                <a:cubicBezTo>
                  <a:pt x="96" y="83"/>
                  <a:pt x="96" y="83"/>
                  <a:pt x="96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4"/>
                  <a:pt x="85" y="73"/>
                </a:cubicBezTo>
                <a:cubicBezTo>
                  <a:pt x="85" y="72"/>
                  <a:pt x="85" y="72"/>
                  <a:pt x="85" y="71"/>
                </a:cubicBezTo>
                <a:cubicBezTo>
                  <a:pt x="86" y="70"/>
                  <a:pt x="87" y="70"/>
                  <a:pt x="88" y="71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6" y="86"/>
                  <a:pt x="108" y="86"/>
                  <a:pt x="109" y="86"/>
                </a:cubicBezTo>
                <a:cubicBezTo>
                  <a:pt x="111" y="86"/>
                  <a:pt x="113" y="85"/>
                  <a:pt x="115" y="83"/>
                </a:cubicBezTo>
                <a:cubicBezTo>
                  <a:pt x="116" y="82"/>
                  <a:pt x="116" y="80"/>
                  <a:pt x="116" y="79"/>
                </a:cubicBezTo>
                <a:cubicBezTo>
                  <a:pt x="116" y="77"/>
                  <a:pt x="115" y="76"/>
                  <a:pt x="114" y="74"/>
                </a:cubicBezTo>
                <a:cubicBezTo>
                  <a:pt x="109" y="70"/>
                  <a:pt x="109" y="70"/>
                  <a:pt x="109" y="70"/>
                </a:cubicBezTo>
                <a:cubicBezTo>
                  <a:pt x="109" y="70"/>
                  <a:pt x="109" y="70"/>
                  <a:pt x="109" y="70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99" y="62"/>
                  <a:pt x="99" y="61"/>
                  <a:pt x="100" y="60"/>
                </a:cubicBezTo>
                <a:cubicBezTo>
                  <a:pt x="100" y="59"/>
                  <a:pt x="102" y="59"/>
                  <a:pt x="103" y="60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0" y="74"/>
                  <a:pt x="124" y="73"/>
                  <a:pt x="12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118"/>
          <p:cNvSpPr/>
          <p:nvPr/>
        </p:nvSpPr>
        <p:spPr>
          <a:xfrm>
            <a:off x="5160962" y="1539875"/>
            <a:ext cx="617537" cy="522287"/>
          </a:xfrm>
          <a:custGeom>
            <a:avLst/>
            <a:gdLst/>
            <a:ahLst/>
            <a:cxnLst/>
            <a:rect l="l" t="t" r="r" b="b"/>
            <a:pathLst>
              <a:path w="143" h="121" extrusionOk="0">
                <a:moveTo>
                  <a:pt x="19" y="98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3"/>
                  <a:pt x="21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4" y="61"/>
                  <a:pt x="36" y="63"/>
                  <a:pt x="36" y="66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101"/>
                  <a:pt x="34" y="103"/>
                  <a:pt x="32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1" y="103"/>
                  <a:pt x="19" y="101"/>
                  <a:pt x="19" y="98"/>
                </a:cubicBezTo>
                <a:close/>
                <a:moveTo>
                  <a:pt x="52" y="50"/>
                </a:moveTo>
                <a:cubicBezTo>
                  <a:pt x="50" y="50"/>
                  <a:pt x="48" y="52"/>
                  <a:pt x="48" y="55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1"/>
                  <a:pt x="50" y="103"/>
                  <a:pt x="52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3" y="103"/>
                  <a:pt x="65" y="101"/>
                  <a:pt x="65" y="98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2"/>
                  <a:pt x="63" y="50"/>
                  <a:pt x="60" y="50"/>
                </a:cubicBezTo>
                <a:lnTo>
                  <a:pt x="52" y="50"/>
                </a:lnTo>
                <a:close/>
                <a:moveTo>
                  <a:pt x="81" y="40"/>
                </a:moveTo>
                <a:cubicBezTo>
                  <a:pt x="78" y="40"/>
                  <a:pt x="76" y="42"/>
                  <a:pt x="76" y="45"/>
                </a:cubicBezTo>
                <a:cubicBezTo>
                  <a:pt x="76" y="98"/>
                  <a:pt x="76" y="98"/>
                  <a:pt x="76" y="98"/>
                </a:cubicBezTo>
                <a:cubicBezTo>
                  <a:pt x="76" y="101"/>
                  <a:pt x="78" y="103"/>
                  <a:pt x="81" y="103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2" y="103"/>
                  <a:pt x="94" y="101"/>
                  <a:pt x="94" y="98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2"/>
                  <a:pt x="92" y="40"/>
                  <a:pt x="89" y="40"/>
                </a:cubicBezTo>
                <a:lnTo>
                  <a:pt x="81" y="40"/>
                </a:lnTo>
                <a:close/>
                <a:moveTo>
                  <a:pt x="110" y="30"/>
                </a:moveTo>
                <a:cubicBezTo>
                  <a:pt x="107" y="30"/>
                  <a:pt x="105" y="32"/>
                  <a:pt x="105" y="34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05" y="101"/>
                  <a:pt x="107" y="103"/>
                  <a:pt x="110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0" y="103"/>
                  <a:pt x="123" y="101"/>
                  <a:pt x="123" y="98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2"/>
                  <a:pt x="120" y="30"/>
                  <a:pt x="118" y="30"/>
                </a:cubicBezTo>
                <a:lnTo>
                  <a:pt x="110" y="30"/>
                </a:lnTo>
                <a:close/>
                <a:moveTo>
                  <a:pt x="21" y="49"/>
                </a:moveTo>
                <a:cubicBezTo>
                  <a:pt x="52" y="43"/>
                  <a:pt x="81" y="32"/>
                  <a:pt x="106" y="17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8" y="7"/>
                  <a:pt x="118" y="7"/>
                  <a:pt x="118" y="7"/>
                </a:cubicBezTo>
                <a:cubicBezTo>
                  <a:pt x="101" y="6"/>
                  <a:pt x="101" y="6"/>
                  <a:pt x="101" y="6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78" y="26"/>
                  <a:pt x="50" y="37"/>
                  <a:pt x="20" y="42"/>
                </a:cubicBezTo>
                <a:lnTo>
                  <a:pt x="21" y="49"/>
                </a:lnTo>
                <a:close/>
                <a:moveTo>
                  <a:pt x="143" y="112"/>
                </a:moveTo>
                <a:cubicBezTo>
                  <a:pt x="129" y="104"/>
                  <a:pt x="129" y="104"/>
                  <a:pt x="129" y="104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1" y="15"/>
                  <a:pt x="11" y="15"/>
                  <a:pt x="1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6"/>
                  <a:pt x="5" y="116"/>
                  <a:pt x="5" y="116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29" y="121"/>
                  <a:pt x="129" y="121"/>
                  <a:pt x="129" y="121"/>
                </a:cubicBezTo>
                <a:lnTo>
                  <a:pt x="14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118"/>
          <p:cNvSpPr/>
          <p:nvPr/>
        </p:nvSpPr>
        <p:spPr>
          <a:xfrm>
            <a:off x="4073525" y="2598737"/>
            <a:ext cx="914400" cy="474662"/>
          </a:xfrm>
          <a:custGeom>
            <a:avLst/>
            <a:gdLst/>
            <a:ahLst/>
            <a:cxnLst/>
            <a:rect l="l" t="t" r="r" b="b"/>
            <a:pathLst>
              <a:path w="212" h="110" extrusionOk="0">
                <a:moveTo>
                  <a:pt x="153" y="103"/>
                </a:moveTo>
                <a:cubicBezTo>
                  <a:pt x="150" y="105"/>
                  <a:pt x="147" y="106"/>
                  <a:pt x="143" y="106"/>
                </a:cubicBezTo>
                <a:cubicBezTo>
                  <a:pt x="133" y="109"/>
                  <a:pt x="122" y="109"/>
                  <a:pt x="109" y="110"/>
                </a:cubicBezTo>
                <a:cubicBezTo>
                  <a:pt x="95" y="109"/>
                  <a:pt x="84" y="109"/>
                  <a:pt x="74" y="106"/>
                </a:cubicBezTo>
                <a:cubicBezTo>
                  <a:pt x="71" y="106"/>
                  <a:pt x="67" y="105"/>
                  <a:pt x="64" y="103"/>
                </a:cubicBezTo>
                <a:cubicBezTo>
                  <a:pt x="55" y="99"/>
                  <a:pt x="55" y="91"/>
                  <a:pt x="60" y="86"/>
                </a:cubicBezTo>
                <a:cubicBezTo>
                  <a:pt x="66" y="81"/>
                  <a:pt x="73" y="77"/>
                  <a:pt x="80" y="73"/>
                </a:cubicBezTo>
                <a:cubicBezTo>
                  <a:pt x="83" y="72"/>
                  <a:pt x="86" y="71"/>
                  <a:pt x="90" y="70"/>
                </a:cubicBezTo>
                <a:cubicBezTo>
                  <a:pt x="96" y="67"/>
                  <a:pt x="98" y="61"/>
                  <a:pt x="93" y="56"/>
                </a:cubicBezTo>
                <a:cubicBezTo>
                  <a:pt x="84" y="47"/>
                  <a:pt x="80" y="36"/>
                  <a:pt x="81" y="24"/>
                </a:cubicBezTo>
                <a:cubicBezTo>
                  <a:pt x="81" y="11"/>
                  <a:pt x="89" y="4"/>
                  <a:pt x="101" y="1"/>
                </a:cubicBezTo>
                <a:cubicBezTo>
                  <a:pt x="104" y="0"/>
                  <a:pt x="106" y="0"/>
                  <a:pt x="109" y="0"/>
                </a:cubicBezTo>
                <a:cubicBezTo>
                  <a:pt x="111" y="0"/>
                  <a:pt x="114" y="0"/>
                  <a:pt x="116" y="1"/>
                </a:cubicBezTo>
                <a:cubicBezTo>
                  <a:pt x="128" y="4"/>
                  <a:pt x="136" y="11"/>
                  <a:pt x="136" y="24"/>
                </a:cubicBezTo>
                <a:cubicBezTo>
                  <a:pt x="137" y="36"/>
                  <a:pt x="133" y="47"/>
                  <a:pt x="124" y="56"/>
                </a:cubicBezTo>
                <a:cubicBezTo>
                  <a:pt x="120" y="61"/>
                  <a:pt x="121" y="67"/>
                  <a:pt x="128" y="70"/>
                </a:cubicBezTo>
                <a:cubicBezTo>
                  <a:pt x="131" y="71"/>
                  <a:pt x="134" y="72"/>
                  <a:pt x="137" y="73"/>
                </a:cubicBezTo>
                <a:cubicBezTo>
                  <a:pt x="144" y="77"/>
                  <a:pt x="151" y="81"/>
                  <a:pt x="157" y="86"/>
                </a:cubicBezTo>
                <a:cubicBezTo>
                  <a:pt x="160" y="90"/>
                  <a:pt x="162" y="99"/>
                  <a:pt x="153" y="103"/>
                </a:cubicBezTo>
                <a:close/>
                <a:moveTo>
                  <a:pt x="208" y="93"/>
                </a:moveTo>
                <a:cubicBezTo>
                  <a:pt x="204" y="89"/>
                  <a:pt x="199" y="87"/>
                  <a:pt x="194" y="84"/>
                </a:cubicBezTo>
                <a:cubicBezTo>
                  <a:pt x="192" y="83"/>
                  <a:pt x="190" y="83"/>
                  <a:pt x="188" y="82"/>
                </a:cubicBezTo>
                <a:cubicBezTo>
                  <a:pt x="183" y="80"/>
                  <a:pt x="182" y="76"/>
                  <a:pt x="185" y="73"/>
                </a:cubicBezTo>
                <a:cubicBezTo>
                  <a:pt x="192" y="66"/>
                  <a:pt x="194" y="58"/>
                  <a:pt x="194" y="50"/>
                </a:cubicBezTo>
                <a:cubicBezTo>
                  <a:pt x="194" y="41"/>
                  <a:pt x="188" y="36"/>
                  <a:pt x="180" y="34"/>
                </a:cubicBezTo>
                <a:cubicBezTo>
                  <a:pt x="178" y="33"/>
                  <a:pt x="176" y="33"/>
                  <a:pt x="175" y="33"/>
                </a:cubicBezTo>
                <a:cubicBezTo>
                  <a:pt x="173" y="33"/>
                  <a:pt x="171" y="33"/>
                  <a:pt x="169" y="34"/>
                </a:cubicBezTo>
                <a:cubicBezTo>
                  <a:pt x="161" y="36"/>
                  <a:pt x="156" y="41"/>
                  <a:pt x="155" y="50"/>
                </a:cubicBezTo>
                <a:cubicBezTo>
                  <a:pt x="155" y="58"/>
                  <a:pt x="157" y="66"/>
                  <a:pt x="164" y="73"/>
                </a:cubicBezTo>
                <a:cubicBezTo>
                  <a:pt x="167" y="76"/>
                  <a:pt x="166" y="80"/>
                  <a:pt x="161" y="82"/>
                </a:cubicBezTo>
                <a:cubicBezTo>
                  <a:pt x="161" y="82"/>
                  <a:pt x="161" y="82"/>
                  <a:pt x="161" y="82"/>
                </a:cubicBezTo>
                <a:cubicBezTo>
                  <a:pt x="162" y="82"/>
                  <a:pt x="162" y="83"/>
                  <a:pt x="163" y="84"/>
                </a:cubicBezTo>
                <a:cubicBezTo>
                  <a:pt x="166" y="87"/>
                  <a:pt x="167" y="91"/>
                  <a:pt x="166" y="96"/>
                </a:cubicBezTo>
                <a:cubicBezTo>
                  <a:pt x="166" y="100"/>
                  <a:pt x="162" y="104"/>
                  <a:pt x="158" y="106"/>
                </a:cubicBezTo>
                <a:cubicBezTo>
                  <a:pt x="156" y="107"/>
                  <a:pt x="155" y="108"/>
                  <a:pt x="154" y="108"/>
                </a:cubicBezTo>
                <a:cubicBezTo>
                  <a:pt x="160" y="109"/>
                  <a:pt x="167" y="109"/>
                  <a:pt x="175" y="110"/>
                </a:cubicBezTo>
                <a:cubicBezTo>
                  <a:pt x="184" y="109"/>
                  <a:pt x="191" y="109"/>
                  <a:pt x="199" y="107"/>
                </a:cubicBezTo>
                <a:cubicBezTo>
                  <a:pt x="201" y="107"/>
                  <a:pt x="203" y="106"/>
                  <a:pt x="205" y="105"/>
                </a:cubicBezTo>
                <a:cubicBezTo>
                  <a:pt x="212" y="102"/>
                  <a:pt x="210" y="96"/>
                  <a:pt x="208" y="93"/>
                </a:cubicBezTo>
                <a:close/>
                <a:moveTo>
                  <a:pt x="50" y="96"/>
                </a:moveTo>
                <a:cubicBezTo>
                  <a:pt x="49" y="92"/>
                  <a:pt x="51" y="87"/>
                  <a:pt x="54" y="84"/>
                </a:cubicBezTo>
                <a:cubicBezTo>
                  <a:pt x="56" y="82"/>
                  <a:pt x="57" y="81"/>
                  <a:pt x="59" y="80"/>
                </a:cubicBezTo>
                <a:cubicBezTo>
                  <a:pt x="58" y="79"/>
                  <a:pt x="57" y="79"/>
                  <a:pt x="56" y="79"/>
                </a:cubicBezTo>
                <a:cubicBezTo>
                  <a:pt x="51" y="77"/>
                  <a:pt x="50" y="72"/>
                  <a:pt x="54" y="69"/>
                </a:cubicBezTo>
                <a:cubicBezTo>
                  <a:pt x="61" y="62"/>
                  <a:pt x="63" y="53"/>
                  <a:pt x="63" y="43"/>
                </a:cubicBezTo>
                <a:cubicBezTo>
                  <a:pt x="63" y="33"/>
                  <a:pt x="57" y="28"/>
                  <a:pt x="47" y="26"/>
                </a:cubicBezTo>
                <a:cubicBezTo>
                  <a:pt x="45" y="25"/>
                  <a:pt x="43" y="25"/>
                  <a:pt x="41" y="25"/>
                </a:cubicBezTo>
                <a:cubicBezTo>
                  <a:pt x="40" y="25"/>
                  <a:pt x="38" y="25"/>
                  <a:pt x="36" y="26"/>
                </a:cubicBezTo>
                <a:cubicBezTo>
                  <a:pt x="26" y="28"/>
                  <a:pt x="20" y="33"/>
                  <a:pt x="20" y="43"/>
                </a:cubicBezTo>
                <a:cubicBezTo>
                  <a:pt x="20" y="53"/>
                  <a:pt x="22" y="61"/>
                  <a:pt x="29" y="69"/>
                </a:cubicBezTo>
                <a:cubicBezTo>
                  <a:pt x="33" y="72"/>
                  <a:pt x="32" y="77"/>
                  <a:pt x="27" y="79"/>
                </a:cubicBezTo>
                <a:cubicBezTo>
                  <a:pt x="24" y="80"/>
                  <a:pt x="22" y="81"/>
                  <a:pt x="19" y="82"/>
                </a:cubicBezTo>
                <a:cubicBezTo>
                  <a:pt x="14" y="84"/>
                  <a:pt x="9" y="87"/>
                  <a:pt x="4" y="92"/>
                </a:cubicBezTo>
                <a:cubicBezTo>
                  <a:pt x="0" y="96"/>
                  <a:pt x="0" y="101"/>
                  <a:pt x="7" y="105"/>
                </a:cubicBezTo>
                <a:cubicBezTo>
                  <a:pt x="10" y="106"/>
                  <a:pt x="12" y="106"/>
                  <a:pt x="15" y="107"/>
                </a:cubicBezTo>
                <a:cubicBezTo>
                  <a:pt x="23" y="109"/>
                  <a:pt x="31" y="109"/>
                  <a:pt x="41" y="110"/>
                </a:cubicBezTo>
                <a:cubicBezTo>
                  <a:pt x="50" y="109"/>
                  <a:pt x="57" y="109"/>
                  <a:pt x="63" y="108"/>
                </a:cubicBezTo>
                <a:cubicBezTo>
                  <a:pt x="62" y="108"/>
                  <a:pt x="61" y="107"/>
                  <a:pt x="59" y="106"/>
                </a:cubicBezTo>
                <a:cubicBezTo>
                  <a:pt x="54" y="104"/>
                  <a:pt x="51" y="100"/>
                  <a:pt x="50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118"/>
          <p:cNvSpPr/>
          <p:nvPr/>
        </p:nvSpPr>
        <p:spPr>
          <a:xfrm>
            <a:off x="7413625" y="2551112"/>
            <a:ext cx="557212" cy="496887"/>
          </a:xfrm>
          <a:custGeom>
            <a:avLst/>
            <a:gdLst/>
            <a:ahLst/>
            <a:cxnLst/>
            <a:rect l="l" t="t" r="r" b="b"/>
            <a:pathLst>
              <a:path w="129" h="115" extrusionOk="0">
                <a:moveTo>
                  <a:pt x="88" y="16"/>
                </a:moveTo>
                <a:cubicBezTo>
                  <a:pt x="80" y="16"/>
                  <a:pt x="80" y="16"/>
                  <a:pt x="80" y="16"/>
                </a:cubicBezTo>
                <a:cubicBezTo>
                  <a:pt x="79" y="11"/>
                  <a:pt x="76" y="7"/>
                  <a:pt x="72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3" y="7"/>
                  <a:pt x="50" y="11"/>
                  <a:pt x="49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7"/>
                  <a:pt x="48" y="0"/>
                  <a:pt x="5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81" y="0"/>
                  <a:pt x="87" y="7"/>
                  <a:pt x="88" y="16"/>
                </a:cubicBezTo>
                <a:close/>
                <a:moveTo>
                  <a:pt x="20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56"/>
                  <a:pt x="55" y="53"/>
                  <a:pt x="58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4" y="53"/>
                  <a:pt x="77" y="56"/>
                  <a:pt x="77" y="60"/>
                </a:cubicBezTo>
                <a:cubicBezTo>
                  <a:pt x="77" y="64"/>
                  <a:pt x="77" y="64"/>
                  <a:pt x="77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9" y="64"/>
                  <a:pt x="127" y="56"/>
                  <a:pt x="129" y="46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9" y="27"/>
                  <a:pt x="122" y="19"/>
                  <a:pt x="114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2" y="19"/>
                  <a:pt x="92" y="19"/>
                  <a:pt x="92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7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10" y="64"/>
                  <a:pt x="20" y="64"/>
                </a:cubicBezTo>
                <a:close/>
                <a:moveTo>
                  <a:pt x="109" y="70"/>
                </a:moveTo>
                <a:cubicBezTo>
                  <a:pt x="77" y="70"/>
                  <a:pt x="77" y="70"/>
                  <a:pt x="77" y="70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8"/>
                  <a:pt x="74" y="81"/>
                  <a:pt x="71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5" y="81"/>
                  <a:pt x="52" y="78"/>
                  <a:pt x="52" y="74"/>
                </a:cubicBezTo>
                <a:cubicBezTo>
                  <a:pt x="52" y="70"/>
                  <a:pt x="52" y="70"/>
                  <a:pt x="52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2" y="70"/>
                  <a:pt x="5" y="65"/>
                  <a:pt x="0" y="5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8"/>
                  <a:pt x="7" y="115"/>
                  <a:pt x="15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22" y="115"/>
                  <a:pt x="129" y="108"/>
                  <a:pt x="129" y="98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24" y="65"/>
                  <a:pt x="117" y="70"/>
                  <a:pt x="109" y="70"/>
                </a:cubicBezTo>
                <a:close/>
                <a:moveTo>
                  <a:pt x="70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7" y="58"/>
                  <a:pt x="56" y="59"/>
                  <a:pt x="56" y="60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5"/>
                  <a:pt x="57" y="76"/>
                  <a:pt x="59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6"/>
                  <a:pt x="73" y="75"/>
                  <a:pt x="73" y="74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9"/>
                  <a:pt x="72" y="58"/>
                  <a:pt x="7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118"/>
          <p:cNvSpPr/>
          <p:nvPr/>
        </p:nvSpPr>
        <p:spPr>
          <a:xfrm>
            <a:off x="6532562" y="4810125"/>
            <a:ext cx="509587" cy="501650"/>
          </a:xfrm>
          <a:custGeom>
            <a:avLst/>
            <a:gdLst/>
            <a:ahLst/>
            <a:cxnLst/>
            <a:rect l="l" t="t" r="r" b="b"/>
            <a:pathLst>
              <a:path w="118" h="116" extrusionOk="0">
                <a:moveTo>
                  <a:pt x="2" y="72"/>
                </a:moveTo>
                <a:cubicBezTo>
                  <a:pt x="2" y="71"/>
                  <a:pt x="2" y="69"/>
                  <a:pt x="1" y="67"/>
                </a:cubicBezTo>
                <a:cubicBezTo>
                  <a:pt x="0" y="60"/>
                  <a:pt x="0" y="52"/>
                  <a:pt x="2" y="44"/>
                </a:cubicBezTo>
                <a:cubicBezTo>
                  <a:pt x="4" y="37"/>
                  <a:pt x="7" y="30"/>
                  <a:pt x="12" y="24"/>
                </a:cubicBezTo>
                <a:cubicBezTo>
                  <a:pt x="16" y="18"/>
                  <a:pt x="21" y="13"/>
                  <a:pt x="28" y="9"/>
                </a:cubicBezTo>
                <a:cubicBezTo>
                  <a:pt x="34" y="4"/>
                  <a:pt x="42" y="2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68" y="14"/>
                  <a:pt x="68" y="14"/>
                  <a:pt x="68" y="14"/>
                </a:cubicBezTo>
                <a:cubicBezTo>
                  <a:pt x="56" y="27"/>
                  <a:pt x="56" y="27"/>
                  <a:pt x="56" y="27"/>
                </a:cubicBezTo>
                <a:cubicBezTo>
                  <a:pt x="55" y="27"/>
                  <a:pt x="55" y="27"/>
                  <a:pt x="54" y="27"/>
                </a:cubicBezTo>
                <a:cubicBezTo>
                  <a:pt x="37" y="30"/>
                  <a:pt x="25" y="46"/>
                  <a:pt x="28" y="63"/>
                </a:cubicBezTo>
                <a:cubicBezTo>
                  <a:pt x="28" y="64"/>
                  <a:pt x="29" y="66"/>
                  <a:pt x="29" y="67"/>
                </a:cubicBezTo>
                <a:cubicBezTo>
                  <a:pt x="29" y="67"/>
                  <a:pt x="29" y="67"/>
                  <a:pt x="29" y="68"/>
                </a:cubicBezTo>
                <a:cubicBezTo>
                  <a:pt x="18" y="65"/>
                  <a:pt x="18" y="65"/>
                  <a:pt x="18" y="65"/>
                </a:cubicBezTo>
                <a:cubicBezTo>
                  <a:pt x="11" y="63"/>
                  <a:pt x="11" y="63"/>
                  <a:pt x="11" y="63"/>
                </a:cubicBezTo>
                <a:cubicBezTo>
                  <a:pt x="9" y="70"/>
                  <a:pt x="9" y="70"/>
                  <a:pt x="9" y="70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0"/>
                  <a:pt x="4" y="78"/>
                  <a:pt x="4" y="77"/>
                </a:cubicBezTo>
                <a:cubicBezTo>
                  <a:pt x="4" y="76"/>
                  <a:pt x="4" y="76"/>
                  <a:pt x="3" y="76"/>
                </a:cubicBezTo>
                <a:cubicBezTo>
                  <a:pt x="3" y="75"/>
                  <a:pt x="3" y="73"/>
                  <a:pt x="2" y="72"/>
                </a:cubicBezTo>
                <a:close/>
                <a:moveTo>
                  <a:pt x="94" y="95"/>
                </a:moveTo>
                <a:cubicBezTo>
                  <a:pt x="87" y="96"/>
                  <a:pt x="87" y="96"/>
                  <a:pt x="87" y="96"/>
                </a:cubicBezTo>
                <a:cubicBezTo>
                  <a:pt x="86" y="90"/>
                  <a:pt x="86" y="90"/>
                  <a:pt x="86" y="90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79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1"/>
                  <a:pt x="79" y="82"/>
                  <a:pt x="79" y="82"/>
                </a:cubicBezTo>
                <a:cubicBezTo>
                  <a:pt x="79" y="82"/>
                  <a:pt x="78" y="82"/>
                  <a:pt x="78" y="83"/>
                </a:cubicBezTo>
                <a:cubicBezTo>
                  <a:pt x="78" y="83"/>
                  <a:pt x="77" y="84"/>
                  <a:pt x="76" y="84"/>
                </a:cubicBezTo>
                <a:cubicBezTo>
                  <a:pt x="76" y="84"/>
                  <a:pt x="76" y="84"/>
                  <a:pt x="75" y="85"/>
                </a:cubicBezTo>
                <a:cubicBezTo>
                  <a:pt x="75" y="85"/>
                  <a:pt x="74" y="85"/>
                  <a:pt x="74" y="86"/>
                </a:cubicBezTo>
                <a:cubicBezTo>
                  <a:pt x="73" y="86"/>
                  <a:pt x="73" y="86"/>
                  <a:pt x="72" y="86"/>
                </a:cubicBezTo>
                <a:cubicBezTo>
                  <a:pt x="72" y="86"/>
                  <a:pt x="71" y="87"/>
                  <a:pt x="71" y="87"/>
                </a:cubicBezTo>
                <a:cubicBezTo>
                  <a:pt x="70" y="87"/>
                  <a:pt x="69" y="87"/>
                  <a:pt x="69" y="88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5" y="89"/>
                  <a:pt x="64" y="89"/>
                </a:cubicBezTo>
                <a:cubicBezTo>
                  <a:pt x="63" y="89"/>
                  <a:pt x="61" y="89"/>
                  <a:pt x="60" y="89"/>
                </a:cubicBezTo>
                <a:cubicBezTo>
                  <a:pt x="60" y="89"/>
                  <a:pt x="59" y="89"/>
                  <a:pt x="59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89"/>
                  <a:pt x="56" y="89"/>
                  <a:pt x="55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3" y="89"/>
                  <a:pt x="52" y="89"/>
                  <a:pt x="51" y="88"/>
                </a:cubicBezTo>
                <a:cubicBezTo>
                  <a:pt x="51" y="88"/>
                  <a:pt x="50" y="88"/>
                  <a:pt x="50" y="88"/>
                </a:cubicBezTo>
                <a:cubicBezTo>
                  <a:pt x="49" y="88"/>
                  <a:pt x="48" y="87"/>
                  <a:pt x="47" y="87"/>
                </a:cubicBezTo>
                <a:cubicBezTo>
                  <a:pt x="47" y="87"/>
                  <a:pt x="46" y="86"/>
                  <a:pt x="46" y="86"/>
                </a:cubicBezTo>
                <a:cubicBezTo>
                  <a:pt x="45" y="86"/>
                  <a:pt x="44" y="86"/>
                  <a:pt x="44" y="85"/>
                </a:cubicBezTo>
                <a:cubicBezTo>
                  <a:pt x="43" y="85"/>
                  <a:pt x="43" y="85"/>
                  <a:pt x="42" y="84"/>
                </a:cubicBezTo>
                <a:cubicBezTo>
                  <a:pt x="41" y="84"/>
                  <a:pt x="41" y="83"/>
                  <a:pt x="40" y="83"/>
                </a:cubicBezTo>
                <a:cubicBezTo>
                  <a:pt x="40" y="83"/>
                  <a:pt x="39" y="82"/>
                  <a:pt x="39" y="82"/>
                </a:cubicBezTo>
                <a:cubicBezTo>
                  <a:pt x="38" y="81"/>
                  <a:pt x="38" y="81"/>
                  <a:pt x="37" y="80"/>
                </a:cubicBezTo>
                <a:cubicBezTo>
                  <a:pt x="37" y="80"/>
                  <a:pt x="36" y="79"/>
                  <a:pt x="36" y="79"/>
                </a:cubicBezTo>
                <a:cubicBezTo>
                  <a:pt x="35" y="78"/>
                  <a:pt x="34" y="77"/>
                  <a:pt x="33" y="76"/>
                </a:cubicBezTo>
                <a:cubicBezTo>
                  <a:pt x="16" y="72"/>
                  <a:pt x="16" y="72"/>
                  <a:pt x="16" y="72"/>
                </a:cubicBezTo>
                <a:cubicBezTo>
                  <a:pt x="10" y="90"/>
                  <a:pt x="10" y="90"/>
                  <a:pt x="10" y="90"/>
                </a:cubicBezTo>
                <a:cubicBezTo>
                  <a:pt x="14" y="96"/>
                  <a:pt x="19" y="101"/>
                  <a:pt x="25" y="105"/>
                </a:cubicBezTo>
                <a:cubicBezTo>
                  <a:pt x="31" y="110"/>
                  <a:pt x="38" y="113"/>
                  <a:pt x="45" y="115"/>
                </a:cubicBezTo>
                <a:cubicBezTo>
                  <a:pt x="47" y="115"/>
                  <a:pt x="49" y="115"/>
                  <a:pt x="52" y="116"/>
                </a:cubicBezTo>
                <a:cubicBezTo>
                  <a:pt x="52" y="116"/>
                  <a:pt x="53" y="116"/>
                  <a:pt x="54" y="116"/>
                </a:cubicBezTo>
                <a:cubicBezTo>
                  <a:pt x="55" y="116"/>
                  <a:pt x="57" y="116"/>
                  <a:pt x="58" y="116"/>
                </a:cubicBezTo>
                <a:cubicBezTo>
                  <a:pt x="59" y="116"/>
                  <a:pt x="60" y="116"/>
                  <a:pt x="61" y="116"/>
                </a:cubicBezTo>
                <a:cubicBezTo>
                  <a:pt x="62" y="116"/>
                  <a:pt x="62" y="116"/>
                  <a:pt x="63" y="116"/>
                </a:cubicBezTo>
                <a:cubicBezTo>
                  <a:pt x="65" y="116"/>
                  <a:pt x="67" y="116"/>
                  <a:pt x="68" y="115"/>
                </a:cubicBezTo>
                <a:cubicBezTo>
                  <a:pt x="76" y="114"/>
                  <a:pt x="83" y="111"/>
                  <a:pt x="90" y="107"/>
                </a:cubicBezTo>
                <a:cubicBezTo>
                  <a:pt x="96" y="103"/>
                  <a:pt x="101" y="98"/>
                  <a:pt x="106" y="93"/>
                </a:cubicBezTo>
                <a:lnTo>
                  <a:pt x="94" y="95"/>
                </a:lnTo>
                <a:close/>
                <a:moveTo>
                  <a:pt x="117" y="48"/>
                </a:moveTo>
                <a:cubicBezTo>
                  <a:pt x="115" y="41"/>
                  <a:pt x="112" y="33"/>
                  <a:pt x="108" y="27"/>
                </a:cubicBezTo>
                <a:cubicBezTo>
                  <a:pt x="104" y="20"/>
                  <a:pt x="99" y="15"/>
                  <a:pt x="93" y="10"/>
                </a:cubicBezTo>
                <a:cubicBezTo>
                  <a:pt x="87" y="6"/>
                  <a:pt x="80" y="3"/>
                  <a:pt x="73" y="1"/>
                </a:cubicBezTo>
                <a:cubicBezTo>
                  <a:pt x="70" y="1"/>
                  <a:pt x="68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4" y="9"/>
                  <a:pt x="74" y="9"/>
                  <a:pt x="74" y="9"/>
                </a:cubicBezTo>
                <a:cubicBezTo>
                  <a:pt x="78" y="14"/>
                  <a:pt x="78" y="14"/>
                  <a:pt x="78" y="14"/>
                </a:cubicBezTo>
                <a:cubicBezTo>
                  <a:pt x="73" y="19"/>
                  <a:pt x="73" y="19"/>
                  <a:pt x="73" y="19"/>
                </a:cubicBezTo>
                <a:cubicBezTo>
                  <a:pt x="65" y="27"/>
                  <a:pt x="65" y="27"/>
                  <a:pt x="65" y="27"/>
                </a:cubicBezTo>
                <a:cubicBezTo>
                  <a:pt x="78" y="30"/>
                  <a:pt x="88" y="40"/>
                  <a:pt x="90" y="53"/>
                </a:cubicBezTo>
                <a:cubicBezTo>
                  <a:pt x="91" y="59"/>
                  <a:pt x="90" y="65"/>
                  <a:pt x="87" y="71"/>
                </a:cubicBezTo>
                <a:cubicBezTo>
                  <a:pt x="92" y="88"/>
                  <a:pt x="92" y="88"/>
                  <a:pt x="92" y="88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3" y="80"/>
                  <a:pt x="115" y="76"/>
                  <a:pt x="116" y="72"/>
                </a:cubicBezTo>
                <a:cubicBezTo>
                  <a:pt x="117" y="64"/>
                  <a:pt x="118" y="56"/>
                  <a:pt x="117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118"/>
          <p:cNvSpPr/>
          <p:nvPr/>
        </p:nvSpPr>
        <p:spPr>
          <a:xfrm>
            <a:off x="4194175" y="3846512"/>
            <a:ext cx="500062" cy="501650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55" y="62"/>
                </a:moveTo>
                <a:cubicBezTo>
                  <a:pt x="110" y="62"/>
                  <a:pt x="110" y="62"/>
                  <a:pt x="110" y="62"/>
                </a:cubicBezTo>
                <a:cubicBezTo>
                  <a:pt x="110" y="92"/>
                  <a:pt x="85" y="116"/>
                  <a:pt x="55" y="116"/>
                </a:cubicBezTo>
                <a:cubicBezTo>
                  <a:pt x="25" y="116"/>
                  <a:pt x="0" y="92"/>
                  <a:pt x="0" y="62"/>
                </a:cubicBezTo>
                <a:cubicBezTo>
                  <a:pt x="0" y="31"/>
                  <a:pt x="25" y="7"/>
                  <a:pt x="55" y="7"/>
                </a:cubicBezTo>
                <a:lnTo>
                  <a:pt x="55" y="62"/>
                </a:lnTo>
                <a:close/>
                <a:moveTo>
                  <a:pt x="62" y="0"/>
                </a:moveTo>
                <a:cubicBezTo>
                  <a:pt x="62" y="55"/>
                  <a:pt x="62" y="55"/>
                  <a:pt x="62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25"/>
                  <a:pt x="9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118"/>
          <p:cNvSpPr/>
          <p:nvPr/>
        </p:nvSpPr>
        <p:spPr>
          <a:xfrm>
            <a:off x="5259387" y="4749800"/>
            <a:ext cx="411162" cy="600075"/>
          </a:xfrm>
          <a:custGeom>
            <a:avLst/>
            <a:gdLst/>
            <a:ahLst/>
            <a:cxnLst/>
            <a:rect l="l" t="t" r="r" b="b"/>
            <a:pathLst>
              <a:path w="95" h="139" extrusionOk="0">
                <a:moveTo>
                  <a:pt x="95" y="92"/>
                </a:moveTo>
                <a:cubicBezTo>
                  <a:pt x="95" y="78"/>
                  <a:pt x="84" y="66"/>
                  <a:pt x="62" y="61"/>
                </a:cubicBezTo>
                <a:cubicBezTo>
                  <a:pt x="59" y="61"/>
                  <a:pt x="47" y="57"/>
                  <a:pt x="44" y="57"/>
                </a:cubicBezTo>
                <a:cubicBezTo>
                  <a:pt x="27" y="52"/>
                  <a:pt x="22" y="50"/>
                  <a:pt x="22" y="45"/>
                </a:cubicBezTo>
                <a:cubicBezTo>
                  <a:pt x="22" y="40"/>
                  <a:pt x="29" y="35"/>
                  <a:pt x="46" y="35"/>
                </a:cubicBezTo>
                <a:cubicBezTo>
                  <a:pt x="58" y="35"/>
                  <a:pt x="71" y="44"/>
                  <a:pt x="71" y="44"/>
                </a:cubicBezTo>
                <a:cubicBezTo>
                  <a:pt x="75" y="47"/>
                  <a:pt x="78" y="47"/>
                  <a:pt x="82" y="43"/>
                </a:cubicBezTo>
                <a:cubicBezTo>
                  <a:pt x="82" y="43"/>
                  <a:pt x="88" y="39"/>
                  <a:pt x="88" y="35"/>
                </a:cubicBezTo>
                <a:cubicBezTo>
                  <a:pt x="88" y="28"/>
                  <a:pt x="73" y="19"/>
                  <a:pt x="57" y="1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2"/>
                  <a:pt x="54" y="0"/>
                  <a:pt x="5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7" y="2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13" y="18"/>
                  <a:pt x="0" y="31"/>
                  <a:pt x="0" y="46"/>
                </a:cubicBezTo>
                <a:cubicBezTo>
                  <a:pt x="0" y="64"/>
                  <a:pt x="17" y="71"/>
                  <a:pt x="36" y="76"/>
                </a:cubicBezTo>
                <a:cubicBezTo>
                  <a:pt x="38" y="76"/>
                  <a:pt x="53" y="80"/>
                  <a:pt x="55" y="80"/>
                </a:cubicBezTo>
                <a:cubicBezTo>
                  <a:pt x="69" y="84"/>
                  <a:pt x="72" y="89"/>
                  <a:pt x="72" y="92"/>
                </a:cubicBezTo>
                <a:cubicBezTo>
                  <a:pt x="72" y="98"/>
                  <a:pt x="66" y="104"/>
                  <a:pt x="48" y="104"/>
                </a:cubicBezTo>
                <a:cubicBezTo>
                  <a:pt x="36" y="104"/>
                  <a:pt x="19" y="94"/>
                  <a:pt x="19" y="94"/>
                </a:cubicBezTo>
                <a:cubicBezTo>
                  <a:pt x="15" y="91"/>
                  <a:pt x="10" y="91"/>
                  <a:pt x="7" y="96"/>
                </a:cubicBezTo>
                <a:cubicBezTo>
                  <a:pt x="7" y="96"/>
                  <a:pt x="3" y="100"/>
                  <a:pt x="3" y="104"/>
                </a:cubicBezTo>
                <a:cubicBezTo>
                  <a:pt x="3" y="111"/>
                  <a:pt x="21" y="119"/>
                  <a:pt x="37" y="123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7" y="136"/>
                  <a:pt x="40" y="139"/>
                  <a:pt x="44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4" y="139"/>
                  <a:pt x="57" y="136"/>
                  <a:pt x="57" y="13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83" y="120"/>
                  <a:pt x="95" y="107"/>
                  <a:pt x="9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102;p126">
            <a:extLst>
              <a:ext uri="{FF2B5EF4-FFF2-40B4-BE49-F238E27FC236}">
                <a16:creationId xmlns:a16="http://schemas.microsoft.com/office/drawing/2014/main" id="{206C7EF4-30DC-4B44-B340-8592B2493D6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3" name="Google Shape;3103;p126">
            <a:extLst>
              <a:ext uri="{FF2B5EF4-FFF2-40B4-BE49-F238E27FC236}">
                <a16:creationId xmlns:a16="http://schemas.microsoft.com/office/drawing/2014/main" id="{C5B98C0B-6208-42FC-B251-724D18EE94D4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44" name="Google Shape;3104;p126">
            <a:extLst>
              <a:ext uri="{FF2B5EF4-FFF2-40B4-BE49-F238E27FC236}">
                <a16:creationId xmlns:a16="http://schemas.microsoft.com/office/drawing/2014/main" id="{63DF491C-E94A-4926-9B6F-E22C2265A0D0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45" name="Google Shape;3105;p126">
            <a:extLst>
              <a:ext uri="{FF2B5EF4-FFF2-40B4-BE49-F238E27FC236}">
                <a16:creationId xmlns:a16="http://schemas.microsoft.com/office/drawing/2014/main" id="{5BC593B3-DFCA-425F-A92B-CBD738599222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6" name="Google Shape;3106;p126">
            <a:extLst>
              <a:ext uri="{FF2B5EF4-FFF2-40B4-BE49-F238E27FC236}">
                <a16:creationId xmlns:a16="http://schemas.microsoft.com/office/drawing/2014/main" id="{48A6EB04-B36A-47B2-9ED1-CCF4758C4FB3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7" name="Google Shape;3107;p126">
            <a:extLst>
              <a:ext uri="{FF2B5EF4-FFF2-40B4-BE49-F238E27FC236}">
                <a16:creationId xmlns:a16="http://schemas.microsoft.com/office/drawing/2014/main" id="{D210035F-D39F-4E39-956F-248793B6099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8" name="Google Shape;3108;p126">
            <a:extLst>
              <a:ext uri="{FF2B5EF4-FFF2-40B4-BE49-F238E27FC236}">
                <a16:creationId xmlns:a16="http://schemas.microsoft.com/office/drawing/2014/main" id="{EA3B6B4E-B293-4FC0-99F5-9F4BEA78F2EB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9" name="Google Shape;3109;p126">
            <a:extLst>
              <a:ext uri="{FF2B5EF4-FFF2-40B4-BE49-F238E27FC236}">
                <a16:creationId xmlns:a16="http://schemas.microsoft.com/office/drawing/2014/main" id="{80915B58-448F-4057-85B1-6C8D4151B2DA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0" name="Google Shape;3110;p126">
            <a:extLst>
              <a:ext uri="{FF2B5EF4-FFF2-40B4-BE49-F238E27FC236}">
                <a16:creationId xmlns:a16="http://schemas.microsoft.com/office/drawing/2014/main" id="{384F0928-2B4B-43D6-BDB3-92D7543BE972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51" name="Google Shape;3111;p126">
            <a:extLst>
              <a:ext uri="{FF2B5EF4-FFF2-40B4-BE49-F238E27FC236}">
                <a16:creationId xmlns:a16="http://schemas.microsoft.com/office/drawing/2014/main" id="{ED418141-5F15-4E05-8239-B37690540D11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2" name="Google Shape;3112;p126">
            <a:extLst>
              <a:ext uri="{FF2B5EF4-FFF2-40B4-BE49-F238E27FC236}">
                <a16:creationId xmlns:a16="http://schemas.microsoft.com/office/drawing/2014/main" id="{50D99ADC-B656-423A-BDD8-7E2A7D433CB2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3" name="Google Shape;3113;p126">
            <a:extLst>
              <a:ext uri="{FF2B5EF4-FFF2-40B4-BE49-F238E27FC236}">
                <a16:creationId xmlns:a16="http://schemas.microsoft.com/office/drawing/2014/main" id="{A3EE7B01-AE14-40EC-A47F-8E66D64B8941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4" name="Google Shape;3114;p126">
            <a:extLst>
              <a:ext uri="{FF2B5EF4-FFF2-40B4-BE49-F238E27FC236}">
                <a16:creationId xmlns:a16="http://schemas.microsoft.com/office/drawing/2014/main" id="{A0C23FE2-96FF-4652-89A1-7EE9E3BE0073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5" name="Google Shape;3115;p126">
            <a:extLst>
              <a:ext uri="{FF2B5EF4-FFF2-40B4-BE49-F238E27FC236}">
                <a16:creationId xmlns:a16="http://schemas.microsoft.com/office/drawing/2014/main" id="{6579A900-8321-4CE6-8E8E-BCF038A1C1D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6" name="Google Shape;3116;p126">
            <a:extLst>
              <a:ext uri="{FF2B5EF4-FFF2-40B4-BE49-F238E27FC236}">
                <a16:creationId xmlns:a16="http://schemas.microsoft.com/office/drawing/2014/main" id="{2C234A84-83A7-4790-98D1-D68910DE78D5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7" name="Google Shape;3117;p126">
            <a:extLst>
              <a:ext uri="{FF2B5EF4-FFF2-40B4-BE49-F238E27FC236}">
                <a16:creationId xmlns:a16="http://schemas.microsoft.com/office/drawing/2014/main" id="{D29CD7CA-301F-4DF2-BA84-F3EB84B6C89A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p119"/>
          <p:cNvSpPr/>
          <p:nvPr/>
        </p:nvSpPr>
        <p:spPr>
          <a:xfrm>
            <a:off x="4165600" y="928687"/>
            <a:ext cx="3101975" cy="2068512"/>
          </a:xfrm>
          <a:custGeom>
            <a:avLst/>
            <a:gdLst/>
            <a:ahLst/>
            <a:cxnLst/>
            <a:rect l="l" t="t" r="r" b="b"/>
            <a:pathLst>
              <a:path w="673" h="448" extrusionOk="0">
                <a:moveTo>
                  <a:pt x="559" y="148"/>
                </a:moveTo>
                <a:cubicBezTo>
                  <a:pt x="455" y="5"/>
                  <a:pt x="292" y="0"/>
                  <a:pt x="274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30" y="0"/>
                  <a:pt x="170" y="25"/>
                  <a:pt x="140" y="54"/>
                </a:cubicBezTo>
                <a:cubicBezTo>
                  <a:pt x="0" y="194"/>
                  <a:pt x="0" y="194"/>
                  <a:pt x="0" y="194"/>
                </a:cubicBezTo>
                <a:cubicBezTo>
                  <a:pt x="46" y="169"/>
                  <a:pt x="109" y="145"/>
                  <a:pt x="184" y="145"/>
                </a:cubicBezTo>
                <a:cubicBezTo>
                  <a:pt x="203" y="145"/>
                  <a:pt x="222" y="147"/>
                  <a:pt x="241" y="150"/>
                </a:cubicBezTo>
                <a:cubicBezTo>
                  <a:pt x="366" y="170"/>
                  <a:pt x="462" y="226"/>
                  <a:pt x="521" y="270"/>
                </a:cubicBezTo>
                <a:cubicBezTo>
                  <a:pt x="583" y="316"/>
                  <a:pt x="616" y="358"/>
                  <a:pt x="619" y="361"/>
                </a:cubicBezTo>
                <a:cubicBezTo>
                  <a:pt x="642" y="386"/>
                  <a:pt x="661" y="416"/>
                  <a:pt x="673" y="448"/>
                </a:cubicBezTo>
                <a:cubicBezTo>
                  <a:pt x="672" y="440"/>
                  <a:pt x="671" y="431"/>
                  <a:pt x="669" y="423"/>
                </a:cubicBezTo>
                <a:cubicBezTo>
                  <a:pt x="659" y="352"/>
                  <a:pt x="632" y="247"/>
                  <a:pt x="559" y="148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119"/>
          <p:cNvSpPr/>
          <p:nvPr/>
        </p:nvSpPr>
        <p:spPr>
          <a:xfrm>
            <a:off x="3594100" y="1671637"/>
            <a:ext cx="3019425" cy="1998662"/>
          </a:xfrm>
          <a:custGeom>
            <a:avLst/>
            <a:gdLst/>
            <a:ahLst/>
            <a:cxnLst/>
            <a:rect l="l" t="t" r="r" b="b"/>
            <a:pathLst>
              <a:path w="655" h="433" extrusionOk="0">
                <a:moveTo>
                  <a:pt x="0" y="433"/>
                </a:moveTo>
                <a:cubicBezTo>
                  <a:pt x="18" y="371"/>
                  <a:pt x="57" y="291"/>
                  <a:pt x="139" y="231"/>
                </a:cubicBezTo>
                <a:cubicBezTo>
                  <a:pt x="282" y="127"/>
                  <a:pt x="435" y="111"/>
                  <a:pt x="513" y="111"/>
                </a:cubicBezTo>
                <a:cubicBezTo>
                  <a:pt x="539" y="111"/>
                  <a:pt x="555" y="113"/>
                  <a:pt x="556" y="113"/>
                </a:cubicBezTo>
                <a:cubicBezTo>
                  <a:pt x="590" y="114"/>
                  <a:pt x="624" y="122"/>
                  <a:pt x="655" y="136"/>
                </a:cubicBezTo>
                <a:cubicBezTo>
                  <a:pt x="648" y="131"/>
                  <a:pt x="642" y="126"/>
                  <a:pt x="635" y="121"/>
                </a:cubicBezTo>
                <a:cubicBezTo>
                  <a:pt x="578" y="78"/>
                  <a:pt x="485" y="24"/>
                  <a:pt x="363" y="4"/>
                </a:cubicBezTo>
                <a:cubicBezTo>
                  <a:pt x="345" y="2"/>
                  <a:pt x="326" y="0"/>
                  <a:pt x="308" y="0"/>
                </a:cubicBezTo>
                <a:cubicBezTo>
                  <a:pt x="164" y="0"/>
                  <a:pt x="67" y="91"/>
                  <a:pt x="56" y="101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25" y="132"/>
                  <a:pt x="0" y="193"/>
                  <a:pt x="0" y="235"/>
                </a:cubicBezTo>
                <a:lnTo>
                  <a:pt x="0" y="433"/>
                </a:lnTo>
                <a:close/>
              </a:path>
            </a:pathLst>
          </a:custGeom>
          <a:solidFill>
            <a:srgbClr val="64DAA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119"/>
          <p:cNvSpPr/>
          <p:nvPr/>
        </p:nvSpPr>
        <p:spPr>
          <a:xfrm>
            <a:off x="5875337" y="928687"/>
            <a:ext cx="2024062" cy="3019425"/>
          </a:xfrm>
          <a:custGeom>
            <a:avLst/>
            <a:gdLst/>
            <a:ahLst/>
            <a:cxnLst/>
            <a:rect l="l" t="t" r="r" b="b"/>
            <a:pathLst>
              <a:path w="439" h="654" extrusionOk="0">
                <a:moveTo>
                  <a:pt x="427" y="362"/>
                </a:moveTo>
                <a:cubicBezTo>
                  <a:pt x="439" y="288"/>
                  <a:pt x="427" y="215"/>
                  <a:pt x="393" y="146"/>
                </a:cubicBezTo>
                <a:cubicBezTo>
                  <a:pt x="366" y="92"/>
                  <a:pt x="334" y="59"/>
                  <a:pt x="330" y="55"/>
                </a:cubicBezTo>
                <a:cubicBezTo>
                  <a:pt x="329" y="54"/>
                  <a:pt x="329" y="54"/>
                  <a:pt x="329" y="54"/>
                </a:cubicBezTo>
                <a:cubicBezTo>
                  <a:pt x="300" y="25"/>
                  <a:pt x="239" y="0"/>
                  <a:pt x="197" y="0"/>
                </a:cubicBezTo>
                <a:cubicBezTo>
                  <a:pt x="0" y="0"/>
                  <a:pt x="0" y="0"/>
                  <a:pt x="0" y="0"/>
                </a:cubicBezTo>
                <a:cubicBezTo>
                  <a:pt x="62" y="18"/>
                  <a:pt x="141" y="56"/>
                  <a:pt x="201" y="139"/>
                </a:cubicBezTo>
                <a:cubicBezTo>
                  <a:pt x="276" y="241"/>
                  <a:pt x="304" y="349"/>
                  <a:pt x="314" y="421"/>
                </a:cubicBezTo>
                <a:cubicBezTo>
                  <a:pt x="325" y="499"/>
                  <a:pt x="319" y="553"/>
                  <a:pt x="319" y="555"/>
                </a:cubicBezTo>
                <a:cubicBezTo>
                  <a:pt x="319" y="555"/>
                  <a:pt x="319" y="555"/>
                  <a:pt x="319" y="555"/>
                </a:cubicBezTo>
                <a:cubicBezTo>
                  <a:pt x="317" y="590"/>
                  <a:pt x="309" y="623"/>
                  <a:pt x="296" y="654"/>
                </a:cubicBezTo>
                <a:cubicBezTo>
                  <a:pt x="301" y="648"/>
                  <a:pt x="306" y="641"/>
                  <a:pt x="311" y="634"/>
                </a:cubicBezTo>
                <a:cubicBezTo>
                  <a:pt x="353" y="577"/>
                  <a:pt x="408" y="484"/>
                  <a:pt x="427" y="362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119"/>
          <p:cNvSpPr/>
          <p:nvPr/>
        </p:nvSpPr>
        <p:spPr>
          <a:xfrm>
            <a:off x="4940300" y="3878262"/>
            <a:ext cx="3097212" cy="2068512"/>
          </a:xfrm>
          <a:custGeom>
            <a:avLst/>
            <a:gdLst/>
            <a:ahLst/>
            <a:cxnLst/>
            <a:rect l="l" t="t" r="r" b="b"/>
            <a:pathLst>
              <a:path w="672" h="448" extrusionOk="0">
                <a:moveTo>
                  <a:pt x="113" y="300"/>
                </a:moveTo>
                <a:cubicBezTo>
                  <a:pt x="217" y="443"/>
                  <a:pt x="380" y="448"/>
                  <a:pt x="399" y="448"/>
                </a:cubicBezTo>
                <a:cubicBezTo>
                  <a:pt x="400" y="448"/>
                  <a:pt x="400" y="448"/>
                  <a:pt x="400" y="448"/>
                </a:cubicBezTo>
                <a:cubicBezTo>
                  <a:pt x="442" y="448"/>
                  <a:pt x="503" y="423"/>
                  <a:pt x="532" y="394"/>
                </a:cubicBezTo>
                <a:cubicBezTo>
                  <a:pt x="672" y="254"/>
                  <a:pt x="672" y="254"/>
                  <a:pt x="672" y="254"/>
                </a:cubicBezTo>
                <a:cubicBezTo>
                  <a:pt x="626" y="279"/>
                  <a:pt x="564" y="303"/>
                  <a:pt x="488" y="303"/>
                </a:cubicBezTo>
                <a:cubicBezTo>
                  <a:pt x="470" y="303"/>
                  <a:pt x="450" y="301"/>
                  <a:pt x="431" y="298"/>
                </a:cubicBezTo>
                <a:cubicBezTo>
                  <a:pt x="306" y="278"/>
                  <a:pt x="210" y="222"/>
                  <a:pt x="152" y="178"/>
                </a:cubicBezTo>
                <a:cubicBezTo>
                  <a:pt x="90" y="132"/>
                  <a:pt x="56" y="91"/>
                  <a:pt x="54" y="87"/>
                </a:cubicBezTo>
                <a:cubicBezTo>
                  <a:pt x="30" y="62"/>
                  <a:pt x="12" y="32"/>
                  <a:pt x="0" y="0"/>
                </a:cubicBezTo>
                <a:cubicBezTo>
                  <a:pt x="1" y="8"/>
                  <a:pt x="2" y="17"/>
                  <a:pt x="3" y="25"/>
                </a:cubicBezTo>
                <a:cubicBezTo>
                  <a:pt x="13" y="96"/>
                  <a:pt x="41" y="201"/>
                  <a:pt x="113" y="30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119"/>
          <p:cNvSpPr/>
          <p:nvPr/>
        </p:nvSpPr>
        <p:spPr>
          <a:xfrm>
            <a:off x="3594100" y="2271712"/>
            <a:ext cx="2070100" cy="3101975"/>
          </a:xfrm>
          <a:custGeom>
            <a:avLst/>
            <a:gdLst/>
            <a:ahLst/>
            <a:cxnLst/>
            <a:rect l="l" t="t" r="r" b="b"/>
            <a:pathLst>
              <a:path w="449" h="672" extrusionOk="0">
                <a:moveTo>
                  <a:pt x="270" y="152"/>
                </a:moveTo>
                <a:cubicBezTo>
                  <a:pt x="317" y="89"/>
                  <a:pt x="359" y="56"/>
                  <a:pt x="362" y="54"/>
                </a:cubicBezTo>
                <a:cubicBezTo>
                  <a:pt x="387" y="30"/>
                  <a:pt x="417" y="12"/>
                  <a:pt x="449" y="0"/>
                </a:cubicBezTo>
                <a:cubicBezTo>
                  <a:pt x="368" y="8"/>
                  <a:pt x="255" y="36"/>
                  <a:pt x="148" y="114"/>
                </a:cubicBezTo>
                <a:cubicBezTo>
                  <a:pt x="7" y="217"/>
                  <a:pt x="1" y="380"/>
                  <a:pt x="0" y="398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442"/>
                  <a:pt x="25" y="503"/>
                  <a:pt x="55" y="533"/>
                </a:cubicBezTo>
                <a:cubicBezTo>
                  <a:pt x="194" y="672"/>
                  <a:pt x="194" y="672"/>
                  <a:pt x="194" y="672"/>
                </a:cubicBezTo>
                <a:cubicBezTo>
                  <a:pt x="163" y="616"/>
                  <a:pt x="135" y="532"/>
                  <a:pt x="151" y="432"/>
                </a:cubicBezTo>
                <a:cubicBezTo>
                  <a:pt x="170" y="306"/>
                  <a:pt x="227" y="210"/>
                  <a:pt x="270" y="152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119"/>
          <p:cNvSpPr/>
          <p:nvPr/>
        </p:nvSpPr>
        <p:spPr>
          <a:xfrm>
            <a:off x="5594350" y="3209925"/>
            <a:ext cx="3014662" cy="1993900"/>
          </a:xfrm>
          <a:custGeom>
            <a:avLst/>
            <a:gdLst/>
            <a:ahLst/>
            <a:cxnLst/>
            <a:rect l="l" t="t" r="r" b="b"/>
            <a:pathLst>
              <a:path w="654" h="432" extrusionOk="0">
                <a:moveTo>
                  <a:pt x="654" y="0"/>
                </a:moveTo>
                <a:cubicBezTo>
                  <a:pt x="636" y="62"/>
                  <a:pt x="598" y="141"/>
                  <a:pt x="515" y="201"/>
                </a:cubicBezTo>
                <a:cubicBezTo>
                  <a:pt x="372" y="305"/>
                  <a:pt x="220" y="321"/>
                  <a:pt x="142" y="321"/>
                </a:cubicBezTo>
                <a:cubicBezTo>
                  <a:pt x="115" y="321"/>
                  <a:pt x="99" y="319"/>
                  <a:pt x="99" y="319"/>
                </a:cubicBezTo>
                <a:cubicBezTo>
                  <a:pt x="99" y="319"/>
                  <a:pt x="99" y="319"/>
                  <a:pt x="99" y="319"/>
                </a:cubicBezTo>
                <a:cubicBezTo>
                  <a:pt x="64" y="318"/>
                  <a:pt x="31" y="310"/>
                  <a:pt x="0" y="296"/>
                </a:cubicBezTo>
                <a:cubicBezTo>
                  <a:pt x="6" y="301"/>
                  <a:pt x="13" y="306"/>
                  <a:pt x="19" y="311"/>
                </a:cubicBezTo>
                <a:cubicBezTo>
                  <a:pt x="76" y="354"/>
                  <a:pt x="170" y="408"/>
                  <a:pt x="292" y="428"/>
                </a:cubicBezTo>
                <a:cubicBezTo>
                  <a:pt x="310" y="430"/>
                  <a:pt x="328" y="432"/>
                  <a:pt x="346" y="432"/>
                </a:cubicBezTo>
                <a:cubicBezTo>
                  <a:pt x="491" y="432"/>
                  <a:pt x="588" y="341"/>
                  <a:pt x="598" y="331"/>
                </a:cubicBezTo>
                <a:cubicBezTo>
                  <a:pt x="599" y="330"/>
                  <a:pt x="599" y="330"/>
                  <a:pt x="599" y="330"/>
                </a:cubicBezTo>
                <a:cubicBezTo>
                  <a:pt x="629" y="300"/>
                  <a:pt x="654" y="239"/>
                  <a:pt x="654" y="197"/>
                </a:cubicBezTo>
                <a:lnTo>
                  <a:pt x="654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119"/>
          <p:cNvSpPr/>
          <p:nvPr/>
        </p:nvSpPr>
        <p:spPr>
          <a:xfrm>
            <a:off x="6543675" y="1501775"/>
            <a:ext cx="2065337" cy="3101975"/>
          </a:xfrm>
          <a:custGeom>
            <a:avLst/>
            <a:gdLst/>
            <a:ahLst/>
            <a:cxnLst/>
            <a:rect l="l" t="t" r="r" b="b"/>
            <a:pathLst>
              <a:path w="448" h="672" extrusionOk="0">
                <a:moveTo>
                  <a:pt x="178" y="520"/>
                </a:moveTo>
                <a:cubicBezTo>
                  <a:pt x="131" y="583"/>
                  <a:pt x="90" y="616"/>
                  <a:pt x="87" y="618"/>
                </a:cubicBezTo>
                <a:cubicBezTo>
                  <a:pt x="61" y="642"/>
                  <a:pt x="32" y="660"/>
                  <a:pt x="0" y="672"/>
                </a:cubicBezTo>
                <a:cubicBezTo>
                  <a:pt x="81" y="664"/>
                  <a:pt x="193" y="636"/>
                  <a:pt x="300" y="558"/>
                </a:cubicBezTo>
                <a:cubicBezTo>
                  <a:pt x="442" y="455"/>
                  <a:pt x="448" y="292"/>
                  <a:pt x="448" y="273"/>
                </a:cubicBezTo>
                <a:cubicBezTo>
                  <a:pt x="448" y="272"/>
                  <a:pt x="448" y="272"/>
                  <a:pt x="448" y="272"/>
                </a:cubicBezTo>
                <a:cubicBezTo>
                  <a:pt x="448" y="230"/>
                  <a:pt x="423" y="169"/>
                  <a:pt x="393" y="139"/>
                </a:cubicBezTo>
                <a:cubicBezTo>
                  <a:pt x="254" y="0"/>
                  <a:pt x="254" y="0"/>
                  <a:pt x="254" y="0"/>
                </a:cubicBezTo>
                <a:cubicBezTo>
                  <a:pt x="256" y="5"/>
                  <a:pt x="259" y="9"/>
                  <a:pt x="262" y="15"/>
                </a:cubicBezTo>
                <a:cubicBezTo>
                  <a:pt x="298" y="87"/>
                  <a:pt x="310" y="163"/>
                  <a:pt x="298" y="240"/>
                </a:cubicBezTo>
                <a:cubicBezTo>
                  <a:pt x="278" y="366"/>
                  <a:pt x="222" y="462"/>
                  <a:pt x="178" y="52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119"/>
          <p:cNvSpPr/>
          <p:nvPr/>
        </p:nvSpPr>
        <p:spPr>
          <a:xfrm>
            <a:off x="4233862" y="2927350"/>
            <a:ext cx="2093912" cy="3019425"/>
          </a:xfrm>
          <a:custGeom>
            <a:avLst/>
            <a:gdLst/>
            <a:ahLst/>
            <a:cxnLst/>
            <a:rect l="l" t="t" r="r" b="b"/>
            <a:pathLst>
              <a:path w="454" h="654" extrusionOk="0">
                <a:moveTo>
                  <a:pt x="454" y="654"/>
                </a:moveTo>
                <a:cubicBezTo>
                  <a:pt x="393" y="636"/>
                  <a:pt x="314" y="598"/>
                  <a:pt x="254" y="515"/>
                </a:cubicBezTo>
                <a:cubicBezTo>
                  <a:pt x="179" y="413"/>
                  <a:pt x="151" y="305"/>
                  <a:pt x="140" y="233"/>
                </a:cubicBezTo>
                <a:cubicBezTo>
                  <a:pt x="129" y="155"/>
                  <a:pt x="135" y="101"/>
                  <a:pt x="136" y="9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7" y="64"/>
                  <a:pt x="145" y="31"/>
                  <a:pt x="159" y="0"/>
                </a:cubicBezTo>
                <a:cubicBezTo>
                  <a:pt x="154" y="6"/>
                  <a:pt x="149" y="13"/>
                  <a:pt x="144" y="20"/>
                </a:cubicBezTo>
                <a:cubicBezTo>
                  <a:pt x="101" y="77"/>
                  <a:pt x="46" y="170"/>
                  <a:pt x="27" y="292"/>
                </a:cubicBezTo>
                <a:cubicBezTo>
                  <a:pt x="0" y="466"/>
                  <a:pt x="111" y="586"/>
                  <a:pt x="124" y="599"/>
                </a:cubicBezTo>
                <a:cubicBezTo>
                  <a:pt x="125" y="600"/>
                  <a:pt x="125" y="600"/>
                  <a:pt x="125" y="600"/>
                </a:cubicBezTo>
                <a:cubicBezTo>
                  <a:pt x="155" y="629"/>
                  <a:pt x="215" y="654"/>
                  <a:pt x="258" y="654"/>
                </a:cubicBezTo>
                <a:lnTo>
                  <a:pt x="454" y="654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119"/>
          <p:cNvSpPr/>
          <p:nvPr/>
        </p:nvSpPr>
        <p:spPr>
          <a:xfrm>
            <a:off x="7078662" y="1497012"/>
            <a:ext cx="420687" cy="498475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61" y="104"/>
                </a:moveTo>
                <a:cubicBezTo>
                  <a:pt x="61" y="106"/>
                  <a:pt x="59" y="108"/>
                  <a:pt x="57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2" y="108"/>
                  <a:pt x="30" y="106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0" y="102"/>
                  <a:pt x="32" y="100"/>
                  <a:pt x="34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9" y="100"/>
                  <a:pt x="61" y="102"/>
                  <a:pt x="61" y="104"/>
                </a:cubicBezTo>
                <a:close/>
                <a:moveTo>
                  <a:pt x="61" y="94"/>
                </a:moveTo>
                <a:cubicBezTo>
                  <a:pt x="61" y="92"/>
                  <a:pt x="59" y="91"/>
                  <a:pt x="57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2" y="91"/>
                  <a:pt x="30" y="92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6"/>
                  <a:pt x="32" y="98"/>
                  <a:pt x="34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59" y="98"/>
                  <a:pt x="61" y="96"/>
                  <a:pt x="61" y="94"/>
                </a:cubicBezTo>
                <a:close/>
                <a:moveTo>
                  <a:pt x="49" y="53"/>
                </a:moveTo>
                <a:cubicBezTo>
                  <a:pt x="44" y="53"/>
                  <a:pt x="44" y="53"/>
                  <a:pt x="44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8"/>
                  <a:pt x="44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8" y="88"/>
                  <a:pt x="49" y="88"/>
                </a:cubicBezTo>
                <a:lnTo>
                  <a:pt x="49" y="53"/>
                </a:lnTo>
                <a:close/>
                <a:moveTo>
                  <a:pt x="33" y="39"/>
                </a:moveTo>
                <a:cubicBezTo>
                  <a:pt x="30" y="39"/>
                  <a:pt x="27" y="41"/>
                  <a:pt x="27" y="44"/>
                </a:cubicBezTo>
                <a:cubicBezTo>
                  <a:pt x="27" y="47"/>
                  <a:pt x="30" y="49"/>
                  <a:pt x="33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1"/>
                  <a:pt x="36" y="39"/>
                  <a:pt x="33" y="39"/>
                </a:cubicBezTo>
                <a:close/>
                <a:moveTo>
                  <a:pt x="64" y="44"/>
                </a:moveTo>
                <a:cubicBezTo>
                  <a:pt x="64" y="41"/>
                  <a:pt x="61" y="39"/>
                  <a:pt x="58" y="39"/>
                </a:cubicBezTo>
                <a:cubicBezTo>
                  <a:pt x="55" y="39"/>
                  <a:pt x="53" y="41"/>
                  <a:pt x="53" y="44"/>
                </a:cubicBezTo>
                <a:cubicBezTo>
                  <a:pt x="53" y="49"/>
                  <a:pt x="53" y="49"/>
                  <a:pt x="53" y="49"/>
                </a:cubicBezTo>
                <a:cubicBezTo>
                  <a:pt x="58" y="49"/>
                  <a:pt x="58" y="49"/>
                  <a:pt x="58" y="49"/>
                </a:cubicBezTo>
                <a:cubicBezTo>
                  <a:pt x="61" y="49"/>
                  <a:pt x="64" y="47"/>
                  <a:pt x="64" y="44"/>
                </a:cubicBezTo>
                <a:close/>
                <a:moveTo>
                  <a:pt x="76" y="34"/>
                </a:moveTo>
                <a:cubicBezTo>
                  <a:pt x="73" y="24"/>
                  <a:pt x="62" y="14"/>
                  <a:pt x="46" y="14"/>
                </a:cubicBezTo>
                <a:cubicBezTo>
                  <a:pt x="29" y="14"/>
                  <a:pt x="18" y="24"/>
                  <a:pt x="16" y="34"/>
                </a:cubicBezTo>
                <a:cubicBezTo>
                  <a:pt x="14" y="41"/>
                  <a:pt x="15" y="48"/>
                  <a:pt x="19" y="55"/>
                </a:cubicBezTo>
                <a:cubicBezTo>
                  <a:pt x="22" y="61"/>
                  <a:pt x="25" y="66"/>
                  <a:pt x="28" y="73"/>
                </a:cubicBezTo>
                <a:cubicBezTo>
                  <a:pt x="30" y="76"/>
                  <a:pt x="30" y="81"/>
                  <a:pt x="31" y="84"/>
                </a:cubicBezTo>
                <a:cubicBezTo>
                  <a:pt x="32" y="87"/>
                  <a:pt x="33" y="88"/>
                  <a:pt x="36" y="88"/>
                </a:cubicBezTo>
                <a:cubicBezTo>
                  <a:pt x="37" y="88"/>
                  <a:pt x="38" y="88"/>
                  <a:pt x="38" y="88"/>
                </a:cubicBezTo>
                <a:cubicBezTo>
                  <a:pt x="38" y="53"/>
                  <a:pt x="38" y="53"/>
                  <a:pt x="38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1" y="53"/>
                  <a:pt x="28" y="52"/>
                  <a:pt x="27" y="50"/>
                </a:cubicBezTo>
                <a:cubicBezTo>
                  <a:pt x="25" y="49"/>
                  <a:pt x="24" y="46"/>
                  <a:pt x="24" y="44"/>
                </a:cubicBezTo>
                <a:cubicBezTo>
                  <a:pt x="24" y="42"/>
                  <a:pt x="25" y="39"/>
                  <a:pt x="27" y="38"/>
                </a:cubicBezTo>
                <a:cubicBezTo>
                  <a:pt x="28" y="36"/>
                  <a:pt x="31" y="35"/>
                  <a:pt x="33" y="35"/>
                </a:cubicBezTo>
                <a:cubicBezTo>
                  <a:pt x="38" y="35"/>
                  <a:pt x="42" y="39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9"/>
                  <a:pt x="42" y="49"/>
                  <a:pt x="42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6" y="35"/>
                  <a:pt x="58" y="35"/>
                </a:cubicBezTo>
                <a:cubicBezTo>
                  <a:pt x="60" y="35"/>
                  <a:pt x="63" y="36"/>
                  <a:pt x="64" y="38"/>
                </a:cubicBezTo>
                <a:cubicBezTo>
                  <a:pt x="66" y="39"/>
                  <a:pt x="67" y="42"/>
                  <a:pt x="67" y="44"/>
                </a:cubicBezTo>
                <a:cubicBezTo>
                  <a:pt x="67" y="46"/>
                  <a:pt x="66" y="49"/>
                  <a:pt x="64" y="50"/>
                </a:cubicBezTo>
                <a:cubicBezTo>
                  <a:pt x="63" y="52"/>
                  <a:pt x="60" y="53"/>
                  <a:pt x="5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4" y="88"/>
                  <a:pt x="55" y="88"/>
                </a:cubicBezTo>
                <a:cubicBezTo>
                  <a:pt x="58" y="88"/>
                  <a:pt x="59" y="87"/>
                  <a:pt x="60" y="84"/>
                </a:cubicBezTo>
                <a:cubicBezTo>
                  <a:pt x="61" y="81"/>
                  <a:pt x="61" y="76"/>
                  <a:pt x="63" y="73"/>
                </a:cubicBezTo>
                <a:cubicBezTo>
                  <a:pt x="66" y="66"/>
                  <a:pt x="69" y="61"/>
                  <a:pt x="72" y="55"/>
                </a:cubicBezTo>
                <a:cubicBezTo>
                  <a:pt x="76" y="48"/>
                  <a:pt x="77" y="41"/>
                  <a:pt x="76" y="34"/>
                </a:cubicBezTo>
                <a:close/>
                <a:moveTo>
                  <a:pt x="49" y="3"/>
                </a:moveTo>
                <a:cubicBezTo>
                  <a:pt x="49" y="1"/>
                  <a:pt x="47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4" y="0"/>
                  <a:pt x="42" y="1"/>
                  <a:pt x="42" y="3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1"/>
                  <a:pt x="44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9" y="11"/>
                  <a:pt x="49" y="9"/>
                </a:cubicBezTo>
                <a:lnTo>
                  <a:pt x="49" y="3"/>
                </a:lnTo>
                <a:close/>
                <a:moveTo>
                  <a:pt x="67" y="8"/>
                </a:moveTo>
                <a:cubicBezTo>
                  <a:pt x="68" y="7"/>
                  <a:pt x="67" y="5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4" y="3"/>
                  <a:pt x="62" y="3"/>
                  <a:pt x="61" y="5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2"/>
                  <a:pt x="58" y="14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1" y="16"/>
                  <a:pt x="63" y="15"/>
                  <a:pt x="64" y="14"/>
                </a:cubicBezTo>
                <a:lnTo>
                  <a:pt x="67" y="8"/>
                </a:lnTo>
                <a:close/>
                <a:moveTo>
                  <a:pt x="81" y="19"/>
                </a:moveTo>
                <a:cubicBezTo>
                  <a:pt x="82" y="18"/>
                  <a:pt x="82" y="1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80" y="13"/>
                  <a:pt x="78" y="13"/>
                  <a:pt x="76" y="14"/>
                </a:cubicBezTo>
                <a:cubicBezTo>
                  <a:pt x="72" y="18"/>
                  <a:pt x="72" y="18"/>
                  <a:pt x="72" y="18"/>
                </a:cubicBezTo>
                <a:cubicBezTo>
                  <a:pt x="70" y="19"/>
                  <a:pt x="70" y="21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3" y="24"/>
                  <a:pt x="75" y="24"/>
                  <a:pt x="76" y="23"/>
                </a:cubicBezTo>
                <a:lnTo>
                  <a:pt x="81" y="19"/>
                </a:lnTo>
                <a:close/>
                <a:moveTo>
                  <a:pt x="88" y="35"/>
                </a:moveTo>
                <a:cubicBezTo>
                  <a:pt x="90" y="35"/>
                  <a:pt x="91" y="33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90" y="29"/>
                  <a:pt x="88" y="28"/>
                  <a:pt x="87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79" y="30"/>
                  <a:pt x="78" y="32"/>
                  <a:pt x="78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80" y="36"/>
                  <a:pt x="82" y="36"/>
                </a:cubicBezTo>
                <a:lnTo>
                  <a:pt x="88" y="35"/>
                </a:lnTo>
                <a:close/>
                <a:moveTo>
                  <a:pt x="86" y="53"/>
                </a:moveTo>
                <a:cubicBezTo>
                  <a:pt x="88" y="53"/>
                  <a:pt x="90" y="52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48"/>
                  <a:pt x="89" y="47"/>
                  <a:pt x="88" y="46"/>
                </a:cubicBezTo>
                <a:cubicBezTo>
                  <a:pt x="82" y="45"/>
                  <a:pt x="82" y="45"/>
                  <a:pt x="82" y="45"/>
                </a:cubicBezTo>
                <a:cubicBezTo>
                  <a:pt x="80" y="45"/>
                  <a:pt x="78" y="46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7" y="49"/>
                  <a:pt x="78" y="51"/>
                  <a:pt x="80" y="52"/>
                </a:cubicBezTo>
                <a:lnTo>
                  <a:pt x="86" y="53"/>
                </a:lnTo>
                <a:close/>
                <a:moveTo>
                  <a:pt x="26" y="14"/>
                </a:moveTo>
                <a:cubicBezTo>
                  <a:pt x="27" y="15"/>
                  <a:pt x="29" y="16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3" y="12"/>
                  <a:pt x="32" y="10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3"/>
                  <a:pt x="26" y="3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3" y="5"/>
                  <a:pt x="23" y="7"/>
                  <a:pt x="23" y="8"/>
                </a:cubicBezTo>
                <a:lnTo>
                  <a:pt x="26" y="14"/>
                </a:lnTo>
                <a:close/>
                <a:moveTo>
                  <a:pt x="15" y="23"/>
                </a:moveTo>
                <a:cubicBezTo>
                  <a:pt x="16" y="24"/>
                  <a:pt x="18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1"/>
                  <a:pt x="20" y="19"/>
                  <a:pt x="19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1" y="13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8" y="16"/>
                  <a:pt x="9" y="18"/>
                  <a:pt x="10" y="19"/>
                </a:cubicBezTo>
                <a:lnTo>
                  <a:pt x="15" y="23"/>
                </a:lnTo>
                <a:close/>
                <a:moveTo>
                  <a:pt x="9" y="36"/>
                </a:moveTo>
                <a:cubicBezTo>
                  <a:pt x="11" y="36"/>
                  <a:pt x="12" y="35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2"/>
                  <a:pt x="12" y="30"/>
                  <a:pt x="10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8"/>
                  <a:pt x="1" y="29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1" y="35"/>
                  <a:pt x="3" y="35"/>
                </a:cubicBezTo>
                <a:lnTo>
                  <a:pt x="9" y="36"/>
                </a:lnTo>
                <a:close/>
                <a:moveTo>
                  <a:pt x="10" y="52"/>
                </a:moveTo>
                <a:cubicBezTo>
                  <a:pt x="12" y="51"/>
                  <a:pt x="13" y="49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6"/>
                  <a:pt x="11" y="45"/>
                  <a:pt x="9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1" y="47"/>
                  <a:pt x="0" y="48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1" y="52"/>
                  <a:pt x="3" y="53"/>
                  <a:pt x="4" y="53"/>
                </a:cubicBezTo>
                <a:lnTo>
                  <a:pt x="10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119"/>
          <p:cNvSpPr/>
          <p:nvPr/>
        </p:nvSpPr>
        <p:spPr>
          <a:xfrm>
            <a:off x="7581900" y="4510087"/>
            <a:ext cx="585787" cy="393700"/>
          </a:xfrm>
          <a:custGeom>
            <a:avLst/>
            <a:gdLst/>
            <a:ahLst/>
            <a:cxnLst/>
            <a:rect l="l" t="t" r="r" b="b"/>
            <a:pathLst>
              <a:path w="127" h="85" extrusionOk="0">
                <a:moveTo>
                  <a:pt x="101" y="8"/>
                </a:moveTo>
                <a:cubicBezTo>
                  <a:pt x="113" y="38"/>
                  <a:pt x="113" y="38"/>
                  <a:pt x="113" y="38"/>
                </a:cubicBezTo>
                <a:cubicBezTo>
                  <a:pt x="98" y="44"/>
                  <a:pt x="98" y="44"/>
                  <a:pt x="98" y="44"/>
                </a:cubicBezTo>
                <a:cubicBezTo>
                  <a:pt x="90" y="37"/>
                  <a:pt x="66" y="17"/>
                  <a:pt x="64" y="17"/>
                </a:cubicBezTo>
                <a:cubicBezTo>
                  <a:pt x="63" y="17"/>
                  <a:pt x="55" y="19"/>
                  <a:pt x="55" y="20"/>
                </a:cubicBezTo>
                <a:cubicBezTo>
                  <a:pt x="55" y="20"/>
                  <a:pt x="50" y="21"/>
                  <a:pt x="46" y="21"/>
                </a:cubicBezTo>
                <a:cubicBezTo>
                  <a:pt x="44" y="21"/>
                  <a:pt x="43" y="21"/>
                  <a:pt x="42" y="20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6"/>
                  <a:pt x="42" y="15"/>
                  <a:pt x="43" y="14"/>
                </a:cubicBezTo>
                <a:cubicBezTo>
                  <a:pt x="50" y="11"/>
                  <a:pt x="66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72" y="5"/>
                  <a:pt x="98" y="8"/>
                  <a:pt x="101" y="8"/>
                </a:cubicBezTo>
                <a:close/>
                <a:moveTo>
                  <a:pt x="111" y="0"/>
                </a:moveTo>
                <a:cubicBezTo>
                  <a:pt x="111" y="0"/>
                  <a:pt x="111" y="0"/>
                  <a:pt x="110" y="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3"/>
                  <a:pt x="104" y="3"/>
                  <a:pt x="104" y="4"/>
                </a:cubicBezTo>
                <a:cubicBezTo>
                  <a:pt x="103" y="5"/>
                  <a:pt x="103" y="6"/>
                  <a:pt x="103" y="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6" y="39"/>
                  <a:pt x="118" y="40"/>
                  <a:pt x="120" y="39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6"/>
                  <a:pt x="127" y="36"/>
                </a:cubicBezTo>
                <a:cubicBezTo>
                  <a:pt x="127" y="35"/>
                  <a:pt x="127" y="34"/>
                  <a:pt x="127" y="33"/>
                </a:cubicBezTo>
                <a:cubicBezTo>
                  <a:pt x="114" y="2"/>
                  <a:pt x="114" y="2"/>
                  <a:pt x="114" y="2"/>
                </a:cubicBezTo>
                <a:cubicBezTo>
                  <a:pt x="114" y="1"/>
                  <a:pt x="113" y="0"/>
                  <a:pt x="111" y="0"/>
                </a:cubicBezTo>
                <a:close/>
                <a:moveTo>
                  <a:pt x="0" y="43"/>
                </a:moveTo>
                <a:cubicBezTo>
                  <a:pt x="0" y="43"/>
                  <a:pt x="0" y="44"/>
                  <a:pt x="1" y="45"/>
                </a:cubicBezTo>
                <a:cubicBezTo>
                  <a:pt x="2" y="46"/>
                  <a:pt x="2" y="46"/>
                  <a:pt x="3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7"/>
                  <a:pt x="12" y="45"/>
                  <a:pt x="12" y="43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4" y="7"/>
                  <a:pt x="14" y="6"/>
                </a:cubicBezTo>
                <a:cubicBezTo>
                  <a:pt x="13" y="6"/>
                  <a:pt x="12" y="5"/>
                  <a:pt x="1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8"/>
                </a:cubicBezTo>
                <a:lnTo>
                  <a:pt x="0" y="43"/>
                </a:lnTo>
                <a:close/>
                <a:moveTo>
                  <a:pt x="52" y="73"/>
                </a:moveTo>
                <a:cubicBezTo>
                  <a:pt x="52" y="72"/>
                  <a:pt x="51" y="71"/>
                  <a:pt x="50" y="70"/>
                </a:cubicBezTo>
                <a:cubicBezTo>
                  <a:pt x="48" y="68"/>
                  <a:pt x="46" y="69"/>
                  <a:pt x="44" y="71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39" y="77"/>
                  <a:pt x="39" y="77"/>
                  <a:pt x="39" y="77"/>
                </a:cubicBezTo>
                <a:cubicBezTo>
                  <a:pt x="36" y="80"/>
                  <a:pt x="39" y="83"/>
                  <a:pt x="40" y="84"/>
                </a:cubicBezTo>
                <a:cubicBezTo>
                  <a:pt x="41" y="85"/>
                  <a:pt x="42" y="85"/>
                  <a:pt x="43" y="85"/>
                </a:cubicBezTo>
                <a:cubicBezTo>
                  <a:pt x="44" y="85"/>
                  <a:pt x="45" y="84"/>
                  <a:pt x="46" y="83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7"/>
                  <a:pt x="51" y="77"/>
                  <a:pt x="51" y="77"/>
                </a:cubicBezTo>
                <a:cubicBezTo>
                  <a:pt x="52" y="76"/>
                  <a:pt x="52" y="75"/>
                  <a:pt x="52" y="73"/>
                </a:cubicBezTo>
                <a:close/>
                <a:moveTo>
                  <a:pt x="28" y="71"/>
                </a:moveTo>
                <a:cubicBezTo>
                  <a:pt x="26" y="73"/>
                  <a:pt x="26" y="75"/>
                  <a:pt x="29" y="78"/>
                </a:cubicBezTo>
                <a:cubicBezTo>
                  <a:pt x="31" y="79"/>
                  <a:pt x="33" y="79"/>
                  <a:pt x="35" y="77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6"/>
                  <a:pt x="42" y="63"/>
                  <a:pt x="41" y="63"/>
                </a:cubicBezTo>
                <a:cubicBezTo>
                  <a:pt x="38" y="61"/>
                  <a:pt x="36" y="61"/>
                  <a:pt x="34" y="64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8"/>
                  <a:pt x="31" y="68"/>
                  <a:pt x="31" y="68"/>
                </a:cubicBezTo>
                <a:lnTo>
                  <a:pt x="28" y="71"/>
                </a:lnTo>
                <a:close/>
                <a:moveTo>
                  <a:pt x="19" y="63"/>
                </a:moveTo>
                <a:cubicBezTo>
                  <a:pt x="18" y="64"/>
                  <a:pt x="17" y="65"/>
                  <a:pt x="18" y="66"/>
                </a:cubicBezTo>
                <a:cubicBezTo>
                  <a:pt x="18" y="68"/>
                  <a:pt x="19" y="69"/>
                  <a:pt x="20" y="69"/>
                </a:cubicBezTo>
                <a:cubicBezTo>
                  <a:pt x="22" y="71"/>
                  <a:pt x="24" y="71"/>
                  <a:pt x="26" y="69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0"/>
                  <a:pt x="34" y="58"/>
                  <a:pt x="34" y="57"/>
                </a:cubicBezTo>
                <a:cubicBezTo>
                  <a:pt x="34" y="56"/>
                  <a:pt x="33" y="55"/>
                  <a:pt x="32" y="54"/>
                </a:cubicBezTo>
                <a:cubicBezTo>
                  <a:pt x="30" y="52"/>
                  <a:pt x="27" y="52"/>
                  <a:pt x="25" y="55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lnTo>
                  <a:pt x="19" y="63"/>
                </a:lnTo>
                <a:close/>
                <a:moveTo>
                  <a:pt x="17" y="60"/>
                </a:moveTo>
                <a:cubicBezTo>
                  <a:pt x="24" y="52"/>
                  <a:pt x="24" y="52"/>
                  <a:pt x="24" y="52"/>
                </a:cubicBezTo>
                <a:cubicBezTo>
                  <a:pt x="27" y="49"/>
                  <a:pt x="24" y="46"/>
                  <a:pt x="23" y="45"/>
                </a:cubicBezTo>
                <a:cubicBezTo>
                  <a:pt x="21" y="43"/>
                  <a:pt x="19" y="44"/>
                  <a:pt x="17" y="4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4"/>
                  <a:pt x="10" y="55"/>
                  <a:pt x="10" y="56"/>
                </a:cubicBezTo>
                <a:cubicBezTo>
                  <a:pt x="10" y="58"/>
                  <a:pt x="11" y="59"/>
                  <a:pt x="11" y="59"/>
                </a:cubicBezTo>
                <a:cubicBezTo>
                  <a:pt x="12" y="60"/>
                  <a:pt x="14" y="61"/>
                  <a:pt x="15" y="61"/>
                </a:cubicBezTo>
                <a:cubicBezTo>
                  <a:pt x="16" y="61"/>
                  <a:pt x="17" y="61"/>
                  <a:pt x="17" y="60"/>
                </a:cubicBezTo>
                <a:close/>
                <a:moveTo>
                  <a:pt x="96" y="53"/>
                </a:moveTo>
                <a:cubicBezTo>
                  <a:pt x="98" y="51"/>
                  <a:pt x="99" y="49"/>
                  <a:pt x="96" y="46"/>
                </a:cubicBezTo>
                <a:cubicBezTo>
                  <a:pt x="93" y="44"/>
                  <a:pt x="93" y="44"/>
                  <a:pt x="93" y="44"/>
                </a:cubicBezTo>
                <a:cubicBezTo>
                  <a:pt x="81" y="34"/>
                  <a:pt x="67" y="22"/>
                  <a:pt x="64" y="20"/>
                </a:cubicBezTo>
                <a:cubicBezTo>
                  <a:pt x="63" y="20"/>
                  <a:pt x="59" y="21"/>
                  <a:pt x="56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0" y="24"/>
                  <a:pt x="46" y="24"/>
                </a:cubicBezTo>
                <a:cubicBezTo>
                  <a:pt x="44" y="24"/>
                  <a:pt x="42" y="24"/>
                  <a:pt x="40" y="23"/>
                </a:cubicBezTo>
                <a:cubicBezTo>
                  <a:pt x="38" y="21"/>
                  <a:pt x="37" y="19"/>
                  <a:pt x="37" y="18"/>
                </a:cubicBezTo>
                <a:cubicBezTo>
                  <a:pt x="38" y="15"/>
                  <a:pt x="40" y="13"/>
                  <a:pt x="42" y="12"/>
                </a:cubicBezTo>
                <a:cubicBezTo>
                  <a:pt x="17" y="9"/>
                  <a:pt x="17" y="9"/>
                  <a:pt x="17" y="9"/>
                </a:cubicBezTo>
                <a:cubicBezTo>
                  <a:pt x="15" y="44"/>
                  <a:pt x="15" y="44"/>
                  <a:pt x="15" y="44"/>
                </a:cubicBezTo>
                <a:cubicBezTo>
                  <a:pt x="17" y="42"/>
                  <a:pt x="19" y="41"/>
                  <a:pt x="20" y="41"/>
                </a:cubicBezTo>
                <a:cubicBezTo>
                  <a:pt x="22" y="41"/>
                  <a:pt x="24" y="42"/>
                  <a:pt x="25" y="43"/>
                </a:cubicBezTo>
                <a:cubicBezTo>
                  <a:pt x="27" y="45"/>
                  <a:pt x="28" y="47"/>
                  <a:pt x="28" y="50"/>
                </a:cubicBezTo>
                <a:cubicBezTo>
                  <a:pt x="30" y="50"/>
                  <a:pt x="32" y="50"/>
                  <a:pt x="34" y="52"/>
                </a:cubicBezTo>
                <a:cubicBezTo>
                  <a:pt x="36" y="54"/>
                  <a:pt x="37" y="56"/>
                  <a:pt x="37" y="59"/>
                </a:cubicBezTo>
                <a:cubicBezTo>
                  <a:pt x="39" y="58"/>
                  <a:pt x="41" y="59"/>
                  <a:pt x="42" y="60"/>
                </a:cubicBezTo>
                <a:cubicBezTo>
                  <a:pt x="44" y="62"/>
                  <a:pt x="46" y="64"/>
                  <a:pt x="46" y="66"/>
                </a:cubicBezTo>
                <a:cubicBezTo>
                  <a:pt x="48" y="66"/>
                  <a:pt x="50" y="66"/>
                  <a:pt x="52" y="68"/>
                </a:cubicBezTo>
                <a:cubicBezTo>
                  <a:pt x="55" y="70"/>
                  <a:pt x="56" y="73"/>
                  <a:pt x="55" y="76"/>
                </a:cubicBezTo>
                <a:cubicBezTo>
                  <a:pt x="57" y="78"/>
                  <a:pt x="57" y="78"/>
                  <a:pt x="57" y="78"/>
                </a:cubicBezTo>
                <a:cubicBezTo>
                  <a:pt x="57" y="78"/>
                  <a:pt x="57" y="78"/>
                  <a:pt x="57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8" y="79"/>
                  <a:pt x="59" y="79"/>
                  <a:pt x="60" y="79"/>
                </a:cubicBezTo>
                <a:cubicBezTo>
                  <a:pt x="61" y="79"/>
                  <a:pt x="63" y="78"/>
                  <a:pt x="63" y="78"/>
                </a:cubicBezTo>
                <a:cubicBezTo>
                  <a:pt x="65" y="76"/>
                  <a:pt x="66" y="74"/>
                  <a:pt x="64" y="73"/>
                </a:cubicBezTo>
                <a:cubicBezTo>
                  <a:pt x="64" y="72"/>
                  <a:pt x="64" y="72"/>
                  <a:pt x="64" y="72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2" y="63"/>
                  <a:pt x="52" y="62"/>
                </a:cubicBezTo>
                <a:cubicBezTo>
                  <a:pt x="52" y="62"/>
                  <a:pt x="52" y="61"/>
                  <a:pt x="53" y="61"/>
                </a:cubicBezTo>
                <a:cubicBezTo>
                  <a:pt x="53" y="60"/>
                  <a:pt x="54" y="60"/>
                  <a:pt x="55" y="61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3"/>
                  <a:pt x="71" y="73"/>
                  <a:pt x="72" y="73"/>
                </a:cubicBezTo>
                <a:cubicBezTo>
                  <a:pt x="73" y="73"/>
                  <a:pt x="74" y="73"/>
                  <a:pt x="75" y="71"/>
                </a:cubicBezTo>
                <a:cubicBezTo>
                  <a:pt x="76" y="70"/>
                  <a:pt x="77" y="69"/>
                  <a:pt x="77" y="68"/>
                </a:cubicBezTo>
                <a:cubicBezTo>
                  <a:pt x="76" y="67"/>
                  <a:pt x="76" y="65"/>
                  <a:pt x="74" y="64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4" y="56"/>
                  <a:pt x="64" y="56"/>
                </a:cubicBezTo>
                <a:cubicBezTo>
                  <a:pt x="64" y="55"/>
                  <a:pt x="64" y="55"/>
                  <a:pt x="65" y="54"/>
                </a:cubicBezTo>
                <a:cubicBezTo>
                  <a:pt x="65" y="54"/>
                  <a:pt x="66" y="54"/>
                  <a:pt x="67" y="54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84" y="66"/>
                  <a:pt x="86" y="65"/>
                  <a:pt x="87" y="63"/>
                </a:cubicBezTo>
                <a:cubicBezTo>
                  <a:pt x="88" y="62"/>
                  <a:pt x="89" y="61"/>
                  <a:pt x="89" y="60"/>
                </a:cubicBezTo>
                <a:cubicBezTo>
                  <a:pt x="88" y="59"/>
                  <a:pt x="88" y="58"/>
                  <a:pt x="86" y="57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6"/>
                  <a:pt x="76" y="46"/>
                </a:cubicBezTo>
                <a:cubicBezTo>
                  <a:pt x="76" y="45"/>
                  <a:pt x="77" y="45"/>
                  <a:pt x="78" y="45"/>
                </a:cubicBezTo>
                <a:cubicBezTo>
                  <a:pt x="89" y="54"/>
                  <a:pt x="89" y="54"/>
                  <a:pt x="89" y="54"/>
                </a:cubicBezTo>
                <a:cubicBezTo>
                  <a:pt x="91" y="56"/>
                  <a:pt x="94" y="56"/>
                  <a:pt x="9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119"/>
          <p:cNvSpPr/>
          <p:nvPr/>
        </p:nvSpPr>
        <p:spPr>
          <a:xfrm>
            <a:off x="6207125" y="5286375"/>
            <a:ext cx="508000" cy="419100"/>
          </a:xfrm>
          <a:custGeom>
            <a:avLst/>
            <a:gdLst/>
            <a:ahLst/>
            <a:cxnLst/>
            <a:rect l="l" t="t" r="r" b="b"/>
            <a:pathLst>
              <a:path w="110" h="91" extrusionOk="0">
                <a:moveTo>
                  <a:pt x="15" y="74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8"/>
                  <a:pt x="17" y="46"/>
                  <a:pt x="19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7" y="46"/>
                  <a:pt x="28" y="48"/>
                  <a:pt x="28" y="50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6"/>
                  <a:pt x="27" y="78"/>
                  <a:pt x="2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7" y="78"/>
                  <a:pt x="15" y="76"/>
                  <a:pt x="15" y="74"/>
                </a:cubicBezTo>
                <a:close/>
                <a:moveTo>
                  <a:pt x="41" y="37"/>
                </a:moveTo>
                <a:cubicBezTo>
                  <a:pt x="39" y="37"/>
                  <a:pt x="37" y="39"/>
                  <a:pt x="37" y="41"/>
                </a:cubicBezTo>
                <a:cubicBezTo>
                  <a:pt x="37" y="74"/>
                  <a:pt x="37" y="74"/>
                  <a:pt x="37" y="74"/>
                </a:cubicBezTo>
                <a:cubicBezTo>
                  <a:pt x="37" y="76"/>
                  <a:pt x="39" y="78"/>
                  <a:pt x="41" y="78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78"/>
                  <a:pt x="50" y="76"/>
                  <a:pt x="50" y="74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9"/>
                  <a:pt x="49" y="37"/>
                  <a:pt x="47" y="37"/>
                </a:cubicBezTo>
                <a:lnTo>
                  <a:pt x="41" y="37"/>
                </a:lnTo>
                <a:close/>
                <a:moveTo>
                  <a:pt x="62" y="30"/>
                </a:moveTo>
                <a:cubicBezTo>
                  <a:pt x="61" y="30"/>
                  <a:pt x="59" y="31"/>
                  <a:pt x="59" y="33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6"/>
                  <a:pt x="61" y="78"/>
                  <a:pt x="62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71" y="78"/>
                  <a:pt x="72" y="76"/>
                  <a:pt x="72" y="74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1"/>
                  <a:pt x="71" y="30"/>
                  <a:pt x="69" y="30"/>
                </a:cubicBezTo>
                <a:lnTo>
                  <a:pt x="62" y="30"/>
                </a:lnTo>
                <a:close/>
                <a:moveTo>
                  <a:pt x="84" y="22"/>
                </a:moveTo>
                <a:cubicBezTo>
                  <a:pt x="82" y="22"/>
                  <a:pt x="81" y="24"/>
                  <a:pt x="81" y="26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6"/>
                  <a:pt x="82" y="78"/>
                  <a:pt x="84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2" y="78"/>
                  <a:pt x="94" y="76"/>
                  <a:pt x="94" y="74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4"/>
                  <a:pt x="92" y="22"/>
                  <a:pt x="90" y="22"/>
                </a:cubicBezTo>
                <a:lnTo>
                  <a:pt x="84" y="22"/>
                </a:lnTo>
                <a:close/>
                <a:moveTo>
                  <a:pt x="17" y="37"/>
                </a:moveTo>
                <a:cubicBezTo>
                  <a:pt x="40" y="32"/>
                  <a:pt x="62" y="24"/>
                  <a:pt x="82" y="12"/>
                </a:cubicBezTo>
                <a:cubicBezTo>
                  <a:pt x="84" y="15"/>
                  <a:pt x="84" y="15"/>
                  <a:pt x="84" y="15"/>
                </a:cubicBezTo>
                <a:cubicBezTo>
                  <a:pt x="91" y="5"/>
                  <a:pt x="91" y="5"/>
                  <a:pt x="91" y="5"/>
                </a:cubicBezTo>
                <a:cubicBezTo>
                  <a:pt x="78" y="4"/>
                  <a:pt x="78" y="4"/>
                  <a:pt x="78" y="4"/>
                </a:cubicBezTo>
                <a:cubicBezTo>
                  <a:pt x="80" y="8"/>
                  <a:pt x="80" y="8"/>
                  <a:pt x="80" y="8"/>
                </a:cubicBezTo>
                <a:cubicBezTo>
                  <a:pt x="60" y="19"/>
                  <a:pt x="39" y="28"/>
                  <a:pt x="16" y="32"/>
                </a:cubicBezTo>
                <a:lnTo>
                  <a:pt x="17" y="37"/>
                </a:lnTo>
                <a:close/>
                <a:moveTo>
                  <a:pt x="110" y="85"/>
                </a:moveTo>
                <a:cubicBezTo>
                  <a:pt x="99" y="79"/>
                  <a:pt x="99" y="79"/>
                  <a:pt x="99" y="79"/>
                </a:cubicBezTo>
                <a:cubicBezTo>
                  <a:pt x="99" y="83"/>
                  <a:pt x="99" y="83"/>
                  <a:pt x="99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9" y="11"/>
                  <a:pt x="9" y="11"/>
                  <a:pt x="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0"/>
                  <a:pt x="7" y="0"/>
                  <a:pt x="7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7"/>
                  <a:pt x="4" y="87"/>
                  <a:pt x="4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91"/>
                  <a:pt x="99" y="91"/>
                  <a:pt x="99" y="91"/>
                </a:cubicBezTo>
                <a:lnTo>
                  <a:pt x="110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119"/>
          <p:cNvSpPr/>
          <p:nvPr/>
        </p:nvSpPr>
        <p:spPr>
          <a:xfrm>
            <a:off x="5395912" y="1131887"/>
            <a:ext cx="742950" cy="388937"/>
          </a:xfrm>
          <a:custGeom>
            <a:avLst/>
            <a:gdLst/>
            <a:ahLst/>
            <a:cxnLst/>
            <a:rect l="l" t="t" r="r" b="b"/>
            <a:pathLst>
              <a:path w="161" h="84" extrusionOk="0">
                <a:moveTo>
                  <a:pt x="116" y="79"/>
                </a:moveTo>
                <a:cubicBezTo>
                  <a:pt x="114" y="80"/>
                  <a:pt x="111" y="81"/>
                  <a:pt x="109" y="82"/>
                </a:cubicBezTo>
                <a:cubicBezTo>
                  <a:pt x="101" y="83"/>
                  <a:pt x="93" y="84"/>
                  <a:pt x="82" y="84"/>
                </a:cubicBezTo>
                <a:cubicBezTo>
                  <a:pt x="72" y="84"/>
                  <a:pt x="64" y="83"/>
                  <a:pt x="56" y="82"/>
                </a:cubicBezTo>
                <a:cubicBezTo>
                  <a:pt x="53" y="81"/>
                  <a:pt x="51" y="80"/>
                  <a:pt x="49" y="79"/>
                </a:cubicBezTo>
                <a:cubicBezTo>
                  <a:pt x="42" y="76"/>
                  <a:pt x="42" y="70"/>
                  <a:pt x="45" y="66"/>
                </a:cubicBezTo>
                <a:cubicBezTo>
                  <a:pt x="50" y="62"/>
                  <a:pt x="55" y="59"/>
                  <a:pt x="60" y="56"/>
                </a:cubicBezTo>
                <a:cubicBezTo>
                  <a:pt x="63" y="55"/>
                  <a:pt x="65" y="54"/>
                  <a:pt x="68" y="53"/>
                </a:cubicBezTo>
                <a:cubicBezTo>
                  <a:pt x="73" y="52"/>
                  <a:pt x="74" y="47"/>
                  <a:pt x="70" y="43"/>
                </a:cubicBezTo>
                <a:cubicBezTo>
                  <a:pt x="63" y="36"/>
                  <a:pt x="61" y="28"/>
                  <a:pt x="61" y="18"/>
                </a:cubicBezTo>
                <a:cubicBezTo>
                  <a:pt x="61" y="8"/>
                  <a:pt x="67" y="3"/>
                  <a:pt x="76" y="1"/>
                </a:cubicBezTo>
                <a:cubicBezTo>
                  <a:pt x="78" y="0"/>
                  <a:pt x="80" y="0"/>
                  <a:pt x="82" y="0"/>
                </a:cubicBezTo>
                <a:cubicBezTo>
                  <a:pt x="84" y="0"/>
                  <a:pt x="86" y="0"/>
                  <a:pt x="88" y="1"/>
                </a:cubicBezTo>
                <a:cubicBezTo>
                  <a:pt x="97" y="3"/>
                  <a:pt x="103" y="8"/>
                  <a:pt x="103" y="18"/>
                </a:cubicBezTo>
                <a:cubicBezTo>
                  <a:pt x="104" y="28"/>
                  <a:pt x="101" y="36"/>
                  <a:pt x="94" y="43"/>
                </a:cubicBezTo>
                <a:cubicBezTo>
                  <a:pt x="91" y="47"/>
                  <a:pt x="92" y="52"/>
                  <a:pt x="97" y="53"/>
                </a:cubicBezTo>
                <a:cubicBezTo>
                  <a:pt x="99" y="54"/>
                  <a:pt x="102" y="55"/>
                  <a:pt x="104" y="56"/>
                </a:cubicBezTo>
                <a:cubicBezTo>
                  <a:pt x="110" y="59"/>
                  <a:pt x="115" y="62"/>
                  <a:pt x="119" y="66"/>
                </a:cubicBezTo>
                <a:cubicBezTo>
                  <a:pt x="122" y="69"/>
                  <a:pt x="123" y="76"/>
                  <a:pt x="116" y="79"/>
                </a:cubicBezTo>
                <a:close/>
                <a:moveTo>
                  <a:pt x="158" y="72"/>
                </a:moveTo>
                <a:cubicBezTo>
                  <a:pt x="155" y="69"/>
                  <a:pt x="152" y="67"/>
                  <a:pt x="148" y="65"/>
                </a:cubicBezTo>
                <a:cubicBezTo>
                  <a:pt x="146" y="64"/>
                  <a:pt x="144" y="63"/>
                  <a:pt x="143" y="63"/>
                </a:cubicBezTo>
                <a:cubicBezTo>
                  <a:pt x="139" y="61"/>
                  <a:pt x="138" y="58"/>
                  <a:pt x="141" y="56"/>
                </a:cubicBezTo>
                <a:cubicBezTo>
                  <a:pt x="146" y="51"/>
                  <a:pt x="148" y="45"/>
                  <a:pt x="147" y="38"/>
                </a:cubicBezTo>
                <a:cubicBezTo>
                  <a:pt x="147" y="31"/>
                  <a:pt x="143" y="28"/>
                  <a:pt x="137" y="26"/>
                </a:cubicBezTo>
                <a:cubicBezTo>
                  <a:pt x="135" y="26"/>
                  <a:pt x="134" y="26"/>
                  <a:pt x="133" y="26"/>
                </a:cubicBezTo>
                <a:cubicBezTo>
                  <a:pt x="131" y="26"/>
                  <a:pt x="130" y="26"/>
                  <a:pt x="129" y="26"/>
                </a:cubicBezTo>
                <a:cubicBezTo>
                  <a:pt x="122" y="28"/>
                  <a:pt x="118" y="31"/>
                  <a:pt x="118" y="38"/>
                </a:cubicBezTo>
                <a:cubicBezTo>
                  <a:pt x="118" y="45"/>
                  <a:pt x="119" y="51"/>
                  <a:pt x="124" y="56"/>
                </a:cubicBezTo>
                <a:cubicBezTo>
                  <a:pt x="127" y="58"/>
                  <a:pt x="126" y="61"/>
                  <a:pt x="123" y="63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23" y="63"/>
                  <a:pt x="123" y="64"/>
                  <a:pt x="124" y="64"/>
                </a:cubicBezTo>
                <a:cubicBezTo>
                  <a:pt x="126" y="66"/>
                  <a:pt x="127" y="70"/>
                  <a:pt x="126" y="73"/>
                </a:cubicBezTo>
                <a:cubicBezTo>
                  <a:pt x="126" y="77"/>
                  <a:pt x="123" y="80"/>
                  <a:pt x="120" y="82"/>
                </a:cubicBezTo>
                <a:cubicBezTo>
                  <a:pt x="119" y="82"/>
                  <a:pt x="118" y="82"/>
                  <a:pt x="117" y="83"/>
                </a:cubicBezTo>
                <a:cubicBezTo>
                  <a:pt x="122" y="84"/>
                  <a:pt x="127" y="84"/>
                  <a:pt x="133" y="84"/>
                </a:cubicBezTo>
                <a:cubicBezTo>
                  <a:pt x="140" y="84"/>
                  <a:pt x="145" y="84"/>
                  <a:pt x="151" y="82"/>
                </a:cubicBezTo>
                <a:cubicBezTo>
                  <a:pt x="153" y="82"/>
                  <a:pt x="154" y="81"/>
                  <a:pt x="156" y="81"/>
                </a:cubicBezTo>
                <a:cubicBezTo>
                  <a:pt x="161" y="78"/>
                  <a:pt x="160" y="73"/>
                  <a:pt x="158" y="72"/>
                </a:cubicBezTo>
                <a:close/>
                <a:moveTo>
                  <a:pt x="38" y="73"/>
                </a:moveTo>
                <a:cubicBezTo>
                  <a:pt x="37" y="70"/>
                  <a:pt x="38" y="67"/>
                  <a:pt x="41" y="64"/>
                </a:cubicBezTo>
                <a:cubicBezTo>
                  <a:pt x="42" y="63"/>
                  <a:pt x="43" y="62"/>
                  <a:pt x="44" y="61"/>
                </a:cubicBezTo>
                <a:cubicBezTo>
                  <a:pt x="44" y="61"/>
                  <a:pt x="43" y="61"/>
                  <a:pt x="42" y="60"/>
                </a:cubicBezTo>
                <a:cubicBezTo>
                  <a:pt x="39" y="59"/>
                  <a:pt x="38" y="55"/>
                  <a:pt x="40" y="53"/>
                </a:cubicBezTo>
                <a:cubicBezTo>
                  <a:pt x="46" y="47"/>
                  <a:pt x="48" y="41"/>
                  <a:pt x="47" y="33"/>
                </a:cubicBezTo>
                <a:cubicBezTo>
                  <a:pt x="47" y="26"/>
                  <a:pt x="43" y="22"/>
                  <a:pt x="36" y="20"/>
                </a:cubicBezTo>
                <a:cubicBezTo>
                  <a:pt x="34" y="20"/>
                  <a:pt x="33" y="19"/>
                  <a:pt x="31" y="19"/>
                </a:cubicBezTo>
                <a:cubicBezTo>
                  <a:pt x="30" y="19"/>
                  <a:pt x="28" y="20"/>
                  <a:pt x="27" y="20"/>
                </a:cubicBezTo>
                <a:cubicBezTo>
                  <a:pt x="20" y="22"/>
                  <a:pt x="15" y="26"/>
                  <a:pt x="15" y="33"/>
                </a:cubicBezTo>
                <a:cubicBezTo>
                  <a:pt x="15" y="41"/>
                  <a:pt x="17" y="47"/>
                  <a:pt x="22" y="53"/>
                </a:cubicBezTo>
                <a:cubicBezTo>
                  <a:pt x="25" y="55"/>
                  <a:pt x="24" y="59"/>
                  <a:pt x="20" y="60"/>
                </a:cubicBezTo>
                <a:cubicBezTo>
                  <a:pt x="18" y="61"/>
                  <a:pt x="16" y="62"/>
                  <a:pt x="14" y="63"/>
                </a:cubicBezTo>
                <a:cubicBezTo>
                  <a:pt x="10" y="65"/>
                  <a:pt x="6" y="67"/>
                  <a:pt x="3" y="70"/>
                </a:cubicBezTo>
                <a:cubicBezTo>
                  <a:pt x="0" y="73"/>
                  <a:pt x="0" y="78"/>
                  <a:pt x="5" y="80"/>
                </a:cubicBezTo>
                <a:cubicBezTo>
                  <a:pt x="7" y="81"/>
                  <a:pt x="9" y="82"/>
                  <a:pt x="11" y="82"/>
                </a:cubicBezTo>
                <a:cubicBezTo>
                  <a:pt x="17" y="84"/>
                  <a:pt x="23" y="84"/>
                  <a:pt x="31" y="84"/>
                </a:cubicBezTo>
                <a:cubicBezTo>
                  <a:pt x="37" y="84"/>
                  <a:pt x="43" y="84"/>
                  <a:pt x="48" y="83"/>
                </a:cubicBezTo>
                <a:cubicBezTo>
                  <a:pt x="47" y="82"/>
                  <a:pt x="46" y="82"/>
                  <a:pt x="45" y="82"/>
                </a:cubicBezTo>
                <a:cubicBezTo>
                  <a:pt x="41" y="80"/>
                  <a:pt x="38" y="77"/>
                  <a:pt x="38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119"/>
          <p:cNvSpPr/>
          <p:nvPr/>
        </p:nvSpPr>
        <p:spPr>
          <a:xfrm>
            <a:off x="4206875" y="1990725"/>
            <a:ext cx="447675" cy="401637"/>
          </a:xfrm>
          <a:custGeom>
            <a:avLst/>
            <a:gdLst/>
            <a:ahLst/>
            <a:cxnLst/>
            <a:rect l="l" t="t" r="r" b="b"/>
            <a:pathLst>
              <a:path w="97" h="87" extrusionOk="0">
                <a:moveTo>
                  <a:pt x="66" y="11"/>
                </a:moveTo>
                <a:cubicBezTo>
                  <a:pt x="60" y="11"/>
                  <a:pt x="60" y="11"/>
                  <a:pt x="60" y="11"/>
                </a:cubicBezTo>
                <a:cubicBezTo>
                  <a:pt x="60" y="8"/>
                  <a:pt x="57" y="5"/>
                  <a:pt x="54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0" y="5"/>
                  <a:pt x="37" y="8"/>
                  <a:pt x="37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5"/>
                  <a:pt x="36" y="0"/>
                  <a:pt x="42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1" y="0"/>
                  <a:pt x="66" y="5"/>
                  <a:pt x="66" y="11"/>
                </a:cubicBezTo>
                <a:close/>
                <a:moveTo>
                  <a:pt x="14" y="48"/>
                </a:move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2"/>
                  <a:pt x="41" y="40"/>
                  <a:pt x="44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6" y="40"/>
                  <a:pt x="58" y="42"/>
                  <a:pt x="58" y="45"/>
                </a:cubicBezTo>
                <a:cubicBezTo>
                  <a:pt x="58" y="48"/>
                  <a:pt x="58" y="48"/>
                  <a:pt x="58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90" y="48"/>
                  <a:pt x="96" y="42"/>
                  <a:pt x="97" y="35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0"/>
                  <a:pt x="92" y="14"/>
                  <a:pt x="86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4"/>
                  <a:pt x="0" y="20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42"/>
                  <a:pt x="7" y="48"/>
                  <a:pt x="14" y="48"/>
                </a:cubicBezTo>
                <a:close/>
                <a:moveTo>
                  <a:pt x="83" y="53"/>
                </a:moveTo>
                <a:cubicBezTo>
                  <a:pt x="58" y="53"/>
                  <a:pt x="58" y="53"/>
                  <a:pt x="58" y="53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9"/>
                  <a:pt x="56" y="61"/>
                  <a:pt x="53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1" y="61"/>
                  <a:pt x="39" y="59"/>
                  <a:pt x="39" y="56"/>
                </a:cubicBezTo>
                <a:cubicBezTo>
                  <a:pt x="39" y="53"/>
                  <a:pt x="39" y="53"/>
                  <a:pt x="39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8" y="53"/>
                  <a:pt x="3" y="49"/>
                  <a:pt x="0" y="4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2"/>
                  <a:pt x="5" y="87"/>
                  <a:pt x="11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8" y="87"/>
                  <a:pt x="78" y="87"/>
                  <a:pt x="78" y="87"/>
                </a:cubicBezTo>
                <a:cubicBezTo>
                  <a:pt x="80" y="87"/>
                  <a:pt x="80" y="87"/>
                  <a:pt x="80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92" y="87"/>
                  <a:pt x="97" y="82"/>
                  <a:pt x="97" y="74"/>
                </a:cubicBezTo>
                <a:cubicBezTo>
                  <a:pt x="97" y="44"/>
                  <a:pt x="97" y="44"/>
                  <a:pt x="97" y="44"/>
                </a:cubicBezTo>
                <a:cubicBezTo>
                  <a:pt x="94" y="49"/>
                  <a:pt x="89" y="53"/>
                  <a:pt x="83" y="53"/>
                </a:cubicBezTo>
                <a:close/>
                <a:moveTo>
                  <a:pt x="53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43" y="44"/>
                  <a:pt x="42" y="45"/>
                  <a:pt x="42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7"/>
                  <a:pt x="43" y="57"/>
                  <a:pt x="44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4" y="57"/>
                  <a:pt x="55" y="57"/>
                  <a:pt x="55" y="56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5"/>
                  <a:pt x="54" y="44"/>
                  <a:pt x="53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119"/>
          <p:cNvSpPr/>
          <p:nvPr/>
        </p:nvSpPr>
        <p:spPr>
          <a:xfrm>
            <a:off x="7981950" y="2844800"/>
            <a:ext cx="415925" cy="411162"/>
          </a:xfrm>
          <a:custGeom>
            <a:avLst/>
            <a:gdLst/>
            <a:ahLst/>
            <a:cxnLst/>
            <a:rect l="l" t="t" r="r" b="b"/>
            <a:pathLst>
              <a:path w="90" h="89" extrusionOk="0">
                <a:moveTo>
                  <a:pt x="2" y="55"/>
                </a:moveTo>
                <a:cubicBezTo>
                  <a:pt x="2" y="54"/>
                  <a:pt x="1" y="53"/>
                  <a:pt x="1" y="51"/>
                </a:cubicBezTo>
                <a:cubicBezTo>
                  <a:pt x="0" y="46"/>
                  <a:pt x="0" y="40"/>
                  <a:pt x="2" y="34"/>
                </a:cubicBezTo>
                <a:cubicBezTo>
                  <a:pt x="3" y="28"/>
                  <a:pt x="6" y="23"/>
                  <a:pt x="9" y="18"/>
                </a:cubicBezTo>
                <a:cubicBezTo>
                  <a:pt x="12" y="14"/>
                  <a:pt x="16" y="10"/>
                  <a:pt x="21" y="7"/>
                </a:cubicBezTo>
                <a:cubicBezTo>
                  <a:pt x="26" y="3"/>
                  <a:pt x="32" y="1"/>
                  <a:pt x="38" y="0"/>
                </a:cubicBezTo>
                <a:cubicBezTo>
                  <a:pt x="39" y="0"/>
                  <a:pt x="41" y="0"/>
                  <a:pt x="43" y="0"/>
                </a:cubicBezTo>
                <a:cubicBezTo>
                  <a:pt x="52" y="11"/>
                  <a:pt x="52" y="11"/>
                  <a:pt x="52" y="11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1"/>
                  <a:pt x="42" y="21"/>
                  <a:pt x="41" y="21"/>
                </a:cubicBezTo>
                <a:cubicBezTo>
                  <a:pt x="28" y="23"/>
                  <a:pt x="19" y="35"/>
                  <a:pt x="21" y="48"/>
                </a:cubicBezTo>
                <a:cubicBezTo>
                  <a:pt x="22" y="49"/>
                  <a:pt x="22" y="50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14" y="50"/>
                  <a:pt x="14" y="50"/>
                  <a:pt x="14" y="50"/>
                </a:cubicBezTo>
                <a:cubicBezTo>
                  <a:pt x="9" y="48"/>
                  <a:pt x="9" y="48"/>
                  <a:pt x="9" y="48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1"/>
                  <a:pt x="3" y="60"/>
                  <a:pt x="3" y="59"/>
                </a:cubicBezTo>
                <a:cubicBezTo>
                  <a:pt x="3" y="58"/>
                  <a:pt x="3" y="58"/>
                  <a:pt x="3" y="58"/>
                </a:cubicBezTo>
                <a:cubicBezTo>
                  <a:pt x="2" y="57"/>
                  <a:pt x="2" y="56"/>
                  <a:pt x="2" y="55"/>
                </a:cubicBezTo>
                <a:close/>
                <a:moveTo>
                  <a:pt x="72" y="73"/>
                </a:moveTo>
                <a:cubicBezTo>
                  <a:pt x="67" y="74"/>
                  <a:pt x="67" y="74"/>
                  <a:pt x="67" y="74"/>
                </a:cubicBezTo>
                <a:cubicBezTo>
                  <a:pt x="65" y="69"/>
                  <a:pt x="65" y="69"/>
                  <a:pt x="65" y="69"/>
                </a:cubicBezTo>
                <a:cubicBezTo>
                  <a:pt x="63" y="60"/>
                  <a:pt x="63" y="60"/>
                  <a:pt x="63" y="60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2"/>
                  <a:pt x="61" y="62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9" y="63"/>
                  <a:pt x="59" y="64"/>
                  <a:pt x="58" y="64"/>
                </a:cubicBezTo>
                <a:cubicBezTo>
                  <a:pt x="58" y="64"/>
                  <a:pt x="58" y="64"/>
                  <a:pt x="58" y="65"/>
                </a:cubicBezTo>
                <a:cubicBezTo>
                  <a:pt x="57" y="65"/>
                  <a:pt x="57" y="65"/>
                  <a:pt x="56" y="65"/>
                </a:cubicBezTo>
                <a:cubicBezTo>
                  <a:pt x="56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3" y="67"/>
                  <a:pt x="53" y="67"/>
                  <a:pt x="52" y="67"/>
                </a:cubicBezTo>
                <a:cubicBezTo>
                  <a:pt x="52" y="67"/>
                  <a:pt x="52" y="67"/>
                  <a:pt x="51" y="67"/>
                </a:cubicBezTo>
                <a:cubicBezTo>
                  <a:pt x="51" y="68"/>
                  <a:pt x="50" y="68"/>
                  <a:pt x="49" y="68"/>
                </a:cubicBezTo>
                <a:cubicBezTo>
                  <a:pt x="48" y="68"/>
                  <a:pt x="47" y="68"/>
                  <a:pt x="46" y="68"/>
                </a:cubicBezTo>
                <a:cubicBezTo>
                  <a:pt x="46" y="68"/>
                  <a:pt x="45" y="68"/>
                  <a:pt x="45" y="68"/>
                </a:cubicBezTo>
                <a:cubicBezTo>
                  <a:pt x="45" y="68"/>
                  <a:pt x="45" y="68"/>
                  <a:pt x="45" y="68"/>
                </a:cubicBezTo>
                <a:cubicBezTo>
                  <a:pt x="44" y="68"/>
                  <a:pt x="43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0" y="68"/>
                  <a:pt x="39" y="67"/>
                </a:cubicBezTo>
                <a:cubicBezTo>
                  <a:pt x="39" y="67"/>
                  <a:pt x="38" y="67"/>
                  <a:pt x="38" y="67"/>
                </a:cubicBezTo>
                <a:cubicBezTo>
                  <a:pt x="37" y="67"/>
                  <a:pt x="37" y="67"/>
                  <a:pt x="36" y="66"/>
                </a:cubicBezTo>
                <a:cubicBezTo>
                  <a:pt x="36" y="66"/>
                  <a:pt x="35" y="66"/>
                  <a:pt x="35" y="66"/>
                </a:cubicBezTo>
                <a:cubicBezTo>
                  <a:pt x="34" y="66"/>
                  <a:pt x="34" y="65"/>
                  <a:pt x="33" y="65"/>
                </a:cubicBezTo>
                <a:cubicBezTo>
                  <a:pt x="33" y="65"/>
                  <a:pt x="33" y="65"/>
                  <a:pt x="32" y="64"/>
                </a:cubicBezTo>
                <a:cubicBezTo>
                  <a:pt x="32" y="64"/>
                  <a:pt x="31" y="64"/>
                  <a:pt x="31" y="63"/>
                </a:cubicBezTo>
                <a:cubicBezTo>
                  <a:pt x="30" y="63"/>
                  <a:pt x="30" y="63"/>
                  <a:pt x="30" y="63"/>
                </a:cubicBezTo>
                <a:cubicBezTo>
                  <a:pt x="29" y="62"/>
                  <a:pt x="29" y="62"/>
                  <a:pt x="28" y="61"/>
                </a:cubicBezTo>
                <a:cubicBezTo>
                  <a:pt x="28" y="61"/>
                  <a:pt x="28" y="61"/>
                  <a:pt x="27" y="60"/>
                </a:cubicBezTo>
                <a:cubicBezTo>
                  <a:pt x="27" y="60"/>
                  <a:pt x="26" y="59"/>
                  <a:pt x="26" y="58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73"/>
                  <a:pt x="15" y="77"/>
                  <a:pt x="19" y="80"/>
                </a:cubicBezTo>
                <a:cubicBezTo>
                  <a:pt x="24" y="84"/>
                  <a:pt x="29" y="86"/>
                  <a:pt x="35" y="88"/>
                </a:cubicBezTo>
                <a:cubicBezTo>
                  <a:pt x="36" y="88"/>
                  <a:pt x="38" y="88"/>
                  <a:pt x="39" y="88"/>
                </a:cubicBezTo>
                <a:cubicBezTo>
                  <a:pt x="40" y="88"/>
                  <a:pt x="40" y="88"/>
                  <a:pt x="41" y="89"/>
                </a:cubicBezTo>
                <a:cubicBezTo>
                  <a:pt x="42" y="89"/>
                  <a:pt x="43" y="89"/>
                  <a:pt x="44" y="89"/>
                </a:cubicBezTo>
                <a:cubicBezTo>
                  <a:pt x="45" y="89"/>
                  <a:pt x="46" y="89"/>
                  <a:pt x="47" y="89"/>
                </a:cubicBezTo>
                <a:cubicBezTo>
                  <a:pt x="47" y="89"/>
                  <a:pt x="48" y="89"/>
                  <a:pt x="48" y="89"/>
                </a:cubicBezTo>
                <a:cubicBezTo>
                  <a:pt x="49" y="89"/>
                  <a:pt x="51" y="88"/>
                  <a:pt x="52" y="88"/>
                </a:cubicBezTo>
                <a:cubicBezTo>
                  <a:pt x="58" y="87"/>
                  <a:pt x="64" y="85"/>
                  <a:pt x="69" y="82"/>
                </a:cubicBezTo>
                <a:cubicBezTo>
                  <a:pt x="73" y="79"/>
                  <a:pt x="77" y="75"/>
                  <a:pt x="81" y="71"/>
                </a:cubicBezTo>
                <a:lnTo>
                  <a:pt x="72" y="73"/>
                </a:lnTo>
                <a:close/>
                <a:moveTo>
                  <a:pt x="89" y="37"/>
                </a:moveTo>
                <a:cubicBezTo>
                  <a:pt x="88" y="31"/>
                  <a:pt x="86" y="26"/>
                  <a:pt x="83" y="21"/>
                </a:cubicBezTo>
                <a:cubicBezTo>
                  <a:pt x="80" y="16"/>
                  <a:pt x="76" y="12"/>
                  <a:pt x="71" y="8"/>
                </a:cubicBezTo>
                <a:cubicBezTo>
                  <a:pt x="66" y="5"/>
                  <a:pt x="61" y="2"/>
                  <a:pt x="55" y="1"/>
                </a:cubicBezTo>
                <a:cubicBezTo>
                  <a:pt x="54" y="1"/>
                  <a:pt x="5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60" y="11"/>
                  <a:pt x="60" y="11"/>
                  <a:pt x="60" y="11"/>
                </a:cubicBezTo>
                <a:cubicBezTo>
                  <a:pt x="56" y="14"/>
                  <a:pt x="56" y="14"/>
                  <a:pt x="56" y="14"/>
                </a:cubicBezTo>
                <a:cubicBezTo>
                  <a:pt x="50" y="21"/>
                  <a:pt x="50" y="21"/>
                  <a:pt x="50" y="21"/>
                </a:cubicBezTo>
                <a:cubicBezTo>
                  <a:pt x="59" y="23"/>
                  <a:pt x="67" y="30"/>
                  <a:pt x="69" y="40"/>
                </a:cubicBezTo>
                <a:cubicBezTo>
                  <a:pt x="69" y="45"/>
                  <a:pt x="69" y="50"/>
                  <a:pt x="67" y="54"/>
                </a:cubicBezTo>
                <a:cubicBezTo>
                  <a:pt x="71" y="67"/>
                  <a:pt x="71" y="67"/>
                  <a:pt x="71" y="67"/>
                </a:cubicBezTo>
                <a:cubicBezTo>
                  <a:pt x="85" y="64"/>
                  <a:pt x="85" y="64"/>
                  <a:pt x="85" y="64"/>
                </a:cubicBezTo>
                <a:cubicBezTo>
                  <a:pt x="86" y="61"/>
                  <a:pt x="87" y="58"/>
                  <a:pt x="88" y="55"/>
                </a:cubicBezTo>
                <a:cubicBezTo>
                  <a:pt x="90" y="49"/>
                  <a:pt x="90" y="43"/>
                  <a:pt x="89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119"/>
          <p:cNvSpPr/>
          <p:nvPr/>
        </p:nvSpPr>
        <p:spPr>
          <a:xfrm>
            <a:off x="3841750" y="3602037"/>
            <a:ext cx="411162" cy="409575"/>
          </a:xfrm>
          <a:custGeom>
            <a:avLst/>
            <a:gdLst/>
            <a:ahLst/>
            <a:cxnLst/>
            <a:rect l="l" t="t" r="r" b="b"/>
            <a:pathLst>
              <a:path w="89" h="89" extrusionOk="0">
                <a:moveTo>
                  <a:pt x="42" y="47"/>
                </a:moveTo>
                <a:cubicBezTo>
                  <a:pt x="84" y="47"/>
                  <a:pt x="84" y="47"/>
                  <a:pt x="84" y="47"/>
                </a:cubicBezTo>
                <a:cubicBezTo>
                  <a:pt x="84" y="70"/>
                  <a:pt x="65" y="89"/>
                  <a:pt x="42" y="89"/>
                </a:cubicBezTo>
                <a:cubicBezTo>
                  <a:pt x="19" y="89"/>
                  <a:pt x="0" y="70"/>
                  <a:pt x="0" y="47"/>
                </a:cubicBezTo>
                <a:cubicBezTo>
                  <a:pt x="0" y="24"/>
                  <a:pt x="19" y="5"/>
                  <a:pt x="42" y="5"/>
                </a:cubicBezTo>
                <a:lnTo>
                  <a:pt x="42" y="47"/>
                </a:lnTo>
                <a:close/>
                <a:moveTo>
                  <a:pt x="47" y="0"/>
                </a:moveTo>
                <a:cubicBezTo>
                  <a:pt x="47" y="42"/>
                  <a:pt x="47" y="42"/>
                  <a:pt x="47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18"/>
                  <a:pt x="70" y="0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119"/>
          <p:cNvSpPr/>
          <p:nvPr/>
        </p:nvSpPr>
        <p:spPr>
          <a:xfrm>
            <a:off x="4732337" y="4879975"/>
            <a:ext cx="331787" cy="484187"/>
          </a:xfrm>
          <a:custGeom>
            <a:avLst/>
            <a:gdLst/>
            <a:ahLst/>
            <a:cxnLst/>
            <a:rect l="l" t="t" r="r" b="b"/>
            <a:pathLst>
              <a:path w="72" h="105" extrusionOk="0">
                <a:moveTo>
                  <a:pt x="72" y="70"/>
                </a:moveTo>
                <a:cubicBezTo>
                  <a:pt x="72" y="59"/>
                  <a:pt x="64" y="50"/>
                  <a:pt x="47" y="46"/>
                </a:cubicBezTo>
                <a:cubicBezTo>
                  <a:pt x="45" y="46"/>
                  <a:pt x="36" y="44"/>
                  <a:pt x="34" y="43"/>
                </a:cubicBezTo>
                <a:cubicBezTo>
                  <a:pt x="21" y="40"/>
                  <a:pt x="17" y="38"/>
                  <a:pt x="17" y="34"/>
                </a:cubicBezTo>
                <a:cubicBezTo>
                  <a:pt x="17" y="30"/>
                  <a:pt x="22" y="26"/>
                  <a:pt x="35" y="26"/>
                </a:cubicBezTo>
                <a:cubicBezTo>
                  <a:pt x="44" y="26"/>
                  <a:pt x="54" y="33"/>
                  <a:pt x="54" y="33"/>
                </a:cubicBezTo>
                <a:cubicBezTo>
                  <a:pt x="58" y="36"/>
                  <a:pt x="60" y="36"/>
                  <a:pt x="63" y="33"/>
                </a:cubicBezTo>
                <a:cubicBezTo>
                  <a:pt x="63" y="33"/>
                  <a:pt x="67" y="29"/>
                  <a:pt x="67" y="26"/>
                </a:cubicBezTo>
                <a:cubicBezTo>
                  <a:pt x="67" y="21"/>
                  <a:pt x="56" y="14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1" y="0"/>
                  <a:pt x="39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28" y="2"/>
                  <a:pt x="28" y="4"/>
                </a:cubicBezTo>
                <a:cubicBezTo>
                  <a:pt x="28" y="12"/>
                  <a:pt x="28" y="12"/>
                  <a:pt x="28" y="12"/>
                </a:cubicBezTo>
                <a:cubicBezTo>
                  <a:pt x="10" y="13"/>
                  <a:pt x="0" y="23"/>
                  <a:pt x="0" y="35"/>
                </a:cubicBezTo>
                <a:cubicBezTo>
                  <a:pt x="0" y="48"/>
                  <a:pt x="13" y="54"/>
                  <a:pt x="27" y="57"/>
                </a:cubicBezTo>
                <a:cubicBezTo>
                  <a:pt x="29" y="58"/>
                  <a:pt x="40" y="61"/>
                  <a:pt x="42" y="61"/>
                </a:cubicBezTo>
                <a:cubicBezTo>
                  <a:pt x="53" y="64"/>
                  <a:pt x="55" y="68"/>
                  <a:pt x="55" y="70"/>
                </a:cubicBezTo>
                <a:cubicBezTo>
                  <a:pt x="55" y="75"/>
                  <a:pt x="50" y="79"/>
                  <a:pt x="37" y="79"/>
                </a:cubicBezTo>
                <a:cubicBezTo>
                  <a:pt x="27" y="79"/>
                  <a:pt x="15" y="71"/>
                  <a:pt x="15" y="71"/>
                </a:cubicBezTo>
                <a:cubicBezTo>
                  <a:pt x="11" y="69"/>
                  <a:pt x="8" y="69"/>
                  <a:pt x="5" y="73"/>
                </a:cubicBezTo>
                <a:cubicBezTo>
                  <a:pt x="5" y="73"/>
                  <a:pt x="3" y="76"/>
                  <a:pt x="3" y="79"/>
                </a:cubicBezTo>
                <a:cubicBezTo>
                  <a:pt x="3" y="84"/>
                  <a:pt x="16" y="91"/>
                  <a:pt x="28" y="93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4"/>
                  <a:pt x="31" y="105"/>
                  <a:pt x="33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41" y="105"/>
                  <a:pt x="44" y="104"/>
                  <a:pt x="44" y="102"/>
                </a:cubicBezTo>
                <a:cubicBezTo>
                  <a:pt x="44" y="94"/>
                  <a:pt x="44" y="94"/>
                  <a:pt x="44" y="94"/>
                </a:cubicBezTo>
                <a:cubicBezTo>
                  <a:pt x="63" y="92"/>
                  <a:pt x="72" y="81"/>
                  <a:pt x="7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49335418-5158-45AC-8CB1-380A20B6568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202B9F5A-811D-425C-B0BC-BDA92A6D84FD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BE1A059C-9E76-4BBC-9AC7-B2689E0A5748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10423D96-BA74-4A1A-9098-CC84747E3837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C169D53C-CDB8-470A-9BD4-FCC685297AFA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A53AB44A-3164-4CF4-BC5B-F1DC8A33E439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D79CD469-6CCD-4004-B985-18301A44B201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49941B8D-8C7D-422A-BE67-A3CF9C17FC1F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A6481995-7D76-47B9-B689-920A643EE2B0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A5B4273C-A587-4021-8A19-7C263E94303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27E11C32-FD8F-4594-A572-780D0F08CDD9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8F116A4D-FC22-4B9B-B389-B682B41E4049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4DDBA8DD-445F-499B-876D-D5DF80AEA47F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725E514C-BD38-4FBE-AB56-C6A1A2DD2FA3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143E73A4-EF58-43E6-8B39-CFA4CC5909DB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80FC8EE7-3224-4D57-A77E-45567D0650C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Google Shape;2897;p120"/>
          <p:cNvSpPr/>
          <p:nvPr/>
        </p:nvSpPr>
        <p:spPr>
          <a:xfrm>
            <a:off x="5110162" y="846137"/>
            <a:ext cx="1871662" cy="2120900"/>
          </a:xfrm>
          <a:custGeom>
            <a:avLst/>
            <a:gdLst/>
            <a:ahLst/>
            <a:cxnLst/>
            <a:rect l="l" t="t" r="r" b="b"/>
            <a:pathLst>
              <a:path w="417" h="472" extrusionOk="0">
                <a:moveTo>
                  <a:pt x="417" y="34"/>
                </a:moveTo>
                <a:cubicBezTo>
                  <a:pt x="354" y="11"/>
                  <a:pt x="289" y="0"/>
                  <a:pt x="221" y="0"/>
                </a:cubicBezTo>
                <a:cubicBezTo>
                  <a:pt x="144" y="0"/>
                  <a:pt x="70" y="15"/>
                  <a:pt x="0" y="44"/>
                </a:cubicBezTo>
                <a:cubicBezTo>
                  <a:pt x="0" y="472"/>
                  <a:pt x="0" y="472"/>
                  <a:pt x="0" y="472"/>
                </a:cubicBezTo>
                <a:cubicBezTo>
                  <a:pt x="11" y="446"/>
                  <a:pt x="28" y="423"/>
                  <a:pt x="48" y="402"/>
                </a:cubicBezTo>
                <a:lnTo>
                  <a:pt x="417" y="34"/>
                </a:ln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120"/>
          <p:cNvSpPr/>
          <p:nvPr/>
        </p:nvSpPr>
        <p:spPr>
          <a:xfrm>
            <a:off x="3714750" y="1089025"/>
            <a:ext cx="1360487" cy="2717800"/>
          </a:xfrm>
          <a:custGeom>
            <a:avLst/>
            <a:gdLst/>
            <a:ahLst/>
            <a:cxnLst/>
            <a:rect l="l" t="t" r="r" b="b"/>
            <a:pathLst>
              <a:path w="303" h="605" extrusionOk="0">
                <a:moveTo>
                  <a:pt x="0" y="302"/>
                </a:moveTo>
                <a:cubicBezTo>
                  <a:pt x="303" y="605"/>
                  <a:pt x="303" y="605"/>
                  <a:pt x="303" y="605"/>
                </a:cubicBezTo>
                <a:cubicBezTo>
                  <a:pt x="293" y="579"/>
                  <a:pt x="288" y="550"/>
                  <a:pt x="288" y="521"/>
                </a:cubicBezTo>
                <a:cubicBezTo>
                  <a:pt x="288" y="0"/>
                  <a:pt x="288" y="0"/>
                  <a:pt x="288" y="0"/>
                </a:cubicBezTo>
                <a:cubicBezTo>
                  <a:pt x="158" y="61"/>
                  <a:pt x="54" y="170"/>
                  <a:pt x="0" y="302"/>
                </a:cubicBezTo>
                <a:close/>
              </a:path>
            </a:pathLst>
          </a:custGeom>
          <a:solidFill>
            <a:srgbClr val="64DA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120"/>
          <p:cNvSpPr/>
          <p:nvPr/>
        </p:nvSpPr>
        <p:spPr>
          <a:xfrm>
            <a:off x="5726112" y="1039812"/>
            <a:ext cx="2714625" cy="1360487"/>
          </a:xfrm>
          <a:custGeom>
            <a:avLst/>
            <a:gdLst/>
            <a:ahLst/>
            <a:cxnLst/>
            <a:rect l="l" t="t" r="r" b="b"/>
            <a:pathLst>
              <a:path w="605" h="303" extrusionOk="0">
                <a:moveTo>
                  <a:pt x="605" y="288"/>
                </a:moveTo>
                <a:cubicBezTo>
                  <a:pt x="544" y="158"/>
                  <a:pt x="435" y="54"/>
                  <a:pt x="303" y="0"/>
                </a:cubicBezTo>
                <a:cubicBezTo>
                  <a:pt x="0" y="303"/>
                  <a:pt x="0" y="303"/>
                  <a:pt x="0" y="303"/>
                </a:cubicBezTo>
                <a:cubicBezTo>
                  <a:pt x="27" y="293"/>
                  <a:pt x="55" y="288"/>
                  <a:pt x="84" y="288"/>
                </a:cubicBezTo>
                <a:lnTo>
                  <a:pt x="605" y="288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120"/>
          <p:cNvSpPr txBox="1"/>
          <p:nvPr/>
        </p:nvSpPr>
        <p:spPr>
          <a:xfrm>
            <a:off x="5362575" y="2687637"/>
            <a:ext cx="1587" cy="1587"/>
          </a:xfrm>
          <a:prstGeom prst="rect">
            <a:avLst/>
          </a:pr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120"/>
          <p:cNvSpPr/>
          <p:nvPr/>
        </p:nvSpPr>
        <p:spPr>
          <a:xfrm>
            <a:off x="7134225" y="3051175"/>
            <a:ext cx="1360487" cy="2717800"/>
          </a:xfrm>
          <a:custGeom>
            <a:avLst/>
            <a:gdLst/>
            <a:ahLst/>
            <a:cxnLst/>
            <a:rect l="l" t="t" r="r" b="b"/>
            <a:pathLst>
              <a:path w="303" h="605" extrusionOk="0">
                <a:moveTo>
                  <a:pt x="303" y="303"/>
                </a:moveTo>
                <a:cubicBezTo>
                  <a:pt x="0" y="0"/>
                  <a:pt x="0" y="0"/>
                  <a:pt x="0" y="0"/>
                </a:cubicBezTo>
                <a:cubicBezTo>
                  <a:pt x="10" y="27"/>
                  <a:pt x="15" y="55"/>
                  <a:pt x="15" y="84"/>
                </a:cubicBezTo>
                <a:cubicBezTo>
                  <a:pt x="15" y="605"/>
                  <a:pt x="15" y="605"/>
                  <a:pt x="15" y="605"/>
                </a:cubicBezTo>
                <a:cubicBezTo>
                  <a:pt x="144" y="544"/>
                  <a:pt x="248" y="435"/>
                  <a:pt x="303" y="30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120"/>
          <p:cNvSpPr/>
          <p:nvPr/>
        </p:nvSpPr>
        <p:spPr>
          <a:xfrm>
            <a:off x="6564312" y="2436812"/>
            <a:ext cx="2122487" cy="1873250"/>
          </a:xfrm>
          <a:custGeom>
            <a:avLst/>
            <a:gdLst/>
            <a:ahLst/>
            <a:cxnLst/>
            <a:rect l="l" t="t" r="r" b="b"/>
            <a:pathLst>
              <a:path w="473" h="417" extrusionOk="0">
                <a:moveTo>
                  <a:pt x="439" y="417"/>
                </a:moveTo>
                <a:cubicBezTo>
                  <a:pt x="461" y="354"/>
                  <a:pt x="473" y="289"/>
                  <a:pt x="473" y="221"/>
                </a:cubicBezTo>
                <a:cubicBezTo>
                  <a:pt x="473" y="144"/>
                  <a:pt x="458" y="70"/>
                  <a:pt x="428" y="0"/>
                </a:cubicBezTo>
                <a:cubicBezTo>
                  <a:pt x="0" y="0"/>
                  <a:pt x="0" y="0"/>
                  <a:pt x="0" y="0"/>
                </a:cubicBezTo>
                <a:cubicBezTo>
                  <a:pt x="26" y="12"/>
                  <a:pt x="50" y="28"/>
                  <a:pt x="70" y="48"/>
                </a:cubicBezTo>
                <a:lnTo>
                  <a:pt x="439" y="417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120"/>
          <p:cNvSpPr/>
          <p:nvPr/>
        </p:nvSpPr>
        <p:spPr>
          <a:xfrm>
            <a:off x="3522662" y="2552700"/>
            <a:ext cx="2117725" cy="1873250"/>
          </a:xfrm>
          <a:custGeom>
            <a:avLst/>
            <a:gdLst/>
            <a:ahLst/>
            <a:cxnLst/>
            <a:rect l="l" t="t" r="r" b="b"/>
            <a:pathLst>
              <a:path w="472" h="417" extrusionOk="0">
                <a:moveTo>
                  <a:pt x="34" y="0"/>
                </a:moveTo>
                <a:cubicBezTo>
                  <a:pt x="11" y="62"/>
                  <a:pt x="0" y="128"/>
                  <a:pt x="0" y="195"/>
                </a:cubicBezTo>
                <a:cubicBezTo>
                  <a:pt x="0" y="272"/>
                  <a:pt x="15" y="347"/>
                  <a:pt x="44" y="417"/>
                </a:cubicBezTo>
                <a:cubicBezTo>
                  <a:pt x="472" y="417"/>
                  <a:pt x="472" y="417"/>
                  <a:pt x="472" y="417"/>
                </a:cubicBezTo>
                <a:cubicBezTo>
                  <a:pt x="446" y="405"/>
                  <a:pt x="423" y="389"/>
                  <a:pt x="402" y="368"/>
                </a:cubicBezTo>
                <a:lnTo>
                  <a:pt x="34" y="0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120"/>
          <p:cNvSpPr/>
          <p:nvPr/>
        </p:nvSpPr>
        <p:spPr>
          <a:xfrm>
            <a:off x="3763962" y="4462462"/>
            <a:ext cx="2714625" cy="1360487"/>
          </a:xfrm>
          <a:custGeom>
            <a:avLst/>
            <a:gdLst/>
            <a:ahLst/>
            <a:cxnLst/>
            <a:rect l="l" t="t" r="r" b="b"/>
            <a:pathLst>
              <a:path w="605" h="303" extrusionOk="0">
                <a:moveTo>
                  <a:pt x="302" y="303"/>
                </a:moveTo>
                <a:cubicBezTo>
                  <a:pt x="605" y="0"/>
                  <a:pt x="605" y="0"/>
                  <a:pt x="605" y="0"/>
                </a:cubicBezTo>
                <a:cubicBezTo>
                  <a:pt x="579" y="10"/>
                  <a:pt x="550" y="15"/>
                  <a:pt x="521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1" y="144"/>
                  <a:pt x="170" y="248"/>
                  <a:pt x="302" y="30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120"/>
          <p:cNvSpPr/>
          <p:nvPr/>
        </p:nvSpPr>
        <p:spPr>
          <a:xfrm>
            <a:off x="5227637" y="3892550"/>
            <a:ext cx="1871662" cy="2124075"/>
          </a:xfrm>
          <a:custGeom>
            <a:avLst/>
            <a:gdLst/>
            <a:ahLst/>
            <a:cxnLst/>
            <a:rect l="l" t="t" r="r" b="b"/>
            <a:pathLst>
              <a:path w="417" h="473" extrusionOk="0">
                <a:moveTo>
                  <a:pt x="368" y="70"/>
                </a:moveTo>
                <a:cubicBezTo>
                  <a:pt x="0" y="439"/>
                  <a:pt x="0" y="439"/>
                  <a:pt x="0" y="439"/>
                </a:cubicBezTo>
                <a:cubicBezTo>
                  <a:pt x="62" y="461"/>
                  <a:pt x="128" y="473"/>
                  <a:pt x="195" y="473"/>
                </a:cubicBezTo>
                <a:cubicBezTo>
                  <a:pt x="272" y="473"/>
                  <a:pt x="347" y="458"/>
                  <a:pt x="417" y="4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05" y="26"/>
                  <a:pt x="389" y="50"/>
                  <a:pt x="368" y="7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120"/>
          <p:cNvSpPr/>
          <p:nvPr/>
        </p:nvSpPr>
        <p:spPr>
          <a:xfrm>
            <a:off x="5414962" y="1204912"/>
            <a:ext cx="517525" cy="615950"/>
          </a:xfrm>
          <a:custGeom>
            <a:avLst/>
            <a:gdLst/>
            <a:ahLst/>
            <a:cxnLst/>
            <a:rect l="l" t="t" r="r" b="b"/>
            <a:pathLst>
              <a:path w="115" h="137" extrusionOk="0">
                <a:moveTo>
                  <a:pt x="77" y="132"/>
                </a:moveTo>
                <a:cubicBezTo>
                  <a:pt x="77" y="134"/>
                  <a:pt x="75" y="137"/>
                  <a:pt x="72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1" y="137"/>
                  <a:pt x="39" y="134"/>
                  <a:pt x="39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29"/>
                  <a:pt x="41" y="127"/>
                  <a:pt x="43" y="127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5" y="127"/>
                  <a:pt x="77" y="129"/>
                  <a:pt x="77" y="132"/>
                </a:cubicBezTo>
                <a:close/>
                <a:moveTo>
                  <a:pt x="77" y="119"/>
                </a:moveTo>
                <a:cubicBezTo>
                  <a:pt x="77" y="117"/>
                  <a:pt x="75" y="115"/>
                  <a:pt x="72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1" y="115"/>
                  <a:pt x="39" y="117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2"/>
                  <a:pt x="41" y="124"/>
                  <a:pt x="43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5" y="124"/>
                  <a:pt x="77" y="122"/>
                  <a:pt x="77" y="119"/>
                </a:cubicBezTo>
                <a:close/>
                <a:moveTo>
                  <a:pt x="62" y="67"/>
                </a:moveTo>
                <a:cubicBezTo>
                  <a:pt x="56" y="67"/>
                  <a:pt x="56" y="67"/>
                  <a:pt x="56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5" y="112"/>
                  <a:pt x="56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9" y="112"/>
                  <a:pt x="61" y="112"/>
                  <a:pt x="62" y="112"/>
                </a:cubicBezTo>
                <a:lnTo>
                  <a:pt x="62" y="67"/>
                </a:lnTo>
                <a:close/>
                <a:moveTo>
                  <a:pt x="42" y="49"/>
                </a:moveTo>
                <a:cubicBezTo>
                  <a:pt x="38" y="49"/>
                  <a:pt x="35" y="52"/>
                  <a:pt x="35" y="56"/>
                </a:cubicBezTo>
                <a:cubicBezTo>
                  <a:pt x="35" y="60"/>
                  <a:pt x="38" y="63"/>
                  <a:pt x="42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2"/>
                  <a:pt x="46" y="49"/>
                  <a:pt x="42" y="49"/>
                </a:cubicBezTo>
                <a:close/>
                <a:moveTo>
                  <a:pt x="81" y="56"/>
                </a:moveTo>
                <a:cubicBezTo>
                  <a:pt x="81" y="52"/>
                  <a:pt x="77" y="49"/>
                  <a:pt x="74" y="49"/>
                </a:cubicBezTo>
                <a:cubicBezTo>
                  <a:pt x="70" y="49"/>
                  <a:pt x="67" y="52"/>
                  <a:pt x="67" y="56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7" y="63"/>
                  <a:pt x="81" y="60"/>
                  <a:pt x="81" y="56"/>
                </a:cubicBezTo>
                <a:close/>
                <a:moveTo>
                  <a:pt x="96" y="43"/>
                </a:moveTo>
                <a:cubicBezTo>
                  <a:pt x="93" y="31"/>
                  <a:pt x="78" y="18"/>
                  <a:pt x="58" y="18"/>
                </a:cubicBezTo>
                <a:cubicBezTo>
                  <a:pt x="38" y="18"/>
                  <a:pt x="23" y="31"/>
                  <a:pt x="20" y="43"/>
                </a:cubicBezTo>
                <a:cubicBezTo>
                  <a:pt x="18" y="53"/>
                  <a:pt x="20" y="61"/>
                  <a:pt x="24" y="70"/>
                </a:cubicBezTo>
                <a:cubicBezTo>
                  <a:pt x="28" y="78"/>
                  <a:pt x="32" y="84"/>
                  <a:pt x="36" y="92"/>
                </a:cubicBezTo>
                <a:cubicBezTo>
                  <a:pt x="38" y="96"/>
                  <a:pt x="38" y="102"/>
                  <a:pt x="39" y="107"/>
                </a:cubicBezTo>
                <a:cubicBezTo>
                  <a:pt x="40" y="110"/>
                  <a:pt x="42" y="112"/>
                  <a:pt x="46" y="112"/>
                </a:cubicBezTo>
                <a:cubicBezTo>
                  <a:pt x="47" y="112"/>
                  <a:pt x="48" y="112"/>
                  <a:pt x="49" y="112"/>
                </a:cubicBezTo>
                <a:cubicBezTo>
                  <a:pt x="49" y="67"/>
                  <a:pt x="49" y="67"/>
                  <a:pt x="49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39" y="67"/>
                  <a:pt x="36" y="66"/>
                  <a:pt x="34" y="64"/>
                </a:cubicBezTo>
                <a:cubicBezTo>
                  <a:pt x="32" y="62"/>
                  <a:pt x="31" y="59"/>
                  <a:pt x="31" y="56"/>
                </a:cubicBezTo>
                <a:cubicBezTo>
                  <a:pt x="31" y="53"/>
                  <a:pt x="32" y="50"/>
                  <a:pt x="34" y="48"/>
                </a:cubicBezTo>
                <a:cubicBezTo>
                  <a:pt x="36" y="46"/>
                  <a:pt x="39" y="44"/>
                  <a:pt x="42" y="44"/>
                </a:cubicBezTo>
                <a:cubicBezTo>
                  <a:pt x="48" y="44"/>
                  <a:pt x="53" y="49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63"/>
                  <a:pt x="53" y="63"/>
                  <a:pt x="53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3"/>
                  <a:pt x="64" y="50"/>
                  <a:pt x="66" y="48"/>
                </a:cubicBezTo>
                <a:cubicBezTo>
                  <a:pt x="68" y="46"/>
                  <a:pt x="71" y="44"/>
                  <a:pt x="74" y="44"/>
                </a:cubicBezTo>
                <a:cubicBezTo>
                  <a:pt x="77" y="44"/>
                  <a:pt x="80" y="46"/>
                  <a:pt x="82" y="48"/>
                </a:cubicBezTo>
                <a:cubicBezTo>
                  <a:pt x="84" y="50"/>
                  <a:pt x="85" y="53"/>
                  <a:pt x="85" y="56"/>
                </a:cubicBezTo>
                <a:cubicBezTo>
                  <a:pt x="85" y="59"/>
                  <a:pt x="84" y="62"/>
                  <a:pt x="82" y="64"/>
                </a:cubicBezTo>
                <a:cubicBezTo>
                  <a:pt x="80" y="66"/>
                  <a:pt x="77" y="67"/>
                  <a:pt x="74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8" y="112"/>
                  <a:pt x="69" y="112"/>
                  <a:pt x="70" y="112"/>
                </a:cubicBezTo>
                <a:cubicBezTo>
                  <a:pt x="74" y="112"/>
                  <a:pt x="75" y="110"/>
                  <a:pt x="76" y="107"/>
                </a:cubicBezTo>
                <a:cubicBezTo>
                  <a:pt x="77" y="102"/>
                  <a:pt x="78" y="96"/>
                  <a:pt x="80" y="92"/>
                </a:cubicBezTo>
                <a:cubicBezTo>
                  <a:pt x="83" y="84"/>
                  <a:pt x="87" y="78"/>
                  <a:pt x="91" y="70"/>
                </a:cubicBezTo>
                <a:cubicBezTo>
                  <a:pt x="96" y="61"/>
                  <a:pt x="98" y="53"/>
                  <a:pt x="96" y="43"/>
                </a:cubicBezTo>
                <a:close/>
                <a:moveTo>
                  <a:pt x="62" y="4"/>
                </a:moveTo>
                <a:cubicBezTo>
                  <a:pt x="62" y="2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5" y="0"/>
                  <a:pt x="54" y="2"/>
                  <a:pt x="54" y="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5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60" y="16"/>
                  <a:pt x="62" y="14"/>
                  <a:pt x="62" y="12"/>
                </a:cubicBezTo>
                <a:lnTo>
                  <a:pt x="62" y="4"/>
                </a:lnTo>
                <a:close/>
                <a:moveTo>
                  <a:pt x="85" y="11"/>
                </a:moveTo>
                <a:cubicBezTo>
                  <a:pt x="86" y="9"/>
                  <a:pt x="85" y="6"/>
                  <a:pt x="83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1" y="4"/>
                  <a:pt x="79" y="5"/>
                  <a:pt x="78" y="7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5"/>
                  <a:pt x="74" y="18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8" y="20"/>
                  <a:pt x="80" y="19"/>
                  <a:pt x="81" y="17"/>
                </a:cubicBezTo>
                <a:lnTo>
                  <a:pt x="85" y="11"/>
                </a:lnTo>
                <a:close/>
                <a:moveTo>
                  <a:pt x="102" y="24"/>
                </a:moveTo>
                <a:cubicBezTo>
                  <a:pt x="104" y="23"/>
                  <a:pt x="104" y="20"/>
                  <a:pt x="102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1" y="16"/>
                  <a:pt x="98" y="16"/>
                  <a:pt x="97" y="18"/>
                </a:cubicBezTo>
                <a:cubicBezTo>
                  <a:pt x="91" y="23"/>
                  <a:pt x="91" y="23"/>
                  <a:pt x="91" y="23"/>
                </a:cubicBezTo>
                <a:cubicBezTo>
                  <a:pt x="89" y="25"/>
                  <a:pt x="89" y="27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2" y="31"/>
                  <a:pt x="95" y="31"/>
                  <a:pt x="96" y="29"/>
                </a:cubicBezTo>
                <a:lnTo>
                  <a:pt x="102" y="24"/>
                </a:lnTo>
                <a:close/>
                <a:moveTo>
                  <a:pt x="111" y="45"/>
                </a:moveTo>
                <a:cubicBezTo>
                  <a:pt x="113" y="44"/>
                  <a:pt x="115" y="42"/>
                  <a:pt x="114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37"/>
                  <a:pt x="112" y="36"/>
                  <a:pt x="110" y="36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8"/>
                  <a:pt x="98" y="40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5"/>
                  <a:pt x="101" y="46"/>
                  <a:pt x="104" y="46"/>
                </a:cubicBezTo>
                <a:lnTo>
                  <a:pt x="111" y="45"/>
                </a:lnTo>
                <a:close/>
                <a:moveTo>
                  <a:pt x="109" y="67"/>
                </a:moveTo>
                <a:cubicBezTo>
                  <a:pt x="111" y="67"/>
                  <a:pt x="114" y="66"/>
                  <a:pt x="114" y="64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5" y="61"/>
                  <a:pt x="113" y="59"/>
                  <a:pt x="111" y="59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1" y="57"/>
                  <a:pt x="99" y="58"/>
                  <a:pt x="98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98" y="63"/>
                  <a:pt x="99" y="65"/>
                  <a:pt x="102" y="65"/>
                </a:cubicBezTo>
                <a:lnTo>
                  <a:pt x="109" y="67"/>
                </a:lnTo>
                <a:close/>
                <a:moveTo>
                  <a:pt x="34" y="17"/>
                </a:moveTo>
                <a:cubicBezTo>
                  <a:pt x="35" y="19"/>
                  <a:pt x="37" y="20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2" y="15"/>
                  <a:pt x="41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5"/>
                  <a:pt x="34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6"/>
                  <a:pt x="29" y="9"/>
                  <a:pt x="30" y="11"/>
                </a:cubicBezTo>
                <a:lnTo>
                  <a:pt x="34" y="17"/>
                </a:lnTo>
                <a:close/>
                <a:moveTo>
                  <a:pt x="19" y="29"/>
                </a:moveTo>
                <a:cubicBezTo>
                  <a:pt x="20" y="31"/>
                  <a:pt x="23" y="31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7"/>
                  <a:pt x="26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6"/>
                  <a:pt x="14" y="16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3"/>
                  <a:pt x="13" y="24"/>
                </a:cubicBezTo>
                <a:lnTo>
                  <a:pt x="19" y="29"/>
                </a:lnTo>
                <a:close/>
                <a:moveTo>
                  <a:pt x="12" y="46"/>
                </a:moveTo>
                <a:cubicBezTo>
                  <a:pt x="14" y="46"/>
                  <a:pt x="16" y="45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7" y="40"/>
                  <a:pt x="15" y="38"/>
                  <a:pt x="13" y="38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1" y="37"/>
                  <a:pt x="1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2"/>
                  <a:pt x="2" y="44"/>
                  <a:pt x="4" y="45"/>
                </a:cubicBezTo>
                <a:lnTo>
                  <a:pt x="12" y="46"/>
                </a:lnTo>
                <a:close/>
                <a:moveTo>
                  <a:pt x="13" y="65"/>
                </a:moveTo>
                <a:cubicBezTo>
                  <a:pt x="16" y="65"/>
                  <a:pt x="17" y="63"/>
                  <a:pt x="17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58"/>
                  <a:pt x="14" y="57"/>
                  <a:pt x="12" y="57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1" y="64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6"/>
                  <a:pt x="4" y="67"/>
                  <a:pt x="6" y="67"/>
                </a:cubicBezTo>
                <a:lnTo>
                  <a:pt x="13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120"/>
          <p:cNvSpPr/>
          <p:nvPr/>
        </p:nvSpPr>
        <p:spPr>
          <a:xfrm>
            <a:off x="4702175" y="4835525"/>
            <a:ext cx="717550" cy="481012"/>
          </a:xfrm>
          <a:custGeom>
            <a:avLst/>
            <a:gdLst/>
            <a:ahLst/>
            <a:cxnLst/>
            <a:rect l="l" t="t" r="r" b="b"/>
            <a:pathLst>
              <a:path w="160" h="107" extrusionOk="0">
                <a:moveTo>
                  <a:pt x="128" y="10"/>
                </a:moveTo>
                <a:cubicBezTo>
                  <a:pt x="142" y="47"/>
                  <a:pt x="142" y="47"/>
                  <a:pt x="142" y="47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14" y="47"/>
                  <a:pt x="84" y="21"/>
                  <a:pt x="81" y="21"/>
                </a:cubicBezTo>
                <a:cubicBezTo>
                  <a:pt x="79" y="21"/>
                  <a:pt x="70" y="24"/>
                  <a:pt x="69" y="24"/>
                </a:cubicBezTo>
                <a:cubicBezTo>
                  <a:pt x="69" y="24"/>
                  <a:pt x="63" y="26"/>
                  <a:pt x="58" y="26"/>
                </a:cubicBezTo>
                <a:cubicBezTo>
                  <a:pt x="56" y="26"/>
                  <a:pt x="54" y="26"/>
                  <a:pt x="53" y="25"/>
                </a:cubicBezTo>
                <a:cubicBezTo>
                  <a:pt x="52" y="24"/>
                  <a:pt x="51" y="23"/>
                  <a:pt x="51" y="22"/>
                </a:cubicBezTo>
                <a:cubicBezTo>
                  <a:pt x="51" y="20"/>
                  <a:pt x="54" y="18"/>
                  <a:pt x="55" y="18"/>
                </a:cubicBezTo>
                <a:cubicBezTo>
                  <a:pt x="63" y="13"/>
                  <a:pt x="84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91" y="5"/>
                  <a:pt x="124" y="10"/>
                  <a:pt x="128" y="10"/>
                </a:cubicBezTo>
                <a:close/>
                <a:moveTo>
                  <a:pt x="141" y="0"/>
                </a:moveTo>
                <a:cubicBezTo>
                  <a:pt x="140" y="0"/>
                  <a:pt x="140" y="0"/>
                  <a:pt x="139" y="0"/>
                </a:cubicBezTo>
                <a:cubicBezTo>
                  <a:pt x="133" y="2"/>
                  <a:pt x="133" y="2"/>
                  <a:pt x="133" y="2"/>
                </a:cubicBezTo>
                <a:cubicBezTo>
                  <a:pt x="132" y="3"/>
                  <a:pt x="131" y="4"/>
                  <a:pt x="131" y="5"/>
                </a:cubicBezTo>
                <a:cubicBezTo>
                  <a:pt x="130" y="6"/>
                  <a:pt x="130" y="7"/>
                  <a:pt x="131" y="8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47" y="49"/>
                  <a:pt x="149" y="50"/>
                  <a:pt x="152" y="49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9" y="46"/>
                  <a:pt x="159" y="46"/>
                  <a:pt x="160" y="44"/>
                </a:cubicBezTo>
                <a:cubicBezTo>
                  <a:pt x="160" y="43"/>
                  <a:pt x="160" y="42"/>
                  <a:pt x="160" y="41"/>
                </a:cubicBezTo>
                <a:cubicBezTo>
                  <a:pt x="145" y="2"/>
                  <a:pt x="145" y="2"/>
                  <a:pt x="145" y="2"/>
                </a:cubicBezTo>
                <a:cubicBezTo>
                  <a:pt x="144" y="1"/>
                  <a:pt x="142" y="0"/>
                  <a:pt x="141" y="0"/>
                </a:cubicBezTo>
                <a:close/>
                <a:moveTo>
                  <a:pt x="0" y="53"/>
                </a:moveTo>
                <a:cubicBezTo>
                  <a:pt x="0" y="54"/>
                  <a:pt x="1" y="55"/>
                  <a:pt x="1" y="56"/>
                </a:cubicBezTo>
                <a:cubicBezTo>
                  <a:pt x="2" y="57"/>
                  <a:pt x="3" y="58"/>
                  <a:pt x="4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8"/>
                  <a:pt x="15" y="57"/>
                  <a:pt x="15" y="54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8" y="8"/>
                  <a:pt x="17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7"/>
                  <a:pt x="4" y="9"/>
                </a:cubicBezTo>
                <a:lnTo>
                  <a:pt x="0" y="53"/>
                </a:lnTo>
                <a:close/>
                <a:moveTo>
                  <a:pt x="66" y="92"/>
                </a:moveTo>
                <a:cubicBezTo>
                  <a:pt x="66" y="91"/>
                  <a:pt x="65" y="89"/>
                  <a:pt x="64" y="88"/>
                </a:cubicBezTo>
                <a:cubicBezTo>
                  <a:pt x="61" y="86"/>
                  <a:pt x="58" y="86"/>
                  <a:pt x="55" y="89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49" y="97"/>
                  <a:pt x="49" y="97"/>
                  <a:pt x="49" y="97"/>
                </a:cubicBezTo>
                <a:cubicBezTo>
                  <a:pt x="46" y="101"/>
                  <a:pt x="49" y="104"/>
                  <a:pt x="50" y="105"/>
                </a:cubicBezTo>
                <a:cubicBezTo>
                  <a:pt x="52" y="106"/>
                  <a:pt x="53" y="107"/>
                  <a:pt x="54" y="107"/>
                </a:cubicBezTo>
                <a:cubicBezTo>
                  <a:pt x="56" y="107"/>
                  <a:pt x="57" y="106"/>
                  <a:pt x="59" y="104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5"/>
                  <a:pt x="66" y="94"/>
                  <a:pt x="66" y="92"/>
                </a:cubicBezTo>
                <a:close/>
                <a:moveTo>
                  <a:pt x="35" y="90"/>
                </a:moveTo>
                <a:cubicBezTo>
                  <a:pt x="33" y="92"/>
                  <a:pt x="33" y="95"/>
                  <a:pt x="37" y="97"/>
                </a:cubicBezTo>
                <a:cubicBezTo>
                  <a:pt x="39" y="100"/>
                  <a:pt x="42" y="99"/>
                  <a:pt x="45" y="96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83"/>
                  <a:pt x="52" y="80"/>
                  <a:pt x="51" y="79"/>
                </a:cubicBezTo>
                <a:cubicBezTo>
                  <a:pt x="49" y="76"/>
                  <a:pt x="46" y="77"/>
                  <a:pt x="43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0"/>
                  <a:pt x="22" y="82"/>
                  <a:pt x="22" y="83"/>
                </a:cubicBezTo>
                <a:cubicBezTo>
                  <a:pt x="23" y="85"/>
                  <a:pt x="23" y="86"/>
                  <a:pt x="25" y="87"/>
                </a:cubicBezTo>
                <a:cubicBezTo>
                  <a:pt x="28" y="89"/>
                  <a:pt x="30" y="89"/>
                  <a:pt x="33" y="86"/>
                </a:cubicBezTo>
                <a:cubicBezTo>
                  <a:pt x="41" y="76"/>
                  <a:pt x="41" y="76"/>
                  <a:pt x="41" y="76"/>
                </a:cubicBezTo>
                <a:cubicBezTo>
                  <a:pt x="43" y="75"/>
                  <a:pt x="43" y="73"/>
                  <a:pt x="43" y="71"/>
                </a:cubicBezTo>
                <a:cubicBezTo>
                  <a:pt x="43" y="70"/>
                  <a:pt x="42" y="69"/>
                  <a:pt x="40" y="68"/>
                </a:cubicBezTo>
                <a:cubicBezTo>
                  <a:pt x="38" y="65"/>
                  <a:pt x="35" y="66"/>
                  <a:pt x="32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0" y="65"/>
                  <a:pt x="30" y="65"/>
                  <a:pt x="30" y="65"/>
                </a:cubicBezTo>
                <a:cubicBezTo>
                  <a:pt x="34" y="61"/>
                  <a:pt x="30" y="57"/>
                  <a:pt x="29" y="57"/>
                </a:cubicBezTo>
                <a:cubicBezTo>
                  <a:pt x="26" y="54"/>
                  <a:pt x="24" y="55"/>
                  <a:pt x="21" y="58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2"/>
                  <a:pt x="18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3" y="68"/>
                  <a:pt x="12" y="69"/>
                  <a:pt x="12" y="71"/>
                </a:cubicBezTo>
                <a:cubicBezTo>
                  <a:pt x="12" y="72"/>
                  <a:pt x="14" y="74"/>
                  <a:pt x="14" y="74"/>
                </a:cubicBezTo>
                <a:cubicBezTo>
                  <a:pt x="16" y="75"/>
                  <a:pt x="17" y="76"/>
                  <a:pt x="19" y="76"/>
                </a:cubicBezTo>
                <a:cubicBezTo>
                  <a:pt x="20" y="76"/>
                  <a:pt x="21" y="76"/>
                  <a:pt x="22" y="75"/>
                </a:cubicBezTo>
                <a:close/>
                <a:moveTo>
                  <a:pt x="122" y="66"/>
                </a:moveTo>
                <a:cubicBezTo>
                  <a:pt x="123" y="64"/>
                  <a:pt x="125" y="61"/>
                  <a:pt x="121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03" y="42"/>
                  <a:pt x="85" y="27"/>
                  <a:pt x="81" y="25"/>
                </a:cubicBezTo>
                <a:cubicBezTo>
                  <a:pt x="79" y="25"/>
                  <a:pt x="74" y="27"/>
                  <a:pt x="70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8"/>
                  <a:pt x="64" y="30"/>
                  <a:pt x="58" y="30"/>
                </a:cubicBezTo>
                <a:cubicBezTo>
                  <a:pt x="55" y="30"/>
                  <a:pt x="53" y="29"/>
                  <a:pt x="51" y="28"/>
                </a:cubicBezTo>
                <a:cubicBezTo>
                  <a:pt x="48" y="26"/>
                  <a:pt x="47" y="23"/>
                  <a:pt x="47" y="22"/>
                </a:cubicBezTo>
                <a:cubicBezTo>
                  <a:pt x="48" y="19"/>
                  <a:pt x="50" y="16"/>
                  <a:pt x="53" y="14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1" y="52"/>
                  <a:pt x="24" y="51"/>
                  <a:pt x="26" y="51"/>
                </a:cubicBezTo>
                <a:cubicBezTo>
                  <a:pt x="28" y="51"/>
                  <a:pt x="30" y="52"/>
                  <a:pt x="32" y="54"/>
                </a:cubicBezTo>
                <a:cubicBezTo>
                  <a:pt x="35" y="56"/>
                  <a:pt x="36" y="59"/>
                  <a:pt x="36" y="62"/>
                </a:cubicBezTo>
                <a:cubicBezTo>
                  <a:pt x="38" y="62"/>
                  <a:pt x="40" y="63"/>
                  <a:pt x="43" y="65"/>
                </a:cubicBezTo>
                <a:cubicBezTo>
                  <a:pt x="46" y="67"/>
                  <a:pt x="47" y="70"/>
                  <a:pt x="47" y="73"/>
                </a:cubicBezTo>
                <a:cubicBezTo>
                  <a:pt x="49" y="73"/>
                  <a:pt x="51" y="74"/>
                  <a:pt x="54" y="76"/>
                </a:cubicBezTo>
                <a:cubicBezTo>
                  <a:pt x="56" y="78"/>
                  <a:pt x="58" y="81"/>
                  <a:pt x="58" y="83"/>
                </a:cubicBezTo>
                <a:cubicBezTo>
                  <a:pt x="60" y="83"/>
                  <a:pt x="63" y="83"/>
                  <a:pt x="66" y="85"/>
                </a:cubicBezTo>
                <a:cubicBezTo>
                  <a:pt x="69" y="88"/>
                  <a:pt x="71" y="92"/>
                  <a:pt x="69" y="96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99"/>
                  <a:pt x="75" y="100"/>
                  <a:pt x="76" y="100"/>
                </a:cubicBezTo>
                <a:cubicBezTo>
                  <a:pt x="78" y="100"/>
                  <a:pt x="79" y="99"/>
                  <a:pt x="80" y="98"/>
                </a:cubicBezTo>
                <a:cubicBezTo>
                  <a:pt x="82" y="95"/>
                  <a:pt x="83" y="93"/>
                  <a:pt x="8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7" y="79"/>
                  <a:pt x="67" y="79"/>
                  <a:pt x="67" y="79"/>
                </a:cubicBezTo>
                <a:cubicBezTo>
                  <a:pt x="66" y="79"/>
                  <a:pt x="66" y="79"/>
                  <a:pt x="66" y="78"/>
                </a:cubicBezTo>
                <a:cubicBezTo>
                  <a:pt x="66" y="77"/>
                  <a:pt x="66" y="77"/>
                  <a:pt x="67" y="76"/>
                </a:cubicBezTo>
                <a:cubicBezTo>
                  <a:pt x="67" y="76"/>
                  <a:pt x="69" y="75"/>
                  <a:pt x="70" y="76"/>
                </a:cubicBezTo>
                <a:cubicBezTo>
                  <a:pt x="87" y="91"/>
                  <a:pt x="87" y="91"/>
                  <a:pt x="87" y="91"/>
                </a:cubicBezTo>
                <a:cubicBezTo>
                  <a:pt x="88" y="92"/>
                  <a:pt x="89" y="92"/>
                  <a:pt x="90" y="92"/>
                </a:cubicBezTo>
                <a:cubicBezTo>
                  <a:pt x="92" y="92"/>
                  <a:pt x="94" y="91"/>
                  <a:pt x="95" y="89"/>
                </a:cubicBezTo>
                <a:cubicBezTo>
                  <a:pt x="96" y="88"/>
                  <a:pt x="97" y="87"/>
                  <a:pt x="97" y="85"/>
                </a:cubicBezTo>
                <a:cubicBezTo>
                  <a:pt x="97" y="84"/>
                  <a:pt x="96" y="82"/>
                  <a:pt x="94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1"/>
                  <a:pt x="81" y="70"/>
                  <a:pt x="81" y="70"/>
                </a:cubicBezTo>
                <a:cubicBezTo>
                  <a:pt x="81" y="69"/>
                  <a:pt x="81" y="69"/>
                  <a:pt x="82" y="68"/>
                </a:cubicBezTo>
                <a:cubicBezTo>
                  <a:pt x="83" y="67"/>
                  <a:pt x="84" y="67"/>
                  <a:pt x="85" y="68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2" y="82"/>
                  <a:pt x="103" y="82"/>
                  <a:pt x="105" y="82"/>
                </a:cubicBezTo>
                <a:cubicBezTo>
                  <a:pt x="107" y="82"/>
                  <a:pt x="109" y="81"/>
                  <a:pt x="110" y="79"/>
                </a:cubicBezTo>
                <a:cubicBezTo>
                  <a:pt x="111" y="78"/>
                  <a:pt x="112" y="77"/>
                  <a:pt x="112" y="75"/>
                </a:cubicBezTo>
                <a:cubicBezTo>
                  <a:pt x="112" y="74"/>
                  <a:pt x="111" y="72"/>
                  <a:pt x="109" y="71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96" y="60"/>
                  <a:pt x="96" y="60"/>
                  <a:pt x="96" y="60"/>
                </a:cubicBezTo>
                <a:cubicBezTo>
                  <a:pt x="95" y="59"/>
                  <a:pt x="95" y="58"/>
                  <a:pt x="96" y="57"/>
                </a:cubicBezTo>
                <a:cubicBezTo>
                  <a:pt x="96" y="56"/>
                  <a:pt x="98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5" y="70"/>
                  <a:pt x="119" y="70"/>
                  <a:pt x="12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8" name="Google Shape;2908;p120"/>
          <p:cNvSpPr/>
          <p:nvPr/>
        </p:nvSpPr>
        <p:spPr>
          <a:xfrm>
            <a:off x="4191000" y="2049462"/>
            <a:ext cx="596900" cy="503237"/>
          </a:xfrm>
          <a:custGeom>
            <a:avLst/>
            <a:gdLst/>
            <a:ahLst/>
            <a:cxnLst/>
            <a:rect l="l" t="t" r="r" b="b"/>
            <a:pathLst>
              <a:path w="133" h="112" extrusionOk="0">
                <a:moveTo>
                  <a:pt x="18" y="9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58"/>
                  <a:pt x="20" y="56"/>
                  <a:pt x="22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32" y="56"/>
                  <a:pt x="34" y="58"/>
                  <a:pt x="34" y="6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3"/>
                  <a:pt x="32" y="95"/>
                  <a:pt x="29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5"/>
                  <a:pt x="18" y="93"/>
                  <a:pt x="18" y="91"/>
                </a:cubicBezTo>
                <a:close/>
                <a:moveTo>
                  <a:pt x="49" y="46"/>
                </a:moveTo>
                <a:cubicBezTo>
                  <a:pt x="46" y="46"/>
                  <a:pt x="44" y="48"/>
                  <a:pt x="44" y="50"/>
                </a:cubicBezTo>
                <a:cubicBezTo>
                  <a:pt x="44" y="91"/>
                  <a:pt x="44" y="91"/>
                  <a:pt x="44" y="91"/>
                </a:cubicBezTo>
                <a:cubicBezTo>
                  <a:pt x="44" y="93"/>
                  <a:pt x="46" y="95"/>
                  <a:pt x="49" y="95"/>
                </a:cubicBezTo>
                <a:cubicBezTo>
                  <a:pt x="56" y="95"/>
                  <a:pt x="56" y="95"/>
                  <a:pt x="56" y="95"/>
                </a:cubicBezTo>
                <a:cubicBezTo>
                  <a:pt x="58" y="95"/>
                  <a:pt x="60" y="93"/>
                  <a:pt x="60" y="91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8"/>
                  <a:pt x="58" y="46"/>
                  <a:pt x="56" y="46"/>
                </a:cubicBezTo>
                <a:lnTo>
                  <a:pt x="49" y="46"/>
                </a:lnTo>
                <a:close/>
                <a:moveTo>
                  <a:pt x="75" y="37"/>
                </a:moveTo>
                <a:cubicBezTo>
                  <a:pt x="73" y="37"/>
                  <a:pt x="71" y="38"/>
                  <a:pt x="71" y="4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3"/>
                  <a:pt x="73" y="95"/>
                  <a:pt x="75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5" y="95"/>
                  <a:pt x="87" y="93"/>
                  <a:pt x="87" y="91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8"/>
                  <a:pt x="85" y="37"/>
                  <a:pt x="83" y="37"/>
                </a:cubicBezTo>
                <a:lnTo>
                  <a:pt x="75" y="37"/>
                </a:lnTo>
                <a:close/>
                <a:moveTo>
                  <a:pt x="102" y="27"/>
                </a:moveTo>
                <a:cubicBezTo>
                  <a:pt x="100" y="27"/>
                  <a:pt x="98" y="29"/>
                  <a:pt x="98" y="31"/>
                </a:cubicBezTo>
                <a:cubicBezTo>
                  <a:pt x="98" y="91"/>
                  <a:pt x="98" y="91"/>
                  <a:pt x="98" y="91"/>
                </a:cubicBezTo>
                <a:cubicBezTo>
                  <a:pt x="98" y="93"/>
                  <a:pt x="100" y="95"/>
                  <a:pt x="102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2" y="95"/>
                  <a:pt x="114" y="93"/>
                  <a:pt x="114" y="9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9"/>
                  <a:pt x="112" y="27"/>
                  <a:pt x="109" y="27"/>
                </a:cubicBezTo>
                <a:lnTo>
                  <a:pt x="102" y="27"/>
                </a:lnTo>
                <a:close/>
                <a:moveTo>
                  <a:pt x="20" y="45"/>
                </a:moveTo>
                <a:cubicBezTo>
                  <a:pt x="48" y="39"/>
                  <a:pt x="75" y="29"/>
                  <a:pt x="99" y="15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9" y="6"/>
                  <a:pt x="109" y="6"/>
                  <a:pt x="109" y="6"/>
                </a:cubicBezTo>
                <a:cubicBezTo>
                  <a:pt x="94" y="5"/>
                  <a:pt x="94" y="5"/>
                  <a:pt x="94" y="5"/>
                </a:cubicBezTo>
                <a:cubicBezTo>
                  <a:pt x="96" y="10"/>
                  <a:pt x="96" y="10"/>
                  <a:pt x="96" y="10"/>
                </a:cubicBezTo>
                <a:cubicBezTo>
                  <a:pt x="73" y="24"/>
                  <a:pt x="46" y="34"/>
                  <a:pt x="19" y="39"/>
                </a:cubicBezTo>
                <a:lnTo>
                  <a:pt x="20" y="45"/>
                </a:lnTo>
                <a:close/>
                <a:moveTo>
                  <a:pt x="133" y="104"/>
                </a:moveTo>
                <a:cubicBezTo>
                  <a:pt x="119" y="96"/>
                  <a:pt x="119" y="96"/>
                  <a:pt x="119" y="96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4"/>
                  <a:pt x="11" y="14"/>
                  <a:pt x="11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4"/>
                  <a:pt x="5" y="104"/>
                  <a:pt x="5" y="104"/>
                </a:cubicBezTo>
                <a:cubicBezTo>
                  <a:pt x="5" y="107"/>
                  <a:pt x="5" y="107"/>
                  <a:pt x="5" y="107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19" y="112"/>
                  <a:pt x="119" y="112"/>
                  <a:pt x="119" y="112"/>
                </a:cubicBezTo>
                <a:lnTo>
                  <a:pt x="133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120"/>
          <p:cNvSpPr/>
          <p:nvPr/>
        </p:nvSpPr>
        <p:spPr>
          <a:xfrm>
            <a:off x="6788150" y="1546225"/>
            <a:ext cx="915987" cy="476250"/>
          </a:xfrm>
          <a:custGeom>
            <a:avLst/>
            <a:gdLst/>
            <a:ahLst/>
            <a:cxnLst/>
            <a:rect l="l" t="t" r="r" b="b"/>
            <a:pathLst>
              <a:path w="204" h="106" extrusionOk="0">
                <a:moveTo>
                  <a:pt x="147" y="100"/>
                </a:moveTo>
                <a:cubicBezTo>
                  <a:pt x="144" y="101"/>
                  <a:pt x="141" y="102"/>
                  <a:pt x="138" y="103"/>
                </a:cubicBezTo>
                <a:cubicBezTo>
                  <a:pt x="128" y="105"/>
                  <a:pt x="118" y="106"/>
                  <a:pt x="105" y="106"/>
                </a:cubicBezTo>
                <a:cubicBezTo>
                  <a:pt x="92" y="106"/>
                  <a:pt x="81" y="105"/>
                  <a:pt x="71" y="103"/>
                </a:cubicBezTo>
                <a:cubicBezTo>
                  <a:pt x="68" y="102"/>
                  <a:pt x="65" y="101"/>
                  <a:pt x="62" y="100"/>
                </a:cubicBezTo>
                <a:cubicBezTo>
                  <a:pt x="53" y="96"/>
                  <a:pt x="53" y="89"/>
                  <a:pt x="58" y="84"/>
                </a:cubicBezTo>
                <a:cubicBezTo>
                  <a:pt x="64" y="78"/>
                  <a:pt x="70" y="75"/>
                  <a:pt x="77" y="71"/>
                </a:cubicBezTo>
                <a:cubicBezTo>
                  <a:pt x="80" y="70"/>
                  <a:pt x="83" y="69"/>
                  <a:pt x="86" y="68"/>
                </a:cubicBezTo>
                <a:cubicBezTo>
                  <a:pt x="92" y="65"/>
                  <a:pt x="94" y="59"/>
                  <a:pt x="90" y="55"/>
                </a:cubicBezTo>
                <a:cubicBezTo>
                  <a:pt x="81" y="46"/>
                  <a:pt x="77" y="35"/>
                  <a:pt x="78" y="23"/>
                </a:cubicBezTo>
                <a:cubicBezTo>
                  <a:pt x="78" y="11"/>
                  <a:pt x="86" y="4"/>
                  <a:pt x="97" y="1"/>
                </a:cubicBezTo>
                <a:cubicBezTo>
                  <a:pt x="100" y="1"/>
                  <a:pt x="102" y="0"/>
                  <a:pt x="105" y="0"/>
                </a:cubicBezTo>
                <a:cubicBezTo>
                  <a:pt x="107" y="0"/>
                  <a:pt x="109" y="1"/>
                  <a:pt x="112" y="1"/>
                </a:cubicBezTo>
                <a:cubicBezTo>
                  <a:pt x="124" y="4"/>
                  <a:pt x="131" y="11"/>
                  <a:pt x="131" y="23"/>
                </a:cubicBezTo>
                <a:cubicBezTo>
                  <a:pt x="132" y="35"/>
                  <a:pt x="129" y="46"/>
                  <a:pt x="120" y="55"/>
                </a:cubicBezTo>
                <a:cubicBezTo>
                  <a:pt x="115" y="59"/>
                  <a:pt x="117" y="65"/>
                  <a:pt x="123" y="68"/>
                </a:cubicBezTo>
                <a:cubicBezTo>
                  <a:pt x="126" y="69"/>
                  <a:pt x="129" y="70"/>
                  <a:pt x="132" y="71"/>
                </a:cubicBezTo>
                <a:cubicBezTo>
                  <a:pt x="139" y="75"/>
                  <a:pt x="146" y="78"/>
                  <a:pt x="151" y="84"/>
                </a:cubicBezTo>
                <a:cubicBezTo>
                  <a:pt x="154" y="87"/>
                  <a:pt x="156" y="96"/>
                  <a:pt x="147" y="100"/>
                </a:cubicBezTo>
                <a:close/>
                <a:moveTo>
                  <a:pt x="200" y="91"/>
                </a:moveTo>
                <a:cubicBezTo>
                  <a:pt x="197" y="87"/>
                  <a:pt x="192" y="84"/>
                  <a:pt x="187" y="82"/>
                </a:cubicBezTo>
                <a:cubicBezTo>
                  <a:pt x="185" y="81"/>
                  <a:pt x="183" y="80"/>
                  <a:pt x="181" y="79"/>
                </a:cubicBezTo>
                <a:cubicBezTo>
                  <a:pt x="177" y="78"/>
                  <a:pt x="175" y="74"/>
                  <a:pt x="179" y="71"/>
                </a:cubicBezTo>
                <a:cubicBezTo>
                  <a:pt x="185" y="64"/>
                  <a:pt x="187" y="57"/>
                  <a:pt x="187" y="49"/>
                </a:cubicBezTo>
                <a:cubicBezTo>
                  <a:pt x="186" y="40"/>
                  <a:pt x="181" y="35"/>
                  <a:pt x="173" y="33"/>
                </a:cubicBezTo>
                <a:cubicBezTo>
                  <a:pt x="171" y="33"/>
                  <a:pt x="170" y="33"/>
                  <a:pt x="168" y="33"/>
                </a:cubicBezTo>
                <a:cubicBezTo>
                  <a:pt x="166" y="33"/>
                  <a:pt x="165" y="33"/>
                  <a:pt x="163" y="33"/>
                </a:cubicBezTo>
                <a:cubicBezTo>
                  <a:pt x="155" y="35"/>
                  <a:pt x="150" y="40"/>
                  <a:pt x="149" y="49"/>
                </a:cubicBezTo>
                <a:cubicBezTo>
                  <a:pt x="149" y="57"/>
                  <a:pt x="151" y="64"/>
                  <a:pt x="158" y="71"/>
                </a:cubicBezTo>
                <a:cubicBezTo>
                  <a:pt x="161" y="74"/>
                  <a:pt x="159" y="78"/>
                  <a:pt x="155" y="79"/>
                </a:cubicBezTo>
                <a:cubicBezTo>
                  <a:pt x="155" y="79"/>
                  <a:pt x="155" y="79"/>
                  <a:pt x="155" y="80"/>
                </a:cubicBezTo>
                <a:cubicBezTo>
                  <a:pt x="156" y="80"/>
                  <a:pt x="156" y="81"/>
                  <a:pt x="157" y="81"/>
                </a:cubicBezTo>
                <a:cubicBezTo>
                  <a:pt x="160" y="84"/>
                  <a:pt x="161" y="89"/>
                  <a:pt x="160" y="93"/>
                </a:cubicBezTo>
                <a:cubicBezTo>
                  <a:pt x="159" y="97"/>
                  <a:pt x="156" y="101"/>
                  <a:pt x="152" y="103"/>
                </a:cubicBezTo>
                <a:cubicBezTo>
                  <a:pt x="151" y="104"/>
                  <a:pt x="149" y="104"/>
                  <a:pt x="148" y="105"/>
                </a:cubicBezTo>
                <a:cubicBezTo>
                  <a:pt x="154" y="106"/>
                  <a:pt x="161" y="106"/>
                  <a:pt x="168" y="106"/>
                </a:cubicBezTo>
                <a:cubicBezTo>
                  <a:pt x="177" y="106"/>
                  <a:pt x="184" y="106"/>
                  <a:pt x="191" y="104"/>
                </a:cubicBezTo>
                <a:cubicBezTo>
                  <a:pt x="194" y="104"/>
                  <a:pt x="196" y="103"/>
                  <a:pt x="198" y="102"/>
                </a:cubicBezTo>
                <a:cubicBezTo>
                  <a:pt x="204" y="99"/>
                  <a:pt x="203" y="93"/>
                  <a:pt x="200" y="91"/>
                </a:cubicBezTo>
                <a:close/>
                <a:moveTo>
                  <a:pt x="48" y="93"/>
                </a:moveTo>
                <a:cubicBezTo>
                  <a:pt x="48" y="89"/>
                  <a:pt x="49" y="85"/>
                  <a:pt x="52" y="81"/>
                </a:cubicBezTo>
                <a:cubicBezTo>
                  <a:pt x="54" y="80"/>
                  <a:pt x="55" y="79"/>
                  <a:pt x="57" y="77"/>
                </a:cubicBezTo>
                <a:cubicBezTo>
                  <a:pt x="56" y="77"/>
                  <a:pt x="55" y="77"/>
                  <a:pt x="54" y="76"/>
                </a:cubicBezTo>
                <a:cubicBezTo>
                  <a:pt x="50" y="75"/>
                  <a:pt x="48" y="70"/>
                  <a:pt x="52" y="67"/>
                </a:cubicBezTo>
                <a:cubicBezTo>
                  <a:pt x="58" y="60"/>
                  <a:pt x="61" y="52"/>
                  <a:pt x="61" y="42"/>
                </a:cubicBezTo>
                <a:cubicBezTo>
                  <a:pt x="60" y="33"/>
                  <a:pt x="55" y="28"/>
                  <a:pt x="46" y="25"/>
                </a:cubicBezTo>
                <a:cubicBezTo>
                  <a:pt x="44" y="25"/>
                  <a:pt x="42" y="25"/>
                  <a:pt x="40" y="25"/>
                </a:cubicBezTo>
                <a:cubicBezTo>
                  <a:pt x="38" y="25"/>
                  <a:pt x="36" y="25"/>
                  <a:pt x="34" y="25"/>
                </a:cubicBezTo>
                <a:cubicBezTo>
                  <a:pt x="25" y="28"/>
                  <a:pt x="20" y="33"/>
                  <a:pt x="19" y="42"/>
                </a:cubicBezTo>
                <a:cubicBezTo>
                  <a:pt x="19" y="52"/>
                  <a:pt x="22" y="60"/>
                  <a:pt x="28" y="67"/>
                </a:cubicBezTo>
                <a:cubicBezTo>
                  <a:pt x="32" y="70"/>
                  <a:pt x="30" y="75"/>
                  <a:pt x="26" y="76"/>
                </a:cubicBezTo>
                <a:cubicBezTo>
                  <a:pt x="24" y="77"/>
                  <a:pt x="21" y="78"/>
                  <a:pt x="19" y="79"/>
                </a:cubicBezTo>
                <a:cubicBezTo>
                  <a:pt x="13" y="82"/>
                  <a:pt x="8" y="85"/>
                  <a:pt x="4" y="89"/>
                </a:cubicBezTo>
                <a:cubicBezTo>
                  <a:pt x="0" y="93"/>
                  <a:pt x="1" y="98"/>
                  <a:pt x="7" y="101"/>
                </a:cubicBezTo>
                <a:cubicBezTo>
                  <a:pt x="9" y="102"/>
                  <a:pt x="12" y="103"/>
                  <a:pt x="14" y="104"/>
                </a:cubicBezTo>
                <a:cubicBezTo>
                  <a:pt x="22" y="106"/>
                  <a:pt x="30" y="106"/>
                  <a:pt x="40" y="106"/>
                </a:cubicBezTo>
                <a:cubicBezTo>
                  <a:pt x="48" y="106"/>
                  <a:pt x="55" y="106"/>
                  <a:pt x="61" y="105"/>
                </a:cubicBezTo>
                <a:cubicBezTo>
                  <a:pt x="60" y="104"/>
                  <a:pt x="58" y="104"/>
                  <a:pt x="57" y="103"/>
                </a:cubicBezTo>
                <a:cubicBezTo>
                  <a:pt x="52" y="101"/>
                  <a:pt x="49" y="97"/>
                  <a:pt x="4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120"/>
          <p:cNvSpPr/>
          <p:nvPr/>
        </p:nvSpPr>
        <p:spPr>
          <a:xfrm>
            <a:off x="7758112" y="2736850"/>
            <a:ext cx="552450" cy="498475"/>
          </a:xfrm>
          <a:custGeom>
            <a:avLst/>
            <a:gdLst/>
            <a:ahLst/>
            <a:cxnLst/>
            <a:rect l="l" t="t" r="r" b="b"/>
            <a:pathLst>
              <a:path w="123" h="111" extrusionOk="0">
                <a:moveTo>
                  <a:pt x="84" y="15"/>
                </a:moveTo>
                <a:cubicBezTo>
                  <a:pt x="76" y="15"/>
                  <a:pt x="76" y="15"/>
                  <a:pt x="76" y="15"/>
                </a:cubicBezTo>
                <a:cubicBezTo>
                  <a:pt x="76" y="11"/>
                  <a:pt x="72" y="7"/>
                  <a:pt x="68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0" y="7"/>
                  <a:pt x="47" y="11"/>
                  <a:pt x="46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7"/>
                  <a:pt x="45" y="0"/>
                  <a:pt x="53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7" y="0"/>
                  <a:pt x="83" y="7"/>
                  <a:pt x="84" y="15"/>
                </a:cubicBezTo>
                <a:close/>
                <a:moveTo>
                  <a:pt x="18" y="62"/>
                </a:moveTo>
                <a:cubicBezTo>
                  <a:pt x="49" y="62"/>
                  <a:pt x="49" y="62"/>
                  <a:pt x="49" y="62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4"/>
                  <a:pt x="52" y="52"/>
                  <a:pt x="55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71" y="52"/>
                  <a:pt x="73" y="54"/>
                  <a:pt x="73" y="58"/>
                </a:cubicBezTo>
                <a:cubicBezTo>
                  <a:pt x="73" y="62"/>
                  <a:pt x="73" y="62"/>
                  <a:pt x="73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14" y="62"/>
                  <a:pt x="121" y="55"/>
                  <a:pt x="123" y="45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26"/>
                  <a:pt x="117" y="18"/>
                  <a:pt x="109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55"/>
                  <a:pt x="9" y="62"/>
                  <a:pt x="18" y="62"/>
                </a:cubicBezTo>
                <a:close/>
                <a:moveTo>
                  <a:pt x="104" y="67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5"/>
                  <a:pt x="71" y="78"/>
                  <a:pt x="67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2" y="78"/>
                  <a:pt x="49" y="75"/>
                  <a:pt x="49" y="72"/>
                </a:cubicBezTo>
                <a:cubicBezTo>
                  <a:pt x="49" y="67"/>
                  <a:pt x="49" y="67"/>
                  <a:pt x="49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1" y="67"/>
                  <a:pt x="4" y="63"/>
                  <a:pt x="0" y="56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4"/>
                  <a:pt x="6" y="111"/>
                  <a:pt x="14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17" y="111"/>
                  <a:pt x="123" y="104"/>
                  <a:pt x="123" y="95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19" y="63"/>
                  <a:pt x="112" y="67"/>
                  <a:pt x="104" y="67"/>
                </a:cubicBezTo>
                <a:close/>
                <a:moveTo>
                  <a:pt x="67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4" y="56"/>
                  <a:pt x="53" y="57"/>
                  <a:pt x="53" y="59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1"/>
                  <a:pt x="53" y="71"/>
                  <a:pt x="53" y="71"/>
                </a:cubicBezTo>
                <a:cubicBezTo>
                  <a:pt x="53" y="72"/>
                  <a:pt x="54" y="74"/>
                  <a:pt x="56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8" y="74"/>
                  <a:pt x="69" y="72"/>
                  <a:pt x="69" y="71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7"/>
                  <a:pt x="69" y="67"/>
                  <a:pt x="69" y="6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7"/>
                  <a:pt x="68" y="56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120"/>
          <p:cNvSpPr/>
          <p:nvPr/>
        </p:nvSpPr>
        <p:spPr>
          <a:xfrm>
            <a:off x="6276975" y="5086350"/>
            <a:ext cx="508000" cy="503237"/>
          </a:xfrm>
          <a:custGeom>
            <a:avLst/>
            <a:gdLst/>
            <a:ahLst/>
            <a:cxnLst/>
            <a:rect l="l" t="t" r="r" b="b"/>
            <a:pathLst>
              <a:path w="113" h="112" extrusionOk="0">
                <a:moveTo>
                  <a:pt x="2" y="70"/>
                </a:moveTo>
                <a:cubicBezTo>
                  <a:pt x="2" y="68"/>
                  <a:pt x="1" y="67"/>
                  <a:pt x="1" y="65"/>
                </a:cubicBezTo>
                <a:cubicBezTo>
                  <a:pt x="0" y="58"/>
                  <a:pt x="0" y="50"/>
                  <a:pt x="2" y="43"/>
                </a:cubicBezTo>
                <a:cubicBezTo>
                  <a:pt x="4" y="36"/>
                  <a:pt x="7" y="29"/>
                  <a:pt x="11" y="23"/>
                </a:cubicBezTo>
                <a:cubicBezTo>
                  <a:pt x="15" y="18"/>
                  <a:pt x="20" y="13"/>
                  <a:pt x="27" y="9"/>
                </a:cubicBezTo>
                <a:cubicBezTo>
                  <a:pt x="33" y="5"/>
                  <a:pt x="40" y="2"/>
                  <a:pt x="47" y="1"/>
                </a:cubicBezTo>
                <a:cubicBezTo>
                  <a:pt x="50" y="0"/>
                  <a:pt x="52" y="0"/>
                  <a:pt x="54" y="0"/>
                </a:cubicBezTo>
                <a:cubicBezTo>
                  <a:pt x="66" y="14"/>
                  <a:pt x="66" y="14"/>
                  <a:pt x="66" y="14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35" y="29"/>
                  <a:pt x="24" y="45"/>
                  <a:pt x="27" y="61"/>
                </a:cubicBezTo>
                <a:cubicBezTo>
                  <a:pt x="27" y="62"/>
                  <a:pt x="27" y="64"/>
                  <a:pt x="28" y="65"/>
                </a:cubicBezTo>
                <a:cubicBezTo>
                  <a:pt x="28" y="65"/>
                  <a:pt x="28" y="65"/>
                  <a:pt x="28" y="66"/>
                </a:cubicBezTo>
                <a:cubicBezTo>
                  <a:pt x="17" y="63"/>
                  <a:pt x="17" y="63"/>
                  <a:pt x="17" y="63"/>
                </a:cubicBezTo>
                <a:cubicBezTo>
                  <a:pt x="11" y="61"/>
                  <a:pt x="11" y="61"/>
                  <a:pt x="11" y="61"/>
                </a:cubicBezTo>
                <a:cubicBezTo>
                  <a:pt x="9" y="67"/>
                  <a:pt x="9" y="67"/>
                  <a:pt x="9" y="67"/>
                </a:cubicBezTo>
                <a:cubicBezTo>
                  <a:pt x="5" y="78"/>
                  <a:pt x="5" y="78"/>
                  <a:pt x="5" y="78"/>
                </a:cubicBezTo>
                <a:cubicBezTo>
                  <a:pt x="4" y="77"/>
                  <a:pt x="4" y="76"/>
                  <a:pt x="3" y="74"/>
                </a:cubicBezTo>
                <a:cubicBezTo>
                  <a:pt x="3" y="74"/>
                  <a:pt x="3" y="74"/>
                  <a:pt x="3" y="73"/>
                </a:cubicBezTo>
                <a:cubicBezTo>
                  <a:pt x="3" y="72"/>
                  <a:pt x="2" y="71"/>
                  <a:pt x="2" y="70"/>
                </a:cubicBezTo>
                <a:close/>
                <a:moveTo>
                  <a:pt x="90" y="92"/>
                </a:moveTo>
                <a:cubicBezTo>
                  <a:pt x="84" y="93"/>
                  <a:pt x="84" y="93"/>
                  <a:pt x="84" y="93"/>
                </a:cubicBezTo>
                <a:cubicBezTo>
                  <a:pt x="82" y="87"/>
                  <a:pt x="82" y="87"/>
                  <a:pt x="82" y="87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77"/>
                  <a:pt x="78" y="77"/>
                  <a:pt x="78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7" y="78"/>
                  <a:pt x="76" y="79"/>
                  <a:pt x="76" y="80"/>
                </a:cubicBezTo>
                <a:cubicBezTo>
                  <a:pt x="76" y="80"/>
                  <a:pt x="75" y="80"/>
                  <a:pt x="75" y="80"/>
                </a:cubicBezTo>
                <a:cubicBezTo>
                  <a:pt x="75" y="80"/>
                  <a:pt x="74" y="81"/>
                  <a:pt x="73" y="81"/>
                </a:cubicBezTo>
                <a:cubicBezTo>
                  <a:pt x="73" y="82"/>
                  <a:pt x="73" y="82"/>
                  <a:pt x="72" y="82"/>
                </a:cubicBezTo>
                <a:cubicBezTo>
                  <a:pt x="72" y="82"/>
                  <a:pt x="71" y="83"/>
                  <a:pt x="71" y="83"/>
                </a:cubicBezTo>
                <a:cubicBezTo>
                  <a:pt x="70" y="83"/>
                  <a:pt x="70" y="83"/>
                  <a:pt x="69" y="84"/>
                </a:cubicBezTo>
                <a:cubicBezTo>
                  <a:pt x="69" y="84"/>
                  <a:pt x="68" y="84"/>
                  <a:pt x="68" y="84"/>
                </a:cubicBezTo>
                <a:cubicBezTo>
                  <a:pt x="67" y="84"/>
                  <a:pt x="67" y="85"/>
                  <a:pt x="66" y="85"/>
                </a:cubicBezTo>
                <a:cubicBezTo>
                  <a:pt x="66" y="85"/>
                  <a:pt x="65" y="85"/>
                  <a:pt x="65" y="85"/>
                </a:cubicBezTo>
                <a:cubicBezTo>
                  <a:pt x="64" y="86"/>
                  <a:pt x="63" y="86"/>
                  <a:pt x="61" y="86"/>
                </a:cubicBezTo>
                <a:cubicBezTo>
                  <a:pt x="60" y="86"/>
                  <a:pt x="59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5" y="86"/>
                  <a:pt x="54" y="86"/>
                  <a:pt x="53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1" y="86"/>
                  <a:pt x="50" y="86"/>
                  <a:pt x="49" y="85"/>
                </a:cubicBezTo>
                <a:cubicBezTo>
                  <a:pt x="49" y="85"/>
                  <a:pt x="48" y="85"/>
                  <a:pt x="48" y="85"/>
                </a:cubicBezTo>
                <a:cubicBezTo>
                  <a:pt x="47" y="85"/>
                  <a:pt x="46" y="84"/>
                  <a:pt x="45" y="84"/>
                </a:cubicBezTo>
                <a:cubicBezTo>
                  <a:pt x="45" y="84"/>
                  <a:pt x="44" y="84"/>
                  <a:pt x="44" y="84"/>
                </a:cubicBezTo>
                <a:cubicBezTo>
                  <a:pt x="43" y="83"/>
                  <a:pt x="42" y="83"/>
                  <a:pt x="42" y="82"/>
                </a:cubicBezTo>
                <a:cubicBezTo>
                  <a:pt x="41" y="82"/>
                  <a:pt x="41" y="82"/>
                  <a:pt x="40" y="82"/>
                </a:cubicBezTo>
                <a:cubicBezTo>
                  <a:pt x="40" y="81"/>
                  <a:pt x="39" y="81"/>
                  <a:pt x="38" y="80"/>
                </a:cubicBezTo>
                <a:cubicBezTo>
                  <a:pt x="38" y="80"/>
                  <a:pt x="38" y="80"/>
                  <a:pt x="37" y="79"/>
                </a:cubicBezTo>
                <a:cubicBezTo>
                  <a:pt x="37" y="79"/>
                  <a:pt x="36" y="78"/>
                  <a:pt x="35" y="78"/>
                </a:cubicBezTo>
                <a:cubicBezTo>
                  <a:pt x="35" y="77"/>
                  <a:pt x="35" y="77"/>
                  <a:pt x="34" y="77"/>
                </a:cubicBezTo>
                <a:cubicBezTo>
                  <a:pt x="34" y="76"/>
                  <a:pt x="33" y="75"/>
                  <a:pt x="32" y="74"/>
                </a:cubicBezTo>
                <a:cubicBezTo>
                  <a:pt x="15" y="70"/>
                  <a:pt x="15" y="70"/>
                  <a:pt x="15" y="70"/>
                </a:cubicBezTo>
                <a:cubicBezTo>
                  <a:pt x="10" y="87"/>
                  <a:pt x="10" y="87"/>
                  <a:pt x="10" y="87"/>
                </a:cubicBezTo>
                <a:cubicBezTo>
                  <a:pt x="13" y="93"/>
                  <a:pt x="18" y="98"/>
                  <a:pt x="24" y="102"/>
                </a:cubicBezTo>
                <a:cubicBezTo>
                  <a:pt x="30" y="106"/>
                  <a:pt x="36" y="109"/>
                  <a:pt x="43" y="111"/>
                </a:cubicBezTo>
                <a:cubicBezTo>
                  <a:pt x="45" y="111"/>
                  <a:pt x="47" y="112"/>
                  <a:pt x="49" y="112"/>
                </a:cubicBezTo>
                <a:cubicBezTo>
                  <a:pt x="50" y="112"/>
                  <a:pt x="51" y="112"/>
                  <a:pt x="51" y="112"/>
                </a:cubicBezTo>
                <a:cubicBezTo>
                  <a:pt x="53" y="112"/>
                  <a:pt x="54" y="112"/>
                  <a:pt x="56" y="112"/>
                </a:cubicBezTo>
                <a:cubicBezTo>
                  <a:pt x="57" y="112"/>
                  <a:pt x="58" y="112"/>
                  <a:pt x="59" y="112"/>
                </a:cubicBezTo>
                <a:cubicBezTo>
                  <a:pt x="59" y="112"/>
                  <a:pt x="60" y="112"/>
                  <a:pt x="61" y="112"/>
                </a:cubicBezTo>
                <a:cubicBezTo>
                  <a:pt x="62" y="112"/>
                  <a:pt x="64" y="112"/>
                  <a:pt x="66" y="112"/>
                </a:cubicBezTo>
                <a:cubicBezTo>
                  <a:pt x="73" y="110"/>
                  <a:pt x="80" y="108"/>
                  <a:pt x="87" y="104"/>
                </a:cubicBezTo>
                <a:cubicBezTo>
                  <a:pt x="92" y="100"/>
                  <a:pt x="97" y="95"/>
                  <a:pt x="102" y="90"/>
                </a:cubicBezTo>
                <a:lnTo>
                  <a:pt x="90" y="92"/>
                </a:lnTo>
                <a:close/>
                <a:moveTo>
                  <a:pt x="112" y="47"/>
                </a:moveTo>
                <a:cubicBezTo>
                  <a:pt x="111" y="40"/>
                  <a:pt x="108" y="33"/>
                  <a:pt x="104" y="26"/>
                </a:cubicBezTo>
                <a:cubicBezTo>
                  <a:pt x="100" y="20"/>
                  <a:pt x="95" y="15"/>
                  <a:pt x="89" y="11"/>
                </a:cubicBezTo>
                <a:cubicBezTo>
                  <a:pt x="83" y="6"/>
                  <a:pt x="77" y="3"/>
                  <a:pt x="70" y="2"/>
                </a:cubicBezTo>
                <a:cubicBezTo>
                  <a:pt x="68" y="1"/>
                  <a:pt x="66" y="1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75" y="14"/>
                  <a:pt x="75" y="14"/>
                  <a:pt x="75" y="14"/>
                </a:cubicBezTo>
                <a:cubicBezTo>
                  <a:pt x="71" y="19"/>
                  <a:pt x="71" y="19"/>
                  <a:pt x="71" y="19"/>
                </a:cubicBezTo>
                <a:cubicBezTo>
                  <a:pt x="63" y="27"/>
                  <a:pt x="63" y="27"/>
                  <a:pt x="63" y="27"/>
                </a:cubicBezTo>
                <a:cubicBezTo>
                  <a:pt x="75" y="29"/>
                  <a:pt x="84" y="39"/>
                  <a:pt x="86" y="51"/>
                </a:cubicBezTo>
                <a:cubicBezTo>
                  <a:pt x="87" y="57"/>
                  <a:pt x="86" y="63"/>
                  <a:pt x="84" y="69"/>
                </a:cubicBezTo>
                <a:cubicBezTo>
                  <a:pt x="89" y="85"/>
                  <a:pt x="89" y="85"/>
                  <a:pt x="89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9" y="78"/>
                  <a:pt x="110" y="74"/>
                  <a:pt x="111" y="69"/>
                </a:cubicBezTo>
                <a:cubicBezTo>
                  <a:pt x="113" y="62"/>
                  <a:pt x="113" y="55"/>
                  <a:pt x="11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120"/>
          <p:cNvSpPr/>
          <p:nvPr/>
        </p:nvSpPr>
        <p:spPr>
          <a:xfrm>
            <a:off x="3911600" y="3576637"/>
            <a:ext cx="503237" cy="508000"/>
          </a:xfrm>
          <a:custGeom>
            <a:avLst/>
            <a:gdLst/>
            <a:ahLst/>
            <a:cxnLst/>
            <a:rect l="l" t="t" r="r" b="b"/>
            <a:pathLst>
              <a:path w="112" h="113" extrusionOk="0">
                <a:moveTo>
                  <a:pt x="53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6" y="89"/>
                  <a:pt x="82" y="113"/>
                  <a:pt x="53" y="113"/>
                </a:cubicBezTo>
                <a:cubicBezTo>
                  <a:pt x="24" y="113"/>
                  <a:pt x="0" y="89"/>
                  <a:pt x="0" y="60"/>
                </a:cubicBezTo>
                <a:cubicBezTo>
                  <a:pt x="0" y="31"/>
                  <a:pt x="24" y="7"/>
                  <a:pt x="53" y="7"/>
                </a:cubicBezTo>
                <a:lnTo>
                  <a:pt x="53" y="60"/>
                </a:lnTo>
                <a:close/>
                <a:moveTo>
                  <a:pt x="59" y="0"/>
                </a:moveTo>
                <a:cubicBezTo>
                  <a:pt x="59" y="53"/>
                  <a:pt x="59" y="53"/>
                  <a:pt x="59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24"/>
                  <a:pt x="88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120"/>
          <p:cNvSpPr/>
          <p:nvPr/>
        </p:nvSpPr>
        <p:spPr>
          <a:xfrm>
            <a:off x="7542212" y="4287837"/>
            <a:ext cx="409575" cy="601662"/>
          </a:xfrm>
          <a:custGeom>
            <a:avLst/>
            <a:gdLst/>
            <a:ahLst/>
            <a:cxnLst/>
            <a:rect l="l" t="t" r="r" b="b"/>
            <a:pathLst>
              <a:path w="91" h="134" extrusionOk="0">
                <a:moveTo>
                  <a:pt x="91" y="89"/>
                </a:moveTo>
                <a:cubicBezTo>
                  <a:pt x="91" y="75"/>
                  <a:pt x="81" y="64"/>
                  <a:pt x="60" y="59"/>
                </a:cubicBezTo>
                <a:cubicBezTo>
                  <a:pt x="57" y="59"/>
                  <a:pt x="45" y="56"/>
                  <a:pt x="43" y="55"/>
                </a:cubicBezTo>
                <a:cubicBezTo>
                  <a:pt x="27" y="51"/>
                  <a:pt x="22" y="48"/>
                  <a:pt x="22" y="44"/>
                </a:cubicBezTo>
                <a:cubicBezTo>
                  <a:pt x="22" y="39"/>
                  <a:pt x="28" y="34"/>
                  <a:pt x="45" y="34"/>
                </a:cubicBezTo>
                <a:cubicBezTo>
                  <a:pt x="56" y="34"/>
                  <a:pt x="68" y="43"/>
                  <a:pt x="68" y="43"/>
                </a:cubicBezTo>
                <a:cubicBezTo>
                  <a:pt x="73" y="46"/>
                  <a:pt x="76" y="46"/>
                  <a:pt x="80" y="42"/>
                </a:cubicBezTo>
                <a:cubicBezTo>
                  <a:pt x="80" y="42"/>
                  <a:pt x="85" y="38"/>
                  <a:pt x="85" y="34"/>
                </a:cubicBezTo>
                <a:cubicBezTo>
                  <a:pt x="85" y="28"/>
                  <a:pt x="70" y="19"/>
                  <a:pt x="55" y="16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"/>
                  <a:pt x="53" y="0"/>
                  <a:pt x="4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5"/>
                </a:cubicBezTo>
                <a:cubicBezTo>
                  <a:pt x="36" y="15"/>
                  <a:pt x="36" y="15"/>
                  <a:pt x="36" y="15"/>
                </a:cubicBezTo>
                <a:cubicBezTo>
                  <a:pt x="13" y="17"/>
                  <a:pt x="0" y="30"/>
                  <a:pt x="0" y="44"/>
                </a:cubicBezTo>
                <a:cubicBezTo>
                  <a:pt x="0" y="62"/>
                  <a:pt x="16" y="68"/>
                  <a:pt x="34" y="73"/>
                </a:cubicBezTo>
                <a:cubicBezTo>
                  <a:pt x="37" y="74"/>
                  <a:pt x="51" y="77"/>
                  <a:pt x="53" y="78"/>
                </a:cubicBezTo>
                <a:cubicBezTo>
                  <a:pt x="67" y="81"/>
                  <a:pt x="70" y="86"/>
                  <a:pt x="70" y="89"/>
                </a:cubicBezTo>
                <a:cubicBezTo>
                  <a:pt x="70" y="95"/>
                  <a:pt x="64" y="100"/>
                  <a:pt x="47" y="100"/>
                </a:cubicBezTo>
                <a:cubicBezTo>
                  <a:pt x="35" y="100"/>
                  <a:pt x="19" y="90"/>
                  <a:pt x="19" y="90"/>
                </a:cubicBezTo>
                <a:cubicBezTo>
                  <a:pt x="14" y="88"/>
                  <a:pt x="10" y="88"/>
                  <a:pt x="6" y="93"/>
                </a:cubicBezTo>
                <a:cubicBezTo>
                  <a:pt x="6" y="93"/>
                  <a:pt x="3" y="96"/>
                  <a:pt x="3" y="100"/>
                </a:cubicBezTo>
                <a:cubicBezTo>
                  <a:pt x="3" y="107"/>
                  <a:pt x="20" y="115"/>
                  <a:pt x="36" y="118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32"/>
                  <a:pt x="39" y="134"/>
                  <a:pt x="42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3" y="134"/>
                  <a:pt x="55" y="132"/>
                  <a:pt x="55" y="12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80" y="116"/>
                  <a:pt x="91" y="103"/>
                  <a:pt x="91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102;p126">
            <a:extLst>
              <a:ext uri="{FF2B5EF4-FFF2-40B4-BE49-F238E27FC236}">
                <a16:creationId xmlns:a16="http://schemas.microsoft.com/office/drawing/2014/main" id="{3D1AB2A6-C5D9-4A4F-9F24-74EAAC63D589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3;p126">
            <a:extLst>
              <a:ext uri="{FF2B5EF4-FFF2-40B4-BE49-F238E27FC236}">
                <a16:creationId xmlns:a16="http://schemas.microsoft.com/office/drawing/2014/main" id="{F1F60C5B-92A6-4311-BCC2-92826C04F19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4;p126">
            <a:extLst>
              <a:ext uri="{FF2B5EF4-FFF2-40B4-BE49-F238E27FC236}">
                <a16:creationId xmlns:a16="http://schemas.microsoft.com/office/drawing/2014/main" id="{0918E357-014A-48DD-8B7C-146392FD8B3A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8" name="Google Shape;3105;p126">
            <a:extLst>
              <a:ext uri="{FF2B5EF4-FFF2-40B4-BE49-F238E27FC236}">
                <a16:creationId xmlns:a16="http://schemas.microsoft.com/office/drawing/2014/main" id="{63745F20-A908-4368-9130-3C3E7AB2AF21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6;p126">
            <a:extLst>
              <a:ext uri="{FF2B5EF4-FFF2-40B4-BE49-F238E27FC236}">
                <a16:creationId xmlns:a16="http://schemas.microsoft.com/office/drawing/2014/main" id="{A58D3834-9CEC-4C1B-9F11-08331336F831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0" name="Google Shape;3107;p126">
            <a:extLst>
              <a:ext uri="{FF2B5EF4-FFF2-40B4-BE49-F238E27FC236}">
                <a16:creationId xmlns:a16="http://schemas.microsoft.com/office/drawing/2014/main" id="{933973D5-E3E8-4E7C-AB24-4029633277FF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1" name="Google Shape;3108;p126">
            <a:extLst>
              <a:ext uri="{FF2B5EF4-FFF2-40B4-BE49-F238E27FC236}">
                <a16:creationId xmlns:a16="http://schemas.microsoft.com/office/drawing/2014/main" id="{186C8EC4-A11D-4A8A-AD76-1F9E3FD5F811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09;p126">
            <a:extLst>
              <a:ext uri="{FF2B5EF4-FFF2-40B4-BE49-F238E27FC236}">
                <a16:creationId xmlns:a16="http://schemas.microsoft.com/office/drawing/2014/main" id="{7D982A9C-4F68-4E17-8626-DE63F3568F63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3" name="Google Shape;3110;p126">
            <a:extLst>
              <a:ext uri="{FF2B5EF4-FFF2-40B4-BE49-F238E27FC236}">
                <a16:creationId xmlns:a16="http://schemas.microsoft.com/office/drawing/2014/main" id="{AD2AB7AA-15DE-4D24-892B-4AC894B90BFD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1;p126">
            <a:extLst>
              <a:ext uri="{FF2B5EF4-FFF2-40B4-BE49-F238E27FC236}">
                <a16:creationId xmlns:a16="http://schemas.microsoft.com/office/drawing/2014/main" id="{1711D935-1411-4B42-B12B-1C3913B3D737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2;p126">
            <a:extLst>
              <a:ext uri="{FF2B5EF4-FFF2-40B4-BE49-F238E27FC236}">
                <a16:creationId xmlns:a16="http://schemas.microsoft.com/office/drawing/2014/main" id="{1257C207-F1A4-48B5-857F-1CE821941248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3;p126">
            <a:extLst>
              <a:ext uri="{FF2B5EF4-FFF2-40B4-BE49-F238E27FC236}">
                <a16:creationId xmlns:a16="http://schemas.microsoft.com/office/drawing/2014/main" id="{A542FE1B-64F3-488B-9D44-60EBF26B31C2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4;p126">
            <a:extLst>
              <a:ext uri="{FF2B5EF4-FFF2-40B4-BE49-F238E27FC236}">
                <a16:creationId xmlns:a16="http://schemas.microsoft.com/office/drawing/2014/main" id="{E09B11E9-1B09-47CB-9AB2-2FD7FF667AFA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5;p126">
            <a:extLst>
              <a:ext uri="{FF2B5EF4-FFF2-40B4-BE49-F238E27FC236}">
                <a16:creationId xmlns:a16="http://schemas.microsoft.com/office/drawing/2014/main" id="{ADE35A86-6008-492A-ABE6-95BA051C6AB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6;p126">
            <a:extLst>
              <a:ext uri="{FF2B5EF4-FFF2-40B4-BE49-F238E27FC236}">
                <a16:creationId xmlns:a16="http://schemas.microsoft.com/office/drawing/2014/main" id="{C9C70B43-7F72-4DF6-8A71-38C435C07EF3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0" name="Google Shape;3117;p126">
            <a:extLst>
              <a:ext uri="{FF2B5EF4-FFF2-40B4-BE49-F238E27FC236}">
                <a16:creationId xmlns:a16="http://schemas.microsoft.com/office/drawing/2014/main" id="{9D40D5A8-22C7-4180-B152-74CF51836CC6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21"/>
          <p:cNvSpPr/>
          <p:nvPr/>
        </p:nvSpPr>
        <p:spPr>
          <a:xfrm>
            <a:off x="6022975" y="1212850"/>
            <a:ext cx="1468437" cy="1789112"/>
          </a:xfrm>
          <a:custGeom>
            <a:avLst/>
            <a:gdLst/>
            <a:ahLst/>
            <a:cxnLst/>
            <a:rect l="l" t="t" r="r" b="b"/>
            <a:pathLst>
              <a:path w="335" h="408" extrusionOk="0">
                <a:moveTo>
                  <a:pt x="50" y="47"/>
                </a:moveTo>
                <a:cubicBezTo>
                  <a:pt x="101" y="107"/>
                  <a:pt x="117" y="184"/>
                  <a:pt x="119" y="193"/>
                </a:cubicBezTo>
                <a:cubicBezTo>
                  <a:pt x="119" y="194"/>
                  <a:pt x="119" y="196"/>
                  <a:pt x="120" y="198"/>
                </a:cubicBezTo>
                <a:cubicBezTo>
                  <a:pt x="127" y="251"/>
                  <a:pt x="151" y="298"/>
                  <a:pt x="190" y="336"/>
                </a:cubicBezTo>
                <a:cubicBezTo>
                  <a:pt x="228" y="375"/>
                  <a:pt x="275" y="399"/>
                  <a:pt x="328" y="406"/>
                </a:cubicBezTo>
                <a:cubicBezTo>
                  <a:pt x="329" y="406"/>
                  <a:pt x="332" y="407"/>
                  <a:pt x="335" y="408"/>
                </a:cubicBezTo>
                <a:cubicBezTo>
                  <a:pt x="335" y="279"/>
                  <a:pt x="335" y="279"/>
                  <a:pt x="335" y="279"/>
                </a:cubicBezTo>
                <a:cubicBezTo>
                  <a:pt x="335" y="63"/>
                  <a:pt x="149" y="6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17" y="12"/>
                  <a:pt x="34" y="28"/>
                  <a:pt x="50" y="47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121"/>
          <p:cNvSpPr/>
          <p:nvPr/>
        </p:nvSpPr>
        <p:spPr>
          <a:xfrm>
            <a:off x="6913562" y="1212850"/>
            <a:ext cx="1414462" cy="2490787"/>
          </a:xfrm>
          <a:custGeom>
            <a:avLst/>
            <a:gdLst/>
            <a:ahLst/>
            <a:cxnLst/>
            <a:rect l="l" t="t" r="r" b="b"/>
            <a:pathLst>
              <a:path w="323" h="568" extrusionOk="0">
                <a:moveTo>
                  <a:pt x="256" y="516"/>
                </a:moveTo>
                <a:cubicBezTo>
                  <a:pt x="320" y="462"/>
                  <a:pt x="323" y="415"/>
                  <a:pt x="323" y="413"/>
                </a:cubicBezTo>
                <a:cubicBezTo>
                  <a:pt x="323" y="249"/>
                  <a:pt x="323" y="249"/>
                  <a:pt x="323" y="249"/>
                </a:cubicBezTo>
                <a:cubicBezTo>
                  <a:pt x="323" y="112"/>
                  <a:pt x="211" y="0"/>
                  <a:pt x="74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38"/>
                  <a:pt x="163" y="120"/>
                  <a:pt x="163" y="279"/>
                </a:cubicBezTo>
                <a:cubicBezTo>
                  <a:pt x="163" y="443"/>
                  <a:pt x="163" y="443"/>
                  <a:pt x="163" y="443"/>
                </a:cubicBezTo>
                <a:cubicBezTo>
                  <a:pt x="164" y="488"/>
                  <a:pt x="164" y="529"/>
                  <a:pt x="163" y="568"/>
                </a:cubicBezTo>
                <a:cubicBezTo>
                  <a:pt x="190" y="558"/>
                  <a:pt x="226" y="541"/>
                  <a:pt x="256" y="516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121"/>
          <p:cNvSpPr/>
          <p:nvPr/>
        </p:nvSpPr>
        <p:spPr>
          <a:xfrm>
            <a:off x="6553200" y="3355975"/>
            <a:ext cx="1774825" cy="1474787"/>
          </a:xfrm>
          <a:custGeom>
            <a:avLst/>
            <a:gdLst/>
            <a:ahLst/>
            <a:cxnLst/>
            <a:rect l="l" t="t" r="r" b="b"/>
            <a:pathLst>
              <a:path w="405" h="336" extrusionOk="0">
                <a:moveTo>
                  <a:pt x="405" y="0"/>
                </a:moveTo>
                <a:cubicBezTo>
                  <a:pt x="393" y="17"/>
                  <a:pt x="377" y="34"/>
                  <a:pt x="358" y="50"/>
                </a:cubicBezTo>
                <a:cubicBezTo>
                  <a:pt x="295" y="104"/>
                  <a:pt x="217" y="121"/>
                  <a:pt x="211" y="122"/>
                </a:cubicBezTo>
                <a:cubicBezTo>
                  <a:pt x="208" y="122"/>
                  <a:pt x="199" y="124"/>
                  <a:pt x="199" y="124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0" y="125"/>
                  <a:pt x="180" y="127"/>
                  <a:pt x="169" y="131"/>
                </a:cubicBezTo>
                <a:cubicBezTo>
                  <a:pt x="128" y="143"/>
                  <a:pt x="95" y="162"/>
                  <a:pt x="68" y="189"/>
                </a:cubicBezTo>
                <a:cubicBezTo>
                  <a:pt x="41" y="216"/>
                  <a:pt x="22" y="250"/>
                  <a:pt x="9" y="290"/>
                </a:cubicBezTo>
                <a:cubicBezTo>
                  <a:pt x="5" y="304"/>
                  <a:pt x="3" y="315"/>
                  <a:pt x="2" y="326"/>
                </a:cubicBezTo>
                <a:cubicBezTo>
                  <a:pt x="1" y="329"/>
                  <a:pt x="1" y="333"/>
                  <a:pt x="0" y="336"/>
                </a:cubicBezTo>
                <a:cubicBezTo>
                  <a:pt x="31" y="336"/>
                  <a:pt x="77" y="336"/>
                  <a:pt x="126" y="336"/>
                </a:cubicBezTo>
                <a:cubicBezTo>
                  <a:pt x="342" y="336"/>
                  <a:pt x="399" y="149"/>
                  <a:pt x="405" y="125"/>
                </a:cubicBezTo>
                <a:lnTo>
                  <a:pt x="405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121"/>
          <p:cNvSpPr/>
          <p:nvPr/>
        </p:nvSpPr>
        <p:spPr>
          <a:xfrm>
            <a:off x="3876675" y="1212850"/>
            <a:ext cx="2484437" cy="1416050"/>
          </a:xfrm>
          <a:custGeom>
            <a:avLst/>
            <a:gdLst/>
            <a:ahLst/>
            <a:cxnLst/>
            <a:rect l="l" t="t" r="r" b="b"/>
            <a:pathLst>
              <a:path w="567" h="323" extrusionOk="0">
                <a:moveTo>
                  <a:pt x="0" y="323"/>
                </a:moveTo>
                <a:cubicBezTo>
                  <a:pt x="39" y="255"/>
                  <a:pt x="121" y="160"/>
                  <a:pt x="279" y="160"/>
                </a:cubicBezTo>
                <a:cubicBezTo>
                  <a:pt x="367" y="160"/>
                  <a:pt x="448" y="160"/>
                  <a:pt x="448" y="160"/>
                </a:cubicBezTo>
                <a:cubicBezTo>
                  <a:pt x="450" y="160"/>
                  <a:pt x="450" y="160"/>
                  <a:pt x="450" y="160"/>
                </a:cubicBezTo>
                <a:cubicBezTo>
                  <a:pt x="486" y="159"/>
                  <a:pt x="527" y="159"/>
                  <a:pt x="567" y="159"/>
                </a:cubicBezTo>
                <a:cubicBezTo>
                  <a:pt x="558" y="133"/>
                  <a:pt x="542" y="97"/>
                  <a:pt x="516" y="67"/>
                </a:cubicBezTo>
                <a:cubicBezTo>
                  <a:pt x="462" y="3"/>
                  <a:pt x="414" y="0"/>
                  <a:pt x="413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112" y="0"/>
                  <a:pt x="0" y="112"/>
                  <a:pt x="0" y="249"/>
                </a:cubicBezTo>
                <a:lnTo>
                  <a:pt x="0" y="323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121"/>
          <p:cNvSpPr/>
          <p:nvPr/>
        </p:nvSpPr>
        <p:spPr>
          <a:xfrm>
            <a:off x="3876675" y="2049462"/>
            <a:ext cx="1778000" cy="1470025"/>
          </a:xfrm>
          <a:custGeom>
            <a:avLst/>
            <a:gdLst/>
            <a:ahLst/>
            <a:cxnLst/>
            <a:rect l="l" t="t" r="r" b="b"/>
            <a:pathLst>
              <a:path w="406" h="335" extrusionOk="0">
                <a:moveTo>
                  <a:pt x="0" y="335"/>
                </a:moveTo>
                <a:cubicBezTo>
                  <a:pt x="13" y="318"/>
                  <a:pt x="28" y="301"/>
                  <a:pt x="47" y="285"/>
                </a:cubicBezTo>
                <a:cubicBezTo>
                  <a:pt x="110" y="232"/>
                  <a:pt x="184" y="216"/>
                  <a:pt x="193" y="214"/>
                </a:cubicBezTo>
                <a:cubicBezTo>
                  <a:pt x="202" y="212"/>
                  <a:pt x="207" y="212"/>
                  <a:pt x="207" y="212"/>
                </a:cubicBezTo>
                <a:cubicBezTo>
                  <a:pt x="207" y="212"/>
                  <a:pt x="207" y="212"/>
                  <a:pt x="207" y="212"/>
                </a:cubicBezTo>
                <a:cubicBezTo>
                  <a:pt x="216" y="210"/>
                  <a:pt x="226" y="208"/>
                  <a:pt x="237" y="205"/>
                </a:cubicBezTo>
                <a:cubicBezTo>
                  <a:pt x="277" y="192"/>
                  <a:pt x="311" y="173"/>
                  <a:pt x="338" y="146"/>
                </a:cubicBezTo>
                <a:cubicBezTo>
                  <a:pt x="364" y="119"/>
                  <a:pt x="384" y="86"/>
                  <a:pt x="396" y="45"/>
                </a:cubicBezTo>
                <a:cubicBezTo>
                  <a:pt x="400" y="32"/>
                  <a:pt x="403" y="20"/>
                  <a:pt x="404" y="9"/>
                </a:cubicBezTo>
                <a:cubicBezTo>
                  <a:pt x="404" y="6"/>
                  <a:pt x="405" y="3"/>
                  <a:pt x="406" y="0"/>
                </a:cubicBezTo>
                <a:cubicBezTo>
                  <a:pt x="374" y="0"/>
                  <a:pt x="328" y="0"/>
                  <a:pt x="279" y="0"/>
                </a:cubicBezTo>
                <a:cubicBezTo>
                  <a:pt x="66" y="0"/>
                  <a:pt x="7" y="186"/>
                  <a:pt x="0" y="211"/>
                </a:cubicBezTo>
                <a:lnTo>
                  <a:pt x="0" y="335"/>
                </a:ln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121"/>
          <p:cNvSpPr/>
          <p:nvPr/>
        </p:nvSpPr>
        <p:spPr>
          <a:xfrm>
            <a:off x="5843587" y="4246562"/>
            <a:ext cx="2484437" cy="1420812"/>
          </a:xfrm>
          <a:custGeom>
            <a:avLst/>
            <a:gdLst/>
            <a:ahLst/>
            <a:cxnLst/>
            <a:rect l="l" t="t" r="r" b="b"/>
            <a:pathLst>
              <a:path w="567" h="324" extrusionOk="0">
                <a:moveTo>
                  <a:pt x="567" y="0"/>
                </a:moveTo>
                <a:cubicBezTo>
                  <a:pt x="529" y="69"/>
                  <a:pt x="447" y="164"/>
                  <a:pt x="288" y="164"/>
                </a:cubicBezTo>
                <a:cubicBezTo>
                  <a:pt x="200" y="164"/>
                  <a:pt x="123" y="164"/>
                  <a:pt x="123" y="164"/>
                </a:cubicBezTo>
                <a:cubicBezTo>
                  <a:pt x="87" y="165"/>
                  <a:pt x="44" y="165"/>
                  <a:pt x="0" y="164"/>
                </a:cubicBezTo>
                <a:cubicBezTo>
                  <a:pt x="10" y="191"/>
                  <a:pt x="26" y="226"/>
                  <a:pt x="51" y="257"/>
                </a:cubicBezTo>
                <a:cubicBezTo>
                  <a:pt x="104" y="318"/>
                  <a:pt x="151" y="323"/>
                  <a:pt x="154" y="324"/>
                </a:cubicBezTo>
                <a:cubicBezTo>
                  <a:pt x="318" y="324"/>
                  <a:pt x="318" y="324"/>
                  <a:pt x="318" y="324"/>
                </a:cubicBezTo>
                <a:cubicBezTo>
                  <a:pt x="455" y="324"/>
                  <a:pt x="567" y="212"/>
                  <a:pt x="567" y="74"/>
                </a:cubicBezTo>
                <a:lnTo>
                  <a:pt x="567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121"/>
          <p:cNvSpPr/>
          <p:nvPr/>
        </p:nvSpPr>
        <p:spPr>
          <a:xfrm>
            <a:off x="4713287" y="3878262"/>
            <a:ext cx="1471612" cy="1789112"/>
          </a:xfrm>
          <a:custGeom>
            <a:avLst/>
            <a:gdLst/>
            <a:ahLst/>
            <a:cxnLst/>
            <a:rect l="l" t="t" r="r" b="b"/>
            <a:pathLst>
              <a:path w="336" h="408" extrusionOk="0">
                <a:moveTo>
                  <a:pt x="146" y="71"/>
                </a:moveTo>
                <a:cubicBezTo>
                  <a:pt x="107" y="32"/>
                  <a:pt x="61" y="8"/>
                  <a:pt x="8" y="1"/>
                </a:cubicBezTo>
                <a:cubicBezTo>
                  <a:pt x="6" y="1"/>
                  <a:pt x="3" y="1"/>
                  <a:pt x="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344"/>
                  <a:pt x="187" y="401"/>
                  <a:pt x="211" y="408"/>
                </a:cubicBezTo>
                <a:cubicBezTo>
                  <a:pt x="336" y="408"/>
                  <a:pt x="336" y="408"/>
                  <a:pt x="336" y="408"/>
                </a:cubicBezTo>
                <a:cubicBezTo>
                  <a:pt x="318" y="395"/>
                  <a:pt x="302" y="379"/>
                  <a:pt x="286" y="361"/>
                </a:cubicBezTo>
                <a:cubicBezTo>
                  <a:pt x="233" y="299"/>
                  <a:pt x="217" y="218"/>
                  <a:pt x="217" y="215"/>
                </a:cubicBezTo>
                <a:cubicBezTo>
                  <a:pt x="214" y="201"/>
                  <a:pt x="214" y="201"/>
                  <a:pt x="214" y="201"/>
                </a:cubicBezTo>
                <a:cubicBezTo>
                  <a:pt x="214" y="201"/>
                  <a:pt x="214" y="201"/>
                  <a:pt x="214" y="201"/>
                </a:cubicBezTo>
                <a:cubicBezTo>
                  <a:pt x="206" y="151"/>
                  <a:pt x="183" y="108"/>
                  <a:pt x="146" y="71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121"/>
          <p:cNvSpPr/>
          <p:nvPr/>
        </p:nvSpPr>
        <p:spPr>
          <a:xfrm>
            <a:off x="3876675" y="3176587"/>
            <a:ext cx="1419225" cy="2490787"/>
          </a:xfrm>
          <a:custGeom>
            <a:avLst/>
            <a:gdLst/>
            <a:ahLst/>
            <a:cxnLst/>
            <a:rect l="l" t="t" r="r" b="b"/>
            <a:pathLst>
              <a:path w="324" h="568" extrusionOk="0">
                <a:moveTo>
                  <a:pt x="67" y="52"/>
                </a:moveTo>
                <a:cubicBezTo>
                  <a:pt x="3" y="106"/>
                  <a:pt x="0" y="154"/>
                  <a:pt x="0" y="154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56"/>
                  <a:pt x="112" y="568"/>
                  <a:pt x="250" y="568"/>
                </a:cubicBezTo>
                <a:cubicBezTo>
                  <a:pt x="324" y="568"/>
                  <a:pt x="324" y="568"/>
                  <a:pt x="324" y="568"/>
                </a:cubicBezTo>
                <a:cubicBezTo>
                  <a:pt x="255" y="529"/>
                  <a:pt x="160" y="447"/>
                  <a:pt x="160" y="289"/>
                </a:cubicBezTo>
                <a:cubicBezTo>
                  <a:pt x="160" y="125"/>
                  <a:pt x="160" y="125"/>
                  <a:pt x="160" y="125"/>
                </a:cubicBezTo>
                <a:cubicBezTo>
                  <a:pt x="159" y="80"/>
                  <a:pt x="159" y="39"/>
                  <a:pt x="160" y="0"/>
                </a:cubicBezTo>
                <a:cubicBezTo>
                  <a:pt x="133" y="10"/>
                  <a:pt x="97" y="26"/>
                  <a:pt x="67" y="52"/>
                </a:cubicBezTo>
                <a:close/>
              </a:path>
            </a:pathLst>
          </a:custGeom>
          <a:solidFill>
            <a:srgbClr val="64DA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121"/>
          <p:cNvSpPr/>
          <p:nvPr/>
        </p:nvSpPr>
        <p:spPr>
          <a:xfrm>
            <a:off x="7775575" y="2203450"/>
            <a:ext cx="412750" cy="495300"/>
          </a:xfrm>
          <a:custGeom>
            <a:avLst/>
            <a:gdLst/>
            <a:ahLst/>
            <a:cxnLst/>
            <a:rect l="l" t="t" r="r" b="b"/>
            <a:pathLst>
              <a:path w="94" h="113" extrusionOk="0">
                <a:moveTo>
                  <a:pt x="63" y="109"/>
                </a:moveTo>
                <a:cubicBezTo>
                  <a:pt x="63" y="111"/>
                  <a:pt x="61" y="113"/>
                  <a:pt x="59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3" y="113"/>
                  <a:pt x="31" y="111"/>
                  <a:pt x="31" y="10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1" y="107"/>
                  <a:pt x="33" y="105"/>
                  <a:pt x="35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1" y="105"/>
                  <a:pt x="63" y="107"/>
                  <a:pt x="63" y="109"/>
                </a:cubicBezTo>
                <a:close/>
                <a:moveTo>
                  <a:pt x="63" y="98"/>
                </a:moveTo>
                <a:cubicBezTo>
                  <a:pt x="63" y="96"/>
                  <a:pt x="61" y="95"/>
                  <a:pt x="59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3" y="95"/>
                  <a:pt x="31" y="96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101"/>
                  <a:pt x="33" y="102"/>
                  <a:pt x="35" y="102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1" y="102"/>
                  <a:pt x="63" y="101"/>
                  <a:pt x="63" y="98"/>
                </a:cubicBezTo>
                <a:close/>
                <a:moveTo>
                  <a:pt x="51" y="56"/>
                </a:moveTo>
                <a:cubicBezTo>
                  <a:pt x="46" y="56"/>
                  <a:pt x="46" y="56"/>
                  <a:pt x="46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92"/>
                  <a:pt x="43" y="92"/>
                  <a:pt x="43" y="92"/>
                </a:cubicBezTo>
                <a:cubicBezTo>
                  <a:pt x="45" y="92"/>
                  <a:pt x="46" y="92"/>
                  <a:pt x="4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1" y="92"/>
                </a:cubicBezTo>
                <a:lnTo>
                  <a:pt x="51" y="56"/>
                </a:lnTo>
                <a:close/>
                <a:moveTo>
                  <a:pt x="34" y="41"/>
                </a:moveTo>
                <a:cubicBezTo>
                  <a:pt x="31" y="41"/>
                  <a:pt x="29" y="43"/>
                  <a:pt x="29" y="46"/>
                </a:cubicBezTo>
                <a:cubicBezTo>
                  <a:pt x="29" y="50"/>
                  <a:pt x="31" y="52"/>
                  <a:pt x="34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3"/>
                  <a:pt x="37" y="41"/>
                  <a:pt x="34" y="41"/>
                </a:cubicBezTo>
                <a:close/>
                <a:moveTo>
                  <a:pt x="66" y="46"/>
                </a:moveTo>
                <a:cubicBezTo>
                  <a:pt x="66" y="43"/>
                  <a:pt x="63" y="41"/>
                  <a:pt x="60" y="41"/>
                </a:cubicBezTo>
                <a:cubicBezTo>
                  <a:pt x="57" y="41"/>
                  <a:pt x="55" y="43"/>
                  <a:pt x="55" y="46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3" y="52"/>
                  <a:pt x="66" y="50"/>
                  <a:pt x="66" y="46"/>
                </a:cubicBezTo>
                <a:close/>
                <a:moveTo>
                  <a:pt x="78" y="36"/>
                </a:moveTo>
                <a:cubicBezTo>
                  <a:pt x="76" y="26"/>
                  <a:pt x="64" y="15"/>
                  <a:pt x="47" y="15"/>
                </a:cubicBezTo>
                <a:cubicBezTo>
                  <a:pt x="31" y="15"/>
                  <a:pt x="19" y="26"/>
                  <a:pt x="16" y="36"/>
                </a:cubicBezTo>
                <a:cubicBezTo>
                  <a:pt x="14" y="44"/>
                  <a:pt x="16" y="51"/>
                  <a:pt x="20" y="58"/>
                </a:cubicBezTo>
                <a:cubicBezTo>
                  <a:pt x="23" y="64"/>
                  <a:pt x="26" y="70"/>
                  <a:pt x="29" y="76"/>
                </a:cubicBezTo>
                <a:cubicBezTo>
                  <a:pt x="31" y="80"/>
                  <a:pt x="31" y="85"/>
                  <a:pt x="32" y="88"/>
                </a:cubicBezTo>
                <a:cubicBezTo>
                  <a:pt x="33" y="91"/>
                  <a:pt x="34" y="92"/>
                  <a:pt x="38" y="92"/>
                </a:cubicBezTo>
                <a:cubicBezTo>
                  <a:pt x="38" y="92"/>
                  <a:pt x="39" y="92"/>
                  <a:pt x="40" y="92"/>
                </a:cubicBezTo>
                <a:cubicBezTo>
                  <a:pt x="40" y="56"/>
                  <a:pt x="40" y="56"/>
                  <a:pt x="40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6"/>
                  <a:pt x="29" y="55"/>
                  <a:pt x="28" y="53"/>
                </a:cubicBezTo>
                <a:cubicBezTo>
                  <a:pt x="26" y="51"/>
                  <a:pt x="25" y="49"/>
                  <a:pt x="25" y="46"/>
                </a:cubicBezTo>
                <a:cubicBezTo>
                  <a:pt x="25" y="44"/>
                  <a:pt x="26" y="42"/>
                  <a:pt x="28" y="40"/>
                </a:cubicBezTo>
                <a:cubicBezTo>
                  <a:pt x="29" y="38"/>
                  <a:pt x="32" y="37"/>
                  <a:pt x="34" y="37"/>
                </a:cubicBezTo>
                <a:cubicBezTo>
                  <a:pt x="39" y="37"/>
                  <a:pt x="43" y="41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52"/>
                  <a:pt x="43" y="52"/>
                  <a:pt x="43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4"/>
                  <a:pt x="52" y="42"/>
                  <a:pt x="54" y="40"/>
                </a:cubicBezTo>
                <a:cubicBezTo>
                  <a:pt x="55" y="38"/>
                  <a:pt x="58" y="37"/>
                  <a:pt x="60" y="37"/>
                </a:cubicBezTo>
                <a:cubicBezTo>
                  <a:pt x="63" y="37"/>
                  <a:pt x="65" y="38"/>
                  <a:pt x="67" y="40"/>
                </a:cubicBezTo>
                <a:cubicBezTo>
                  <a:pt x="69" y="42"/>
                  <a:pt x="69" y="44"/>
                  <a:pt x="69" y="46"/>
                </a:cubicBezTo>
                <a:cubicBezTo>
                  <a:pt x="69" y="49"/>
                  <a:pt x="69" y="51"/>
                  <a:pt x="67" y="53"/>
                </a:cubicBezTo>
                <a:cubicBezTo>
                  <a:pt x="65" y="55"/>
                  <a:pt x="63" y="56"/>
                  <a:pt x="60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92"/>
                  <a:pt x="55" y="92"/>
                  <a:pt x="55" y="92"/>
                </a:cubicBezTo>
                <a:cubicBezTo>
                  <a:pt x="55" y="92"/>
                  <a:pt x="56" y="92"/>
                  <a:pt x="57" y="92"/>
                </a:cubicBezTo>
                <a:cubicBezTo>
                  <a:pt x="60" y="92"/>
                  <a:pt x="62" y="91"/>
                  <a:pt x="62" y="88"/>
                </a:cubicBezTo>
                <a:cubicBezTo>
                  <a:pt x="63" y="85"/>
                  <a:pt x="64" y="80"/>
                  <a:pt x="65" y="76"/>
                </a:cubicBezTo>
                <a:cubicBezTo>
                  <a:pt x="68" y="70"/>
                  <a:pt x="71" y="64"/>
                  <a:pt x="75" y="58"/>
                </a:cubicBezTo>
                <a:cubicBezTo>
                  <a:pt x="78" y="51"/>
                  <a:pt x="80" y="44"/>
                  <a:pt x="78" y="36"/>
                </a:cubicBezTo>
                <a:close/>
                <a:moveTo>
                  <a:pt x="51" y="4"/>
                </a:moveTo>
                <a:cubicBezTo>
                  <a:pt x="51" y="2"/>
                  <a:pt x="49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4" y="2"/>
                  <a:pt x="44" y="4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2"/>
                  <a:pt x="45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9" y="14"/>
                  <a:pt x="51" y="12"/>
                  <a:pt x="51" y="10"/>
                </a:cubicBezTo>
                <a:lnTo>
                  <a:pt x="51" y="4"/>
                </a:lnTo>
                <a:close/>
                <a:moveTo>
                  <a:pt x="70" y="9"/>
                </a:moveTo>
                <a:cubicBezTo>
                  <a:pt x="70" y="8"/>
                  <a:pt x="70" y="6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4"/>
                  <a:pt x="64" y="5"/>
                  <a:pt x="64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3"/>
                  <a:pt x="60" y="15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7"/>
                  <a:pt x="66" y="17"/>
                  <a:pt x="67" y="15"/>
                </a:cubicBezTo>
                <a:lnTo>
                  <a:pt x="70" y="9"/>
                </a:lnTo>
                <a:close/>
                <a:moveTo>
                  <a:pt x="83" y="20"/>
                </a:moveTo>
                <a:cubicBezTo>
                  <a:pt x="85" y="19"/>
                  <a:pt x="85" y="17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3" y="14"/>
                  <a:pt x="80" y="14"/>
                  <a:pt x="79" y="15"/>
                </a:cubicBezTo>
                <a:cubicBezTo>
                  <a:pt x="74" y="20"/>
                  <a:pt x="74" y="20"/>
                  <a:pt x="74" y="20"/>
                </a:cubicBezTo>
                <a:cubicBezTo>
                  <a:pt x="73" y="21"/>
                  <a:pt x="73" y="23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6"/>
                  <a:pt x="77" y="26"/>
                  <a:pt x="79" y="25"/>
                </a:cubicBezTo>
                <a:lnTo>
                  <a:pt x="83" y="20"/>
                </a:lnTo>
                <a:close/>
                <a:moveTo>
                  <a:pt x="91" y="37"/>
                </a:moveTo>
                <a:cubicBezTo>
                  <a:pt x="93" y="37"/>
                  <a:pt x="94" y="35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1"/>
                  <a:pt x="91" y="30"/>
                  <a:pt x="90" y="30"/>
                </a:cubicBezTo>
                <a:cubicBezTo>
                  <a:pt x="83" y="32"/>
                  <a:pt x="83" y="32"/>
                  <a:pt x="83" y="32"/>
                </a:cubicBezTo>
                <a:cubicBezTo>
                  <a:pt x="82" y="32"/>
                  <a:pt x="80" y="34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7"/>
                  <a:pt x="83" y="39"/>
                  <a:pt x="85" y="38"/>
                </a:cubicBezTo>
                <a:lnTo>
                  <a:pt x="91" y="37"/>
                </a:lnTo>
                <a:close/>
                <a:moveTo>
                  <a:pt x="89" y="55"/>
                </a:moveTo>
                <a:cubicBezTo>
                  <a:pt x="91" y="56"/>
                  <a:pt x="93" y="55"/>
                  <a:pt x="93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1"/>
                  <a:pt x="93" y="49"/>
                  <a:pt x="91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3" y="47"/>
                  <a:pt x="81" y="48"/>
                  <a:pt x="80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2"/>
                  <a:pt x="81" y="54"/>
                  <a:pt x="83" y="54"/>
                </a:cubicBezTo>
                <a:lnTo>
                  <a:pt x="89" y="55"/>
                </a:lnTo>
                <a:close/>
                <a:moveTo>
                  <a:pt x="27" y="15"/>
                </a:moveTo>
                <a:cubicBezTo>
                  <a:pt x="28" y="17"/>
                  <a:pt x="30" y="17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4" y="15"/>
                  <a:pt x="34" y="13"/>
                  <a:pt x="33" y="12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27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6"/>
                  <a:pt x="24" y="8"/>
                  <a:pt x="24" y="9"/>
                </a:cubicBezTo>
                <a:lnTo>
                  <a:pt x="27" y="15"/>
                </a:lnTo>
                <a:close/>
                <a:moveTo>
                  <a:pt x="15" y="25"/>
                </a:moveTo>
                <a:cubicBezTo>
                  <a:pt x="17" y="26"/>
                  <a:pt x="19" y="26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3"/>
                  <a:pt x="21" y="21"/>
                  <a:pt x="20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4"/>
                  <a:pt x="11" y="14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9" y="19"/>
                  <a:pt x="10" y="20"/>
                </a:cubicBezTo>
                <a:lnTo>
                  <a:pt x="15" y="25"/>
                </a:lnTo>
                <a:close/>
                <a:moveTo>
                  <a:pt x="9" y="38"/>
                </a:moveTo>
                <a:cubicBezTo>
                  <a:pt x="11" y="39"/>
                  <a:pt x="13" y="37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4"/>
                  <a:pt x="12" y="32"/>
                  <a:pt x="11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1" y="31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1" y="37"/>
                  <a:pt x="3" y="37"/>
                </a:cubicBezTo>
                <a:lnTo>
                  <a:pt x="9" y="38"/>
                </a:lnTo>
                <a:close/>
                <a:moveTo>
                  <a:pt x="11" y="54"/>
                </a:moveTo>
                <a:cubicBezTo>
                  <a:pt x="13" y="54"/>
                  <a:pt x="14" y="52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8"/>
                  <a:pt x="11" y="47"/>
                  <a:pt x="9" y="48"/>
                </a:cubicBezTo>
                <a:cubicBezTo>
                  <a:pt x="3" y="49"/>
                  <a:pt x="3" y="49"/>
                  <a:pt x="3" y="49"/>
                </a:cubicBezTo>
                <a:cubicBezTo>
                  <a:pt x="1" y="49"/>
                  <a:pt x="0" y="51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5"/>
                  <a:pt x="3" y="56"/>
                  <a:pt x="5" y="55"/>
                </a:cubicBezTo>
                <a:lnTo>
                  <a:pt x="11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121"/>
          <p:cNvSpPr/>
          <p:nvPr/>
        </p:nvSpPr>
        <p:spPr>
          <a:xfrm>
            <a:off x="6899275" y="5119687"/>
            <a:ext cx="579437" cy="381000"/>
          </a:xfrm>
          <a:custGeom>
            <a:avLst/>
            <a:gdLst/>
            <a:ahLst/>
            <a:cxnLst/>
            <a:rect l="l" t="t" r="r" b="b"/>
            <a:pathLst>
              <a:path w="132" h="87" extrusionOk="0">
                <a:moveTo>
                  <a:pt x="105" y="8"/>
                </a:moveTo>
                <a:cubicBezTo>
                  <a:pt x="117" y="39"/>
                  <a:pt x="117" y="39"/>
                  <a:pt x="117" y="39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94" y="38"/>
                  <a:pt x="69" y="17"/>
                  <a:pt x="67" y="17"/>
                </a:cubicBezTo>
                <a:cubicBezTo>
                  <a:pt x="65" y="17"/>
                  <a:pt x="58" y="19"/>
                  <a:pt x="57" y="20"/>
                </a:cubicBezTo>
                <a:cubicBezTo>
                  <a:pt x="57" y="20"/>
                  <a:pt x="52" y="21"/>
                  <a:pt x="48" y="21"/>
                </a:cubicBezTo>
                <a:cubicBezTo>
                  <a:pt x="46" y="21"/>
                  <a:pt x="45" y="21"/>
                  <a:pt x="44" y="20"/>
                </a:cubicBezTo>
                <a:cubicBezTo>
                  <a:pt x="43" y="20"/>
                  <a:pt x="42" y="19"/>
                  <a:pt x="42" y="18"/>
                </a:cubicBezTo>
                <a:cubicBezTo>
                  <a:pt x="42" y="16"/>
                  <a:pt x="44" y="15"/>
                  <a:pt x="45" y="14"/>
                </a:cubicBezTo>
                <a:cubicBezTo>
                  <a:pt x="52" y="11"/>
                  <a:pt x="69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5" y="4"/>
                  <a:pt x="102" y="8"/>
                  <a:pt x="105" y="8"/>
                </a:cubicBezTo>
                <a:close/>
                <a:moveTo>
                  <a:pt x="116" y="0"/>
                </a:moveTo>
                <a:cubicBezTo>
                  <a:pt x="115" y="0"/>
                  <a:pt x="115" y="0"/>
                  <a:pt x="114" y="0"/>
                </a:cubicBezTo>
                <a:cubicBezTo>
                  <a:pt x="109" y="2"/>
                  <a:pt x="109" y="2"/>
                  <a:pt x="109" y="2"/>
                </a:cubicBezTo>
                <a:cubicBezTo>
                  <a:pt x="108" y="2"/>
                  <a:pt x="108" y="3"/>
                  <a:pt x="107" y="4"/>
                </a:cubicBezTo>
                <a:cubicBezTo>
                  <a:pt x="107" y="5"/>
                  <a:pt x="107" y="5"/>
                  <a:pt x="107" y="6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1" y="40"/>
                  <a:pt x="123" y="41"/>
                  <a:pt x="124" y="40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30" y="38"/>
                  <a:pt x="131" y="37"/>
                  <a:pt x="131" y="36"/>
                </a:cubicBezTo>
                <a:cubicBezTo>
                  <a:pt x="132" y="35"/>
                  <a:pt x="132" y="35"/>
                  <a:pt x="131" y="34"/>
                </a:cubicBezTo>
                <a:cubicBezTo>
                  <a:pt x="119" y="2"/>
                  <a:pt x="119" y="2"/>
                  <a:pt x="119" y="2"/>
                </a:cubicBezTo>
                <a:cubicBezTo>
                  <a:pt x="118" y="1"/>
                  <a:pt x="117" y="0"/>
                  <a:pt x="116" y="0"/>
                </a:cubicBezTo>
                <a:close/>
                <a:moveTo>
                  <a:pt x="1" y="43"/>
                </a:moveTo>
                <a:cubicBezTo>
                  <a:pt x="0" y="44"/>
                  <a:pt x="1" y="45"/>
                  <a:pt x="1" y="46"/>
                </a:cubicBezTo>
                <a:cubicBezTo>
                  <a:pt x="2" y="47"/>
                  <a:pt x="3" y="47"/>
                  <a:pt x="4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1" y="48"/>
                  <a:pt x="13" y="46"/>
                  <a:pt x="13" y="44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7"/>
                  <a:pt x="15" y="6"/>
                </a:cubicBezTo>
                <a:cubicBezTo>
                  <a:pt x="14" y="5"/>
                  <a:pt x="13" y="5"/>
                  <a:pt x="12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3" y="6"/>
                  <a:pt x="3" y="8"/>
                </a:cubicBezTo>
                <a:lnTo>
                  <a:pt x="1" y="43"/>
                </a:lnTo>
                <a:close/>
                <a:moveTo>
                  <a:pt x="54" y="75"/>
                </a:moveTo>
                <a:cubicBezTo>
                  <a:pt x="54" y="74"/>
                  <a:pt x="53" y="73"/>
                  <a:pt x="52" y="72"/>
                </a:cubicBezTo>
                <a:cubicBezTo>
                  <a:pt x="50" y="70"/>
                  <a:pt x="48" y="71"/>
                  <a:pt x="46" y="73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1" y="79"/>
                  <a:pt x="41" y="79"/>
                  <a:pt x="41" y="79"/>
                </a:cubicBezTo>
                <a:cubicBezTo>
                  <a:pt x="38" y="83"/>
                  <a:pt x="41" y="85"/>
                  <a:pt x="42" y="86"/>
                </a:cubicBezTo>
                <a:cubicBezTo>
                  <a:pt x="43" y="87"/>
                  <a:pt x="44" y="87"/>
                  <a:pt x="45" y="87"/>
                </a:cubicBezTo>
                <a:cubicBezTo>
                  <a:pt x="46" y="87"/>
                  <a:pt x="47" y="87"/>
                  <a:pt x="48" y="85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81"/>
                  <a:pt x="52" y="81"/>
                  <a:pt x="52" y="81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7"/>
                  <a:pt x="54" y="75"/>
                </a:cubicBezTo>
                <a:close/>
                <a:moveTo>
                  <a:pt x="29" y="73"/>
                </a:moveTo>
                <a:cubicBezTo>
                  <a:pt x="27" y="75"/>
                  <a:pt x="28" y="77"/>
                  <a:pt x="30" y="80"/>
                </a:cubicBezTo>
                <a:cubicBezTo>
                  <a:pt x="33" y="82"/>
                  <a:pt x="35" y="81"/>
                  <a:pt x="37" y="79"/>
                </a:cubicBezTo>
                <a:cubicBezTo>
                  <a:pt x="43" y="71"/>
                  <a:pt x="43" y="71"/>
                  <a:pt x="43" y="71"/>
                </a:cubicBezTo>
                <a:cubicBezTo>
                  <a:pt x="46" y="68"/>
                  <a:pt x="43" y="65"/>
                  <a:pt x="42" y="64"/>
                </a:cubicBezTo>
                <a:cubicBezTo>
                  <a:pt x="40" y="62"/>
                  <a:pt x="38" y="63"/>
                  <a:pt x="36" y="65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70"/>
                  <a:pt x="32" y="70"/>
                  <a:pt x="32" y="70"/>
                </a:cubicBezTo>
                <a:lnTo>
                  <a:pt x="29" y="73"/>
                </a:lnTo>
                <a:close/>
                <a:moveTo>
                  <a:pt x="20" y="64"/>
                </a:moveTo>
                <a:cubicBezTo>
                  <a:pt x="19" y="65"/>
                  <a:pt x="18" y="67"/>
                  <a:pt x="19" y="68"/>
                </a:cubicBezTo>
                <a:cubicBezTo>
                  <a:pt x="19" y="69"/>
                  <a:pt x="20" y="70"/>
                  <a:pt x="21" y="71"/>
                </a:cubicBezTo>
                <a:cubicBezTo>
                  <a:pt x="23" y="73"/>
                  <a:pt x="25" y="73"/>
                  <a:pt x="27" y="70"/>
                </a:cubicBezTo>
                <a:cubicBezTo>
                  <a:pt x="34" y="62"/>
                  <a:pt x="34" y="62"/>
                  <a:pt x="34" y="62"/>
                </a:cubicBezTo>
                <a:cubicBezTo>
                  <a:pt x="35" y="61"/>
                  <a:pt x="36" y="60"/>
                  <a:pt x="35" y="58"/>
                </a:cubicBezTo>
                <a:cubicBezTo>
                  <a:pt x="35" y="57"/>
                  <a:pt x="34" y="56"/>
                  <a:pt x="33" y="55"/>
                </a:cubicBezTo>
                <a:cubicBezTo>
                  <a:pt x="31" y="53"/>
                  <a:pt x="29" y="54"/>
                  <a:pt x="27" y="56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lnTo>
                  <a:pt x="20" y="64"/>
                </a:lnTo>
                <a:close/>
                <a:moveTo>
                  <a:pt x="18" y="61"/>
                </a:moveTo>
                <a:cubicBezTo>
                  <a:pt x="25" y="53"/>
                  <a:pt x="25" y="53"/>
                  <a:pt x="25" y="53"/>
                </a:cubicBezTo>
                <a:cubicBezTo>
                  <a:pt x="28" y="50"/>
                  <a:pt x="25" y="47"/>
                  <a:pt x="24" y="46"/>
                </a:cubicBezTo>
                <a:cubicBezTo>
                  <a:pt x="22" y="44"/>
                  <a:pt x="20" y="45"/>
                  <a:pt x="18" y="47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5"/>
                  <a:pt x="10" y="57"/>
                  <a:pt x="10" y="58"/>
                </a:cubicBezTo>
                <a:cubicBezTo>
                  <a:pt x="11" y="59"/>
                  <a:pt x="11" y="60"/>
                  <a:pt x="12" y="60"/>
                </a:cubicBezTo>
                <a:cubicBezTo>
                  <a:pt x="13" y="61"/>
                  <a:pt x="14" y="62"/>
                  <a:pt x="16" y="62"/>
                </a:cubicBezTo>
                <a:cubicBezTo>
                  <a:pt x="17" y="62"/>
                  <a:pt x="18" y="62"/>
                  <a:pt x="18" y="61"/>
                </a:cubicBezTo>
                <a:close/>
                <a:moveTo>
                  <a:pt x="100" y="54"/>
                </a:moveTo>
                <a:cubicBezTo>
                  <a:pt x="101" y="52"/>
                  <a:pt x="102" y="50"/>
                  <a:pt x="99" y="47"/>
                </a:cubicBezTo>
                <a:cubicBezTo>
                  <a:pt x="97" y="45"/>
                  <a:pt x="97" y="45"/>
                  <a:pt x="97" y="45"/>
                </a:cubicBezTo>
                <a:cubicBezTo>
                  <a:pt x="84" y="34"/>
                  <a:pt x="70" y="22"/>
                  <a:pt x="67" y="20"/>
                </a:cubicBezTo>
                <a:cubicBezTo>
                  <a:pt x="65" y="20"/>
                  <a:pt x="61" y="22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3" y="24"/>
                  <a:pt x="48" y="24"/>
                </a:cubicBezTo>
                <a:cubicBezTo>
                  <a:pt x="46" y="24"/>
                  <a:pt x="44" y="24"/>
                  <a:pt x="42" y="23"/>
                </a:cubicBezTo>
                <a:cubicBezTo>
                  <a:pt x="39" y="21"/>
                  <a:pt x="39" y="19"/>
                  <a:pt x="39" y="18"/>
                </a:cubicBezTo>
                <a:cubicBezTo>
                  <a:pt x="39" y="15"/>
                  <a:pt x="42" y="13"/>
                  <a:pt x="43" y="12"/>
                </a:cubicBezTo>
                <a:cubicBezTo>
                  <a:pt x="18" y="9"/>
                  <a:pt x="18" y="9"/>
                  <a:pt x="18" y="9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2"/>
                  <a:pt x="20" y="42"/>
                  <a:pt x="21" y="42"/>
                </a:cubicBezTo>
                <a:cubicBezTo>
                  <a:pt x="23" y="42"/>
                  <a:pt x="25" y="43"/>
                  <a:pt x="26" y="44"/>
                </a:cubicBezTo>
                <a:cubicBezTo>
                  <a:pt x="29" y="46"/>
                  <a:pt x="30" y="48"/>
                  <a:pt x="29" y="51"/>
                </a:cubicBezTo>
                <a:cubicBezTo>
                  <a:pt x="32" y="51"/>
                  <a:pt x="33" y="51"/>
                  <a:pt x="35" y="53"/>
                </a:cubicBezTo>
                <a:cubicBezTo>
                  <a:pt x="38" y="55"/>
                  <a:pt x="39" y="57"/>
                  <a:pt x="38" y="60"/>
                </a:cubicBezTo>
                <a:cubicBezTo>
                  <a:pt x="41" y="60"/>
                  <a:pt x="43" y="60"/>
                  <a:pt x="44" y="62"/>
                </a:cubicBezTo>
                <a:cubicBezTo>
                  <a:pt x="46" y="64"/>
                  <a:pt x="48" y="66"/>
                  <a:pt x="48" y="68"/>
                </a:cubicBezTo>
                <a:cubicBezTo>
                  <a:pt x="50" y="67"/>
                  <a:pt x="52" y="68"/>
                  <a:pt x="54" y="70"/>
                </a:cubicBezTo>
                <a:cubicBezTo>
                  <a:pt x="57" y="72"/>
                  <a:pt x="58" y="75"/>
                  <a:pt x="57" y="79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60" y="81"/>
                  <a:pt x="60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1" y="81"/>
                  <a:pt x="62" y="82"/>
                  <a:pt x="62" y="82"/>
                </a:cubicBezTo>
                <a:cubicBezTo>
                  <a:pt x="64" y="82"/>
                  <a:pt x="65" y="81"/>
                  <a:pt x="66" y="80"/>
                </a:cubicBezTo>
                <a:cubicBezTo>
                  <a:pt x="67" y="78"/>
                  <a:pt x="68" y="76"/>
                  <a:pt x="66" y="75"/>
                </a:cubicBezTo>
                <a:cubicBezTo>
                  <a:pt x="66" y="74"/>
                  <a:pt x="66" y="74"/>
                  <a:pt x="66" y="74"/>
                </a:cubicBezTo>
                <a:cubicBezTo>
                  <a:pt x="55" y="65"/>
                  <a:pt x="55" y="65"/>
                  <a:pt x="55" y="65"/>
                </a:cubicBezTo>
                <a:cubicBezTo>
                  <a:pt x="55" y="65"/>
                  <a:pt x="55" y="64"/>
                  <a:pt x="54" y="64"/>
                </a:cubicBezTo>
                <a:cubicBezTo>
                  <a:pt x="54" y="63"/>
                  <a:pt x="55" y="63"/>
                  <a:pt x="55" y="62"/>
                </a:cubicBezTo>
                <a:cubicBezTo>
                  <a:pt x="56" y="62"/>
                  <a:pt x="57" y="62"/>
                  <a:pt x="57" y="62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5"/>
                  <a:pt x="73" y="75"/>
                  <a:pt x="74" y="75"/>
                </a:cubicBezTo>
                <a:cubicBezTo>
                  <a:pt x="76" y="75"/>
                  <a:pt x="77" y="74"/>
                  <a:pt x="78" y="73"/>
                </a:cubicBezTo>
                <a:cubicBezTo>
                  <a:pt x="79" y="72"/>
                  <a:pt x="80" y="71"/>
                  <a:pt x="80" y="70"/>
                </a:cubicBezTo>
                <a:cubicBezTo>
                  <a:pt x="79" y="68"/>
                  <a:pt x="79" y="67"/>
                  <a:pt x="77" y="66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68" y="58"/>
                  <a:pt x="68" y="58"/>
                  <a:pt x="68" y="58"/>
                </a:cubicBezTo>
                <a:cubicBezTo>
                  <a:pt x="67" y="58"/>
                  <a:pt x="67" y="57"/>
                  <a:pt x="67" y="57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5"/>
                  <a:pt x="69" y="55"/>
                  <a:pt x="70" y="55"/>
                </a:cubicBezTo>
                <a:cubicBezTo>
                  <a:pt x="83" y="66"/>
                  <a:pt x="83" y="66"/>
                  <a:pt x="83" y="66"/>
                </a:cubicBezTo>
                <a:cubicBezTo>
                  <a:pt x="84" y="67"/>
                  <a:pt x="85" y="67"/>
                  <a:pt x="86" y="67"/>
                </a:cubicBezTo>
                <a:cubicBezTo>
                  <a:pt x="88" y="67"/>
                  <a:pt x="89" y="66"/>
                  <a:pt x="91" y="65"/>
                </a:cubicBezTo>
                <a:cubicBezTo>
                  <a:pt x="92" y="64"/>
                  <a:pt x="92" y="63"/>
                  <a:pt x="92" y="61"/>
                </a:cubicBezTo>
                <a:cubicBezTo>
                  <a:pt x="92" y="60"/>
                  <a:pt x="91" y="59"/>
                  <a:pt x="90" y="58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79" y="49"/>
                  <a:pt x="79" y="49"/>
                  <a:pt x="79" y="49"/>
                </a:cubicBezTo>
                <a:cubicBezTo>
                  <a:pt x="78" y="49"/>
                  <a:pt x="78" y="47"/>
                  <a:pt x="79" y="47"/>
                </a:cubicBezTo>
                <a:cubicBezTo>
                  <a:pt x="79" y="46"/>
                  <a:pt x="81" y="46"/>
                  <a:pt x="81" y="46"/>
                </a:cubicBezTo>
                <a:cubicBezTo>
                  <a:pt x="93" y="56"/>
                  <a:pt x="93" y="56"/>
                  <a:pt x="93" y="56"/>
                </a:cubicBezTo>
                <a:cubicBezTo>
                  <a:pt x="95" y="57"/>
                  <a:pt x="98" y="57"/>
                  <a:pt x="10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121"/>
          <p:cNvSpPr/>
          <p:nvPr/>
        </p:nvSpPr>
        <p:spPr>
          <a:xfrm>
            <a:off x="4595812" y="2303462"/>
            <a:ext cx="493712" cy="412750"/>
          </a:xfrm>
          <a:custGeom>
            <a:avLst/>
            <a:gdLst/>
            <a:ahLst/>
            <a:cxnLst/>
            <a:rect l="l" t="t" r="r" b="b"/>
            <a:pathLst>
              <a:path w="113" h="94" extrusionOk="0">
                <a:moveTo>
                  <a:pt x="15" y="77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49"/>
                  <a:pt x="17" y="48"/>
                  <a:pt x="19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48"/>
                  <a:pt x="29" y="49"/>
                  <a:pt x="29" y="51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9"/>
                  <a:pt x="27" y="81"/>
                  <a:pt x="25" y="81"/>
                </a:cubicBezTo>
                <a:cubicBezTo>
                  <a:pt x="19" y="81"/>
                  <a:pt x="19" y="81"/>
                  <a:pt x="19" y="81"/>
                </a:cubicBezTo>
                <a:cubicBezTo>
                  <a:pt x="17" y="81"/>
                  <a:pt x="15" y="79"/>
                  <a:pt x="15" y="77"/>
                </a:cubicBezTo>
                <a:close/>
                <a:moveTo>
                  <a:pt x="42" y="38"/>
                </a:moveTo>
                <a:cubicBezTo>
                  <a:pt x="40" y="38"/>
                  <a:pt x="38" y="40"/>
                  <a:pt x="38" y="42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9"/>
                  <a:pt x="40" y="81"/>
                  <a:pt x="42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2" y="79"/>
                  <a:pt x="52" y="77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0"/>
                  <a:pt x="50" y="38"/>
                  <a:pt x="48" y="38"/>
                </a:cubicBezTo>
                <a:lnTo>
                  <a:pt x="42" y="38"/>
                </a:lnTo>
                <a:close/>
                <a:moveTo>
                  <a:pt x="64" y="31"/>
                </a:moveTo>
                <a:cubicBezTo>
                  <a:pt x="62" y="31"/>
                  <a:pt x="61" y="32"/>
                  <a:pt x="61" y="34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9"/>
                  <a:pt x="62" y="81"/>
                  <a:pt x="64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1"/>
                  <a:pt x="74" y="79"/>
                  <a:pt x="74" y="77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2"/>
                  <a:pt x="73" y="31"/>
                  <a:pt x="71" y="31"/>
                </a:cubicBezTo>
                <a:lnTo>
                  <a:pt x="64" y="31"/>
                </a:lnTo>
                <a:close/>
                <a:moveTo>
                  <a:pt x="87" y="23"/>
                </a:moveTo>
                <a:cubicBezTo>
                  <a:pt x="85" y="23"/>
                  <a:pt x="83" y="24"/>
                  <a:pt x="83" y="26"/>
                </a:cubicBezTo>
                <a:cubicBezTo>
                  <a:pt x="83" y="77"/>
                  <a:pt x="83" y="77"/>
                  <a:pt x="83" y="77"/>
                </a:cubicBezTo>
                <a:cubicBezTo>
                  <a:pt x="83" y="79"/>
                  <a:pt x="85" y="81"/>
                  <a:pt x="87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5" y="81"/>
                  <a:pt x="97" y="79"/>
                  <a:pt x="97" y="77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4"/>
                  <a:pt x="95" y="23"/>
                  <a:pt x="93" y="23"/>
                </a:cubicBezTo>
                <a:lnTo>
                  <a:pt x="87" y="23"/>
                </a:lnTo>
                <a:close/>
                <a:moveTo>
                  <a:pt x="17" y="38"/>
                </a:moveTo>
                <a:cubicBezTo>
                  <a:pt x="41" y="33"/>
                  <a:pt x="64" y="25"/>
                  <a:pt x="84" y="12"/>
                </a:cubicBezTo>
                <a:cubicBezTo>
                  <a:pt x="86" y="16"/>
                  <a:pt x="86" y="16"/>
                  <a:pt x="86" y="16"/>
                </a:cubicBezTo>
                <a:cubicBezTo>
                  <a:pt x="93" y="5"/>
                  <a:pt x="93" y="5"/>
                  <a:pt x="93" y="5"/>
                </a:cubicBezTo>
                <a:cubicBezTo>
                  <a:pt x="80" y="4"/>
                  <a:pt x="80" y="4"/>
                  <a:pt x="80" y="4"/>
                </a:cubicBezTo>
                <a:cubicBezTo>
                  <a:pt x="82" y="8"/>
                  <a:pt x="82" y="8"/>
                  <a:pt x="82" y="8"/>
                </a:cubicBezTo>
                <a:cubicBezTo>
                  <a:pt x="62" y="20"/>
                  <a:pt x="40" y="28"/>
                  <a:pt x="16" y="33"/>
                </a:cubicBezTo>
                <a:lnTo>
                  <a:pt x="17" y="38"/>
                </a:lnTo>
                <a:close/>
                <a:moveTo>
                  <a:pt x="113" y="88"/>
                </a:moveTo>
                <a:cubicBezTo>
                  <a:pt x="102" y="81"/>
                  <a:pt x="102" y="81"/>
                  <a:pt x="102" y="81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11"/>
                  <a:pt x="9" y="11"/>
                  <a:pt x="9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7" y="0"/>
                  <a:pt x="7" y="0"/>
                  <a:pt x="7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90"/>
                  <a:pt x="4" y="90"/>
                  <a:pt x="4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4"/>
                  <a:pt x="102" y="94"/>
                  <a:pt x="102" y="94"/>
                </a:cubicBezTo>
                <a:lnTo>
                  <a:pt x="113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121"/>
          <p:cNvSpPr/>
          <p:nvPr/>
        </p:nvSpPr>
        <p:spPr>
          <a:xfrm>
            <a:off x="4840287" y="1374775"/>
            <a:ext cx="731837" cy="381000"/>
          </a:xfrm>
          <a:custGeom>
            <a:avLst/>
            <a:gdLst/>
            <a:ahLst/>
            <a:cxnLst/>
            <a:rect l="l" t="t" r="r" b="b"/>
            <a:pathLst>
              <a:path w="167" h="87" extrusionOk="0">
                <a:moveTo>
                  <a:pt x="120" y="82"/>
                </a:moveTo>
                <a:cubicBezTo>
                  <a:pt x="118" y="83"/>
                  <a:pt x="115" y="84"/>
                  <a:pt x="113" y="84"/>
                </a:cubicBezTo>
                <a:cubicBezTo>
                  <a:pt x="104" y="86"/>
                  <a:pt x="96" y="86"/>
                  <a:pt x="85" y="87"/>
                </a:cubicBezTo>
                <a:cubicBezTo>
                  <a:pt x="75" y="86"/>
                  <a:pt x="66" y="86"/>
                  <a:pt x="58" y="84"/>
                </a:cubicBezTo>
                <a:cubicBezTo>
                  <a:pt x="55" y="84"/>
                  <a:pt x="53" y="83"/>
                  <a:pt x="51" y="82"/>
                </a:cubicBezTo>
                <a:cubicBezTo>
                  <a:pt x="43" y="78"/>
                  <a:pt x="43" y="72"/>
                  <a:pt x="47" y="68"/>
                </a:cubicBezTo>
                <a:cubicBezTo>
                  <a:pt x="52" y="64"/>
                  <a:pt x="57" y="61"/>
                  <a:pt x="63" y="58"/>
                </a:cubicBezTo>
                <a:cubicBezTo>
                  <a:pt x="65" y="57"/>
                  <a:pt x="68" y="56"/>
                  <a:pt x="71" y="55"/>
                </a:cubicBezTo>
                <a:cubicBezTo>
                  <a:pt x="75" y="53"/>
                  <a:pt x="77" y="48"/>
                  <a:pt x="73" y="45"/>
                </a:cubicBezTo>
                <a:cubicBezTo>
                  <a:pt x="66" y="37"/>
                  <a:pt x="63" y="29"/>
                  <a:pt x="63" y="19"/>
                </a:cubicBezTo>
                <a:cubicBezTo>
                  <a:pt x="64" y="9"/>
                  <a:pt x="70" y="3"/>
                  <a:pt x="79" y="1"/>
                </a:cubicBezTo>
                <a:cubicBezTo>
                  <a:pt x="81" y="0"/>
                  <a:pt x="83" y="0"/>
                  <a:pt x="85" y="0"/>
                </a:cubicBezTo>
                <a:cubicBezTo>
                  <a:pt x="87" y="0"/>
                  <a:pt x="89" y="0"/>
                  <a:pt x="91" y="1"/>
                </a:cubicBezTo>
                <a:cubicBezTo>
                  <a:pt x="101" y="3"/>
                  <a:pt x="107" y="9"/>
                  <a:pt x="107" y="19"/>
                </a:cubicBezTo>
                <a:cubicBezTo>
                  <a:pt x="108" y="29"/>
                  <a:pt x="105" y="38"/>
                  <a:pt x="98" y="45"/>
                </a:cubicBezTo>
                <a:cubicBezTo>
                  <a:pt x="94" y="48"/>
                  <a:pt x="96" y="53"/>
                  <a:pt x="100" y="55"/>
                </a:cubicBezTo>
                <a:cubicBezTo>
                  <a:pt x="103" y="56"/>
                  <a:pt x="106" y="57"/>
                  <a:pt x="108" y="58"/>
                </a:cubicBezTo>
                <a:cubicBezTo>
                  <a:pt x="114" y="61"/>
                  <a:pt x="119" y="64"/>
                  <a:pt x="123" y="68"/>
                </a:cubicBezTo>
                <a:cubicBezTo>
                  <a:pt x="126" y="71"/>
                  <a:pt x="127" y="78"/>
                  <a:pt x="120" y="82"/>
                </a:cubicBezTo>
                <a:close/>
                <a:moveTo>
                  <a:pt x="164" y="74"/>
                </a:moveTo>
                <a:cubicBezTo>
                  <a:pt x="161" y="71"/>
                  <a:pt x="157" y="69"/>
                  <a:pt x="153" y="67"/>
                </a:cubicBezTo>
                <a:cubicBezTo>
                  <a:pt x="151" y="66"/>
                  <a:pt x="150" y="65"/>
                  <a:pt x="148" y="65"/>
                </a:cubicBezTo>
                <a:cubicBezTo>
                  <a:pt x="144" y="63"/>
                  <a:pt x="143" y="60"/>
                  <a:pt x="146" y="58"/>
                </a:cubicBezTo>
                <a:cubicBezTo>
                  <a:pt x="151" y="53"/>
                  <a:pt x="153" y="46"/>
                  <a:pt x="153" y="40"/>
                </a:cubicBezTo>
                <a:cubicBezTo>
                  <a:pt x="152" y="32"/>
                  <a:pt x="148" y="29"/>
                  <a:pt x="142" y="27"/>
                </a:cubicBezTo>
                <a:cubicBezTo>
                  <a:pt x="140" y="27"/>
                  <a:pt x="139" y="26"/>
                  <a:pt x="137" y="26"/>
                </a:cubicBezTo>
                <a:cubicBezTo>
                  <a:pt x="136" y="26"/>
                  <a:pt x="135" y="27"/>
                  <a:pt x="133" y="27"/>
                </a:cubicBezTo>
                <a:cubicBezTo>
                  <a:pt x="127" y="29"/>
                  <a:pt x="122" y="32"/>
                  <a:pt x="122" y="40"/>
                </a:cubicBezTo>
                <a:cubicBezTo>
                  <a:pt x="122" y="46"/>
                  <a:pt x="124" y="52"/>
                  <a:pt x="129" y="58"/>
                </a:cubicBezTo>
                <a:cubicBezTo>
                  <a:pt x="131" y="60"/>
                  <a:pt x="130" y="63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7" y="65"/>
                  <a:pt x="128" y="66"/>
                  <a:pt x="128" y="66"/>
                </a:cubicBezTo>
                <a:cubicBezTo>
                  <a:pt x="130" y="69"/>
                  <a:pt x="132" y="72"/>
                  <a:pt x="131" y="76"/>
                </a:cubicBezTo>
                <a:cubicBezTo>
                  <a:pt x="130" y="79"/>
                  <a:pt x="128" y="82"/>
                  <a:pt x="124" y="84"/>
                </a:cubicBezTo>
                <a:cubicBezTo>
                  <a:pt x="123" y="85"/>
                  <a:pt x="122" y="85"/>
                  <a:pt x="121" y="86"/>
                </a:cubicBezTo>
                <a:cubicBezTo>
                  <a:pt x="126" y="86"/>
                  <a:pt x="131" y="87"/>
                  <a:pt x="137" y="87"/>
                </a:cubicBezTo>
                <a:cubicBezTo>
                  <a:pt x="145" y="87"/>
                  <a:pt x="151" y="86"/>
                  <a:pt x="156" y="85"/>
                </a:cubicBezTo>
                <a:cubicBezTo>
                  <a:pt x="158" y="85"/>
                  <a:pt x="160" y="84"/>
                  <a:pt x="162" y="83"/>
                </a:cubicBezTo>
                <a:cubicBezTo>
                  <a:pt x="167" y="81"/>
                  <a:pt x="166" y="76"/>
                  <a:pt x="164" y="74"/>
                </a:cubicBezTo>
                <a:close/>
                <a:moveTo>
                  <a:pt x="39" y="76"/>
                </a:moveTo>
                <a:cubicBezTo>
                  <a:pt x="39" y="72"/>
                  <a:pt x="40" y="69"/>
                  <a:pt x="43" y="66"/>
                </a:cubicBezTo>
                <a:cubicBezTo>
                  <a:pt x="44" y="65"/>
                  <a:pt x="45" y="64"/>
                  <a:pt x="46" y="63"/>
                </a:cubicBezTo>
                <a:cubicBezTo>
                  <a:pt x="45" y="63"/>
                  <a:pt x="45" y="63"/>
                  <a:pt x="44" y="62"/>
                </a:cubicBezTo>
                <a:cubicBezTo>
                  <a:pt x="40" y="61"/>
                  <a:pt x="39" y="57"/>
                  <a:pt x="42" y="54"/>
                </a:cubicBezTo>
                <a:cubicBezTo>
                  <a:pt x="48" y="49"/>
                  <a:pt x="50" y="42"/>
                  <a:pt x="49" y="34"/>
                </a:cubicBezTo>
                <a:cubicBezTo>
                  <a:pt x="49" y="27"/>
                  <a:pt x="44" y="22"/>
                  <a:pt x="37" y="21"/>
                </a:cubicBezTo>
                <a:cubicBezTo>
                  <a:pt x="36" y="20"/>
                  <a:pt x="34" y="20"/>
                  <a:pt x="32" y="20"/>
                </a:cubicBezTo>
                <a:cubicBezTo>
                  <a:pt x="31" y="20"/>
                  <a:pt x="29" y="20"/>
                  <a:pt x="28" y="21"/>
                </a:cubicBezTo>
                <a:cubicBezTo>
                  <a:pt x="21" y="22"/>
                  <a:pt x="16" y="27"/>
                  <a:pt x="16" y="34"/>
                </a:cubicBezTo>
                <a:cubicBezTo>
                  <a:pt x="15" y="42"/>
                  <a:pt x="17" y="49"/>
                  <a:pt x="23" y="54"/>
                </a:cubicBezTo>
                <a:cubicBezTo>
                  <a:pt x="26" y="57"/>
                  <a:pt x="25" y="61"/>
                  <a:pt x="21" y="62"/>
                </a:cubicBezTo>
                <a:cubicBezTo>
                  <a:pt x="19" y="63"/>
                  <a:pt x="17" y="64"/>
                  <a:pt x="15" y="65"/>
                </a:cubicBezTo>
                <a:cubicBezTo>
                  <a:pt x="11" y="67"/>
                  <a:pt x="7" y="69"/>
                  <a:pt x="3" y="73"/>
                </a:cubicBezTo>
                <a:cubicBezTo>
                  <a:pt x="0" y="76"/>
                  <a:pt x="0" y="80"/>
                  <a:pt x="6" y="83"/>
                </a:cubicBezTo>
                <a:cubicBezTo>
                  <a:pt x="7" y="84"/>
                  <a:pt x="9" y="84"/>
                  <a:pt x="11" y="85"/>
                </a:cubicBezTo>
                <a:cubicBezTo>
                  <a:pt x="18" y="86"/>
                  <a:pt x="24" y="87"/>
                  <a:pt x="32" y="87"/>
                </a:cubicBezTo>
                <a:cubicBezTo>
                  <a:pt x="39" y="87"/>
                  <a:pt x="44" y="86"/>
                  <a:pt x="50" y="86"/>
                </a:cubicBezTo>
                <a:cubicBezTo>
                  <a:pt x="49" y="85"/>
                  <a:pt x="48" y="85"/>
                  <a:pt x="47" y="84"/>
                </a:cubicBezTo>
                <a:cubicBezTo>
                  <a:pt x="43" y="82"/>
                  <a:pt x="40" y="79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121"/>
          <p:cNvSpPr/>
          <p:nvPr/>
        </p:nvSpPr>
        <p:spPr>
          <a:xfrm>
            <a:off x="6811962" y="1987550"/>
            <a:ext cx="442912" cy="400050"/>
          </a:xfrm>
          <a:custGeom>
            <a:avLst/>
            <a:gdLst/>
            <a:ahLst/>
            <a:cxnLst/>
            <a:rect l="l" t="t" r="r" b="b"/>
            <a:pathLst>
              <a:path w="101" h="91" extrusionOk="0">
                <a:moveTo>
                  <a:pt x="69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3" y="9"/>
                  <a:pt x="60" y="6"/>
                  <a:pt x="57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2" y="6"/>
                  <a:pt x="39" y="9"/>
                  <a:pt x="39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6"/>
                  <a:pt x="38" y="0"/>
                  <a:pt x="44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6"/>
                  <a:pt x="69" y="13"/>
                </a:cubicBezTo>
                <a:close/>
                <a:moveTo>
                  <a:pt x="16" y="51"/>
                </a:moveTo>
                <a:cubicBezTo>
                  <a:pt x="41" y="51"/>
                  <a:pt x="41" y="51"/>
                  <a:pt x="41" y="51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5"/>
                  <a:pt x="43" y="42"/>
                  <a:pt x="4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8" y="42"/>
                  <a:pt x="61" y="45"/>
                  <a:pt x="61" y="47"/>
                </a:cubicBezTo>
                <a:cubicBezTo>
                  <a:pt x="61" y="51"/>
                  <a:pt x="61" y="51"/>
                  <a:pt x="61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94" y="51"/>
                  <a:pt x="100" y="45"/>
                  <a:pt x="101" y="37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21"/>
                  <a:pt x="96" y="15"/>
                  <a:pt x="90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1" y="15"/>
                  <a:pt x="81" y="15"/>
                  <a:pt x="81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73" y="15"/>
                  <a:pt x="73" y="15"/>
                  <a:pt x="73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6" y="15"/>
                  <a:pt x="0" y="21"/>
                  <a:pt x="0" y="29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45"/>
                  <a:pt x="8" y="51"/>
                  <a:pt x="16" y="51"/>
                </a:cubicBezTo>
                <a:close/>
                <a:moveTo>
                  <a:pt x="86" y="55"/>
                </a:moveTo>
                <a:cubicBezTo>
                  <a:pt x="61" y="55"/>
                  <a:pt x="61" y="55"/>
                  <a:pt x="61" y="55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62"/>
                  <a:pt x="58" y="64"/>
                  <a:pt x="5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3" y="64"/>
                  <a:pt x="41" y="62"/>
                  <a:pt x="41" y="59"/>
                </a:cubicBezTo>
                <a:cubicBezTo>
                  <a:pt x="41" y="55"/>
                  <a:pt x="41" y="55"/>
                  <a:pt x="41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9" y="55"/>
                  <a:pt x="4" y="52"/>
                  <a:pt x="0" y="4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91"/>
                  <a:pt x="12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90" y="91"/>
                  <a:pt x="90" y="91"/>
                  <a:pt x="90" y="91"/>
                </a:cubicBezTo>
                <a:cubicBezTo>
                  <a:pt x="96" y="91"/>
                  <a:pt x="101" y="85"/>
                  <a:pt x="101" y="78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98" y="52"/>
                  <a:pt x="92" y="55"/>
                  <a:pt x="86" y="55"/>
                </a:cubicBezTo>
                <a:close/>
                <a:moveTo>
                  <a:pt x="5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5" y="46"/>
                  <a:pt x="44" y="47"/>
                  <a:pt x="44" y="48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9"/>
                  <a:pt x="45" y="60"/>
                  <a:pt x="4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7" y="59"/>
                  <a:pt x="57" y="58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7"/>
                  <a:pt x="56" y="46"/>
                  <a:pt x="56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121"/>
          <p:cNvSpPr/>
          <p:nvPr/>
        </p:nvSpPr>
        <p:spPr>
          <a:xfrm>
            <a:off x="7175500" y="4146550"/>
            <a:ext cx="407987" cy="403225"/>
          </a:xfrm>
          <a:custGeom>
            <a:avLst/>
            <a:gdLst/>
            <a:ahLst/>
            <a:cxnLst/>
            <a:rect l="l" t="t" r="r" b="b"/>
            <a:pathLst>
              <a:path w="93" h="92" extrusionOk="0">
                <a:moveTo>
                  <a:pt x="2" y="57"/>
                </a:moveTo>
                <a:cubicBezTo>
                  <a:pt x="2" y="56"/>
                  <a:pt x="2" y="55"/>
                  <a:pt x="1" y="54"/>
                </a:cubicBezTo>
                <a:cubicBezTo>
                  <a:pt x="0" y="47"/>
                  <a:pt x="1" y="41"/>
                  <a:pt x="2" y="35"/>
                </a:cubicBezTo>
                <a:cubicBezTo>
                  <a:pt x="3" y="29"/>
                  <a:pt x="6" y="24"/>
                  <a:pt x="9" y="19"/>
                </a:cubicBezTo>
                <a:cubicBezTo>
                  <a:pt x="13" y="14"/>
                  <a:pt x="17" y="10"/>
                  <a:pt x="22" y="7"/>
                </a:cubicBezTo>
                <a:cubicBezTo>
                  <a:pt x="27" y="4"/>
                  <a:pt x="33" y="2"/>
                  <a:pt x="39" y="1"/>
                </a:cubicBezTo>
                <a:cubicBezTo>
                  <a:pt x="41" y="0"/>
                  <a:pt x="43" y="0"/>
                  <a:pt x="44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3" y="22"/>
                  <a:pt x="43" y="22"/>
                </a:cubicBezTo>
                <a:cubicBezTo>
                  <a:pt x="29" y="24"/>
                  <a:pt x="20" y="37"/>
                  <a:pt x="22" y="50"/>
                </a:cubicBezTo>
                <a:cubicBezTo>
                  <a:pt x="22" y="51"/>
                  <a:pt x="23" y="52"/>
                  <a:pt x="23" y="53"/>
                </a:cubicBezTo>
                <a:cubicBezTo>
                  <a:pt x="23" y="53"/>
                  <a:pt x="23" y="54"/>
                  <a:pt x="23" y="54"/>
                </a:cubicBezTo>
                <a:cubicBezTo>
                  <a:pt x="14" y="52"/>
                  <a:pt x="14" y="52"/>
                  <a:pt x="14" y="52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55"/>
                  <a:pt x="8" y="55"/>
                  <a:pt x="8" y="55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3"/>
                  <a:pt x="4" y="62"/>
                  <a:pt x="3" y="61"/>
                </a:cubicBezTo>
                <a:cubicBezTo>
                  <a:pt x="3" y="61"/>
                  <a:pt x="3" y="60"/>
                  <a:pt x="3" y="60"/>
                </a:cubicBezTo>
                <a:cubicBezTo>
                  <a:pt x="3" y="59"/>
                  <a:pt x="2" y="58"/>
                  <a:pt x="2" y="57"/>
                </a:cubicBezTo>
                <a:close/>
                <a:moveTo>
                  <a:pt x="74" y="75"/>
                </a:moveTo>
                <a:cubicBezTo>
                  <a:pt x="69" y="76"/>
                  <a:pt x="69" y="76"/>
                  <a:pt x="69" y="76"/>
                </a:cubicBezTo>
                <a:cubicBezTo>
                  <a:pt x="68" y="71"/>
                  <a:pt x="68" y="71"/>
                  <a:pt x="68" y="71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3"/>
                  <a:pt x="64" y="63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3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1" y="66"/>
                  <a:pt x="61" y="66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8"/>
                  <a:pt x="58" y="68"/>
                </a:cubicBezTo>
                <a:cubicBezTo>
                  <a:pt x="58" y="68"/>
                  <a:pt x="58" y="68"/>
                  <a:pt x="57" y="68"/>
                </a:cubicBezTo>
                <a:cubicBezTo>
                  <a:pt x="57" y="69"/>
                  <a:pt x="56" y="69"/>
                  <a:pt x="56" y="69"/>
                </a:cubicBezTo>
                <a:cubicBezTo>
                  <a:pt x="55" y="69"/>
                  <a:pt x="55" y="69"/>
                  <a:pt x="54" y="70"/>
                </a:cubicBezTo>
                <a:cubicBezTo>
                  <a:pt x="54" y="70"/>
                  <a:pt x="54" y="70"/>
                  <a:pt x="53" y="70"/>
                </a:cubicBezTo>
                <a:cubicBezTo>
                  <a:pt x="52" y="70"/>
                  <a:pt x="52" y="70"/>
                  <a:pt x="51" y="70"/>
                </a:cubicBezTo>
                <a:cubicBezTo>
                  <a:pt x="50" y="71"/>
                  <a:pt x="48" y="71"/>
                  <a:pt x="47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5" y="71"/>
                  <a:pt x="44" y="71"/>
                </a:cubicBezTo>
                <a:cubicBezTo>
                  <a:pt x="44" y="71"/>
                  <a:pt x="43" y="71"/>
                  <a:pt x="43" y="71"/>
                </a:cubicBezTo>
                <a:cubicBezTo>
                  <a:pt x="42" y="70"/>
                  <a:pt x="41" y="70"/>
                  <a:pt x="40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9" y="69"/>
                  <a:pt x="38" y="69"/>
                  <a:pt x="37" y="69"/>
                </a:cubicBezTo>
                <a:cubicBezTo>
                  <a:pt x="37" y="69"/>
                  <a:pt x="37" y="69"/>
                  <a:pt x="36" y="68"/>
                </a:cubicBezTo>
                <a:cubicBezTo>
                  <a:pt x="36" y="68"/>
                  <a:pt x="35" y="68"/>
                  <a:pt x="35" y="68"/>
                </a:cubicBezTo>
                <a:cubicBezTo>
                  <a:pt x="34" y="67"/>
                  <a:pt x="34" y="67"/>
                  <a:pt x="33" y="67"/>
                </a:cubicBezTo>
                <a:cubicBezTo>
                  <a:pt x="33" y="67"/>
                  <a:pt x="32" y="66"/>
                  <a:pt x="32" y="66"/>
                </a:cubicBezTo>
                <a:cubicBezTo>
                  <a:pt x="31" y="66"/>
                  <a:pt x="31" y="65"/>
                  <a:pt x="31" y="65"/>
                </a:cubicBezTo>
                <a:cubicBezTo>
                  <a:pt x="30" y="65"/>
                  <a:pt x="30" y="64"/>
                  <a:pt x="29" y="64"/>
                </a:cubicBezTo>
                <a:cubicBezTo>
                  <a:pt x="29" y="63"/>
                  <a:pt x="29" y="63"/>
                  <a:pt x="29" y="63"/>
                </a:cubicBezTo>
                <a:cubicBezTo>
                  <a:pt x="28" y="62"/>
                  <a:pt x="27" y="61"/>
                  <a:pt x="27" y="60"/>
                </a:cubicBezTo>
                <a:cubicBezTo>
                  <a:pt x="13" y="57"/>
                  <a:pt x="13" y="57"/>
                  <a:pt x="13" y="57"/>
                </a:cubicBezTo>
                <a:cubicBezTo>
                  <a:pt x="8" y="71"/>
                  <a:pt x="8" y="71"/>
                  <a:pt x="8" y="71"/>
                </a:cubicBezTo>
                <a:cubicBezTo>
                  <a:pt x="11" y="76"/>
                  <a:pt x="15" y="80"/>
                  <a:pt x="20" y="83"/>
                </a:cubicBezTo>
                <a:cubicBezTo>
                  <a:pt x="25" y="87"/>
                  <a:pt x="30" y="89"/>
                  <a:pt x="36" y="91"/>
                </a:cubicBezTo>
                <a:cubicBezTo>
                  <a:pt x="38" y="91"/>
                  <a:pt x="39" y="91"/>
                  <a:pt x="41" y="92"/>
                </a:cubicBezTo>
                <a:cubicBezTo>
                  <a:pt x="41" y="92"/>
                  <a:pt x="42" y="92"/>
                  <a:pt x="42" y="92"/>
                </a:cubicBezTo>
                <a:cubicBezTo>
                  <a:pt x="44" y="92"/>
                  <a:pt x="45" y="92"/>
                  <a:pt x="46" y="92"/>
                </a:cubicBezTo>
                <a:cubicBezTo>
                  <a:pt x="47" y="92"/>
                  <a:pt x="48" y="92"/>
                  <a:pt x="49" y="92"/>
                </a:cubicBezTo>
                <a:cubicBezTo>
                  <a:pt x="49" y="92"/>
                  <a:pt x="49" y="92"/>
                  <a:pt x="50" y="92"/>
                </a:cubicBezTo>
                <a:cubicBezTo>
                  <a:pt x="51" y="92"/>
                  <a:pt x="53" y="92"/>
                  <a:pt x="54" y="91"/>
                </a:cubicBezTo>
                <a:cubicBezTo>
                  <a:pt x="60" y="90"/>
                  <a:pt x="66" y="88"/>
                  <a:pt x="71" y="85"/>
                </a:cubicBezTo>
                <a:cubicBezTo>
                  <a:pt x="76" y="82"/>
                  <a:pt x="80" y="78"/>
                  <a:pt x="84" y="74"/>
                </a:cubicBezTo>
                <a:lnTo>
                  <a:pt x="74" y="75"/>
                </a:lnTo>
                <a:close/>
                <a:moveTo>
                  <a:pt x="92" y="39"/>
                </a:moveTo>
                <a:cubicBezTo>
                  <a:pt x="91" y="33"/>
                  <a:pt x="89" y="27"/>
                  <a:pt x="86" y="22"/>
                </a:cubicBezTo>
                <a:cubicBezTo>
                  <a:pt x="82" y="17"/>
                  <a:pt x="78" y="12"/>
                  <a:pt x="73" y="9"/>
                </a:cubicBezTo>
                <a:cubicBezTo>
                  <a:pt x="69" y="5"/>
                  <a:pt x="63" y="3"/>
                  <a:pt x="57" y="1"/>
                </a:cubicBezTo>
                <a:cubicBezTo>
                  <a:pt x="56" y="1"/>
                  <a:pt x="54" y="1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8" y="8"/>
                  <a:pt x="58" y="8"/>
                  <a:pt x="58" y="8"/>
                </a:cubicBezTo>
                <a:cubicBezTo>
                  <a:pt x="62" y="11"/>
                  <a:pt x="62" y="11"/>
                  <a:pt x="62" y="11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22"/>
                  <a:pt x="52" y="22"/>
                  <a:pt x="52" y="22"/>
                </a:cubicBezTo>
                <a:cubicBezTo>
                  <a:pt x="61" y="24"/>
                  <a:pt x="69" y="32"/>
                  <a:pt x="71" y="42"/>
                </a:cubicBezTo>
                <a:cubicBezTo>
                  <a:pt x="72" y="47"/>
                  <a:pt x="71" y="52"/>
                  <a:pt x="69" y="56"/>
                </a:cubicBezTo>
                <a:cubicBezTo>
                  <a:pt x="73" y="70"/>
                  <a:pt x="73" y="70"/>
                  <a:pt x="73" y="70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4"/>
                  <a:pt x="91" y="60"/>
                  <a:pt x="91" y="57"/>
                </a:cubicBezTo>
                <a:cubicBezTo>
                  <a:pt x="93" y="51"/>
                  <a:pt x="93" y="45"/>
                  <a:pt x="92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121"/>
          <p:cNvSpPr/>
          <p:nvPr/>
        </p:nvSpPr>
        <p:spPr>
          <a:xfrm>
            <a:off x="4999037" y="4549775"/>
            <a:ext cx="401637" cy="403225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4" y="48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72"/>
                  <a:pt x="68" y="92"/>
                  <a:pt x="44" y="92"/>
                </a:cubicBezTo>
                <a:cubicBezTo>
                  <a:pt x="20" y="92"/>
                  <a:pt x="0" y="72"/>
                  <a:pt x="0" y="48"/>
                </a:cubicBezTo>
                <a:cubicBezTo>
                  <a:pt x="0" y="24"/>
                  <a:pt x="20" y="5"/>
                  <a:pt x="44" y="5"/>
                </a:cubicBezTo>
                <a:lnTo>
                  <a:pt x="44" y="48"/>
                </a:lnTo>
                <a:close/>
                <a:moveTo>
                  <a:pt x="49" y="0"/>
                </a:moveTo>
                <a:cubicBezTo>
                  <a:pt x="49" y="43"/>
                  <a:pt x="49" y="43"/>
                  <a:pt x="49" y="43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19"/>
                  <a:pt x="73" y="0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121"/>
          <p:cNvSpPr/>
          <p:nvPr/>
        </p:nvSpPr>
        <p:spPr>
          <a:xfrm>
            <a:off x="4068762" y="4276725"/>
            <a:ext cx="328612" cy="479425"/>
          </a:xfrm>
          <a:custGeom>
            <a:avLst/>
            <a:gdLst/>
            <a:ahLst/>
            <a:cxnLst/>
            <a:rect l="l" t="t" r="r" b="b"/>
            <a:pathLst>
              <a:path w="75" h="109" extrusionOk="0">
                <a:moveTo>
                  <a:pt x="75" y="72"/>
                </a:moveTo>
                <a:cubicBezTo>
                  <a:pt x="75" y="61"/>
                  <a:pt x="66" y="52"/>
                  <a:pt x="49" y="48"/>
                </a:cubicBezTo>
                <a:cubicBezTo>
                  <a:pt x="47" y="47"/>
                  <a:pt x="37" y="45"/>
                  <a:pt x="35" y="44"/>
                </a:cubicBezTo>
                <a:cubicBezTo>
                  <a:pt x="22" y="41"/>
                  <a:pt x="18" y="39"/>
                  <a:pt x="18" y="35"/>
                </a:cubicBezTo>
                <a:cubicBezTo>
                  <a:pt x="18" y="31"/>
                  <a:pt x="23" y="27"/>
                  <a:pt x="36" y="27"/>
                </a:cubicBezTo>
                <a:cubicBezTo>
                  <a:pt x="46" y="27"/>
                  <a:pt x="56" y="34"/>
                  <a:pt x="56" y="34"/>
                </a:cubicBezTo>
                <a:cubicBezTo>
                  <a:pt x="59" y="37"/>
                  <a:pt x="62" y="37"/>
                  <a:pt x="65" y="34"/>
                </a:cubicBezTo>
                <a:cubicBezTo>
                  <a:pt x="65" y="34"/>
                  <a:pt x="69" y="30"/>
                  <a:pt x="69" y="27"/>
                </a:cubicBezTo>
                <a:cubicBezTo>
                  <a:pt x="69" y="22"/>
                  <a:pt x="57" y="15"/>
                  <a:pt x="45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3" y="0"/>
                  <a:pt x="4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29" y="2"/>
                  <a:pt x="29" y="4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14"/>
                  <a:pt x="0" y="24"/>
                  <a:pt x="0" y="36"/>
                </a:cubicBezTo>
                <a:cubicBezTo>
                  <a:pt x="0" y="50"/>
                  <a:pt x="13" y="55"/>
                  <a:pt x="28" y="59"/>
                </a:cubicBezTo>
                <a:cubicBezTo>
                  <a:pt x="30" y="60"/>
                  <a:pt x="42" y="63"/>
                  <a:pt x="43" y="63"/>
                </a:cubicBezTo>
                <a:cubicBezTo>
                  <a:pt x="54" y="66"/>
                  <a:pt x="57" y="70"/>
                  <a:pt x="57" y="73"/>
                </a:cubicBezTo>
                <a:cubicBezTo>
                  <a:pt x="57" y="77"/>
                  <a:pt x="52" y="82"/>
                  <a:pt x="38" y="82"/>
                </a:cubicBezTo>
                <a:cubicBezTo>
                  <a:pt x="28" y="82"/>
                  <a:pt x="15" y="73"/>
                  <a:pt x="15" y="73"/>
                </a:cubicBezTo>
                <a:cubicBezTo>
                  <a:pt x="12" y="71"/>
                  <a:pt x="8" y="72"/>
                  <a:pt x="5" y="75"/>
                </a:cubicBezTo>
                <a:cubicBezTo>
                  <a:pt x="5" y="75"/>
                  <a:pt x="3" y="78"/>
                  <a:pt x="3" y="82"/>
                </a:cubicBezTo>
                <a:cubicBezTo>
                  <a:pt x="3" y="87"/>
                  <a:pt x="16" y="94"/>
                  <a:pt x="29" y="96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7"/>
                  <a:pt x="32" y="109"/>
                  <a:pt x="34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3" y="109"/>
                  <a:pt x="45" y="107"/>
                  <a:pt x="45" y="105"/>
                </a:cubicBezTo>
                <a:cubicBezTo>
                  <a:pt x="45" y="97"/>
                  <a:pt x="45" y="97"/>
                  <a:pt x="45" y="97"/>
                </a:cubicBezTo>
                <a:cubicBezTo>
                  <a:pt x="66" y="95"/>
                  <a:pt x="75" y="84"/>
                  <a:pt x="75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08D9E231-0FED-4C0F-9B54-BF7F39EE76E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65AECDEA-CBCB-44AD-B22B-864814CFCBBE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439CEC57-FA83-45DC-9B1F-F01DC701FF2D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70007A04-38D8-4E8D-8B07-014373D78E09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49B406BF-0ABF-479F-B2EA-E858759751AE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499FABCC-AE6B-4110-B5E1-2107B674631E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65D4D869-E796-48D9-B78B-126F8883330D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AE699671-1FA7-463D-A6F1-C9043FEF089A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2A75EE79-FCF9-45CC-82E2-50A50DC4F414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6269E16F-58B7-4189-832D-E79F21B54875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99E09880-1935-4CC2-B50E-4BB86F987406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EBE6DF05-58F7-4794-9B36-0449A3C2BD40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3EB2AED1-8971-480C-AD6A-4E7E0EA699C1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33BE1FE1-DB38-4A8F-8A1E-6AD8ABDD541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B7D587BF-0EA1-4CE3-BB5B-5DFDFF327CD3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7E105B47-66A3-4222-BD36-09374372C699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7" name="Google Shape;297;p23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8" name="Google Shape;298;p23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99" name="Google Shape;299;p23"/>
          <p:cNvSpPr/>
          <p:nvPr/>
        </p:nvSpPr>
        <p:spPr>
          <a:xfrm>
            <a:off x="7947025" y="3028950"/>
            <a:ext cx="889000" cy="890587"/>
          </a:xfrm>
          <a:prstGeom prst="ellipse">
            <a:avLst/>
          </a:pr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7378700" y="5081587"/>
            <a:ext cx="895350" cy="890587"/>
          </a:xfrm>
          <a:prstGeom prst="ellipse">
            <a:avLst/>
          </a:pr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7378700" y="925512"/>
            <a:ext cx="895350" cy="890587"/>
          </a:xfrm>
          <a:prstGeom prst="ellipse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7710487" y="1030287"/>
            <a:ext cx="5588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8228012" y="3116262"/>
            <a:ext cx="676275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7669212" y="5183187"/>
            <a:ext cx="67151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8054975" y="1860550"/>
            <a:ext cx="322262" cy="1063625"/>
          </a:xfrm>
          <a:custGeom>
            <a:avLst/>
            <a:gdLst/>
            <a:ahLst/>
            <a:cxnLst/>
            <a:rect l="l" t="t" r="r" b="b"/>
            <a:pathLst>
              <a:path w="71" h="234" extrusionOk="0">
                <a:moveTo>
                  <a:pt x="65" y="234"/>
                </a:moveTo>
                <a:cubicBezTo>
                  <a:pt x="63" y="234"/>
                  <a:pt x="61" y="232"/>
                  <a:pt x="61" y="229"/>
                </a:cubicBezTo>
                <a:cubicBezTo>
                  <a:pt x="50" y="153"/>
                  <a:pt x="30" y="78"/>
                  <a:pt x="1" y="7"/>
                </a:cubicBezTo>
                <a:cubicBezTo>
                  <a:pt x="0" y="5"/>
                  <a:pt x="1" y="2"/>
                  <a:pt x="3" y="1"/>
                </a:cubicBezTo>
                <a:cubicBezTo>
                  <a:pt x="6" y="0"/>
                  <a:pt x="9" y="1"/>
                  <a:pt x="10" y="4"/>
                </a:cubicBezTo>
                <a:cubicBezTo>
                  <a:pt x="40" y="75"/>
                  <a:pt x="60" y="151"/>
                  <a:pt x="70" y="228"/>
                </a:cubicBezTo>
                <a:cubicBezTo>
                  <a:pt x="71" y="231"/>
                  <a:pt x="69" y="233"/>
                  <a:pt x="66" y="234"/>
                </a:cubicBezTo>
                <a:cubicBezTo>
                  <a:pt x="66" y="234"/>
                  <a:pt x="66" y="234"/>
                  <a:pt x="65" y="234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3"/>
          <p:cNvSpPr/>
          <p:nvPr/>
        </p:nvSpPr>
        <p:spPr>
          <a:xfrm>
            <a:off x="8054975" y="4005262"/>
            <a:ext cx="322262" cy="1058862"/>
          </a:xfrm>
          <a:custGeom>
            <a:avLst/>
            <a:gdLst/>
            <a:ahLst/>
            <a:cxnLst/>
            <a:rect l="l" t="t" r="r" b="b"/>
            <a:pathLst>
              <a:path w="71" h="233" extrusionOk="0">
                <a:moveTo>
                  <a:pt x="5" y="233"/>
                </a:moveTo>
                <a:cubicBezTo>
                  <a:pt x="5" y="233"/>
                  <a:pt x="4" y="233"/>
                  <a:pt x="3" y="233"/>
                </a:cubicBezTo>
                <a:cubicBezTo>
                  <a:pt x="1" y="232"/>
                  <a:pt x="0" y="229"/>
                  <a:pt x="1" y="226"/>
                </a:cubicBezTo>
                <a:cubicBezTo>
                  <a:pt x="30" y="155"/>
                  <a:pt x="50" y="81"/>
                  <a:pt x="61" y="4"/>
                </a:cubicBezTo>
                <a:cubicBezTo>
                  <a:pt x="61" y="2"/>
                  <a:pt x="63" y="0"/>
                  <a:pt x="66" y="0"/>
                </a:cubicBezTo>
                <a:cubicBezTo>
                  <a:pt x="69" y="0"/>
                  <a:pt x="71" y="3"/>
                  <a:pt x="70" y="6"/>
                </a:cubicBezTo>
                <a:cubicBezTo>
                  <a:pt x="60" y="83"/>
                  <a:pt x="40" y="158"/>
                  <a:pt x="10" y="230"/>
                </a:cubicBezTo>
                <a:cubicBezTo>
                  <a:pt x="9" y="232"/>
                  <a:pt x="7" y="233"/>
                  <a:pt x="5" y="233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1577975" y="984250"/>
            <a:ext cx="3009900" cy="3589337"/>
          </a:xfrm>
          <a:custGeom>
            <a:avLst/>
            <a:gdLst/>
            <a:ahLst/>
            <a:cxnLst/>
            <a:rect l="l" t="t" r="r" b="b"/>
            <a:pathLst>
              <a:path w="663" h="790" extrusionOk="0">
                <a:moveTo>
                  <a:pt x="629" y="251"/>
                </a:moveTo>
                <a:cubicBezTo>
                  <a:pt x="654" y="216"/>
                  <a:pt x="663" y="174"/>
                  <a:pt x="656" y="132"/>
                </a:cubicBezTo>
                <a:cubicBezTo>
                  <a:pt x="643" y="55"/>
                  <a:pt x="577" y="0"/>
                  <a:pt x="499" y="0"/>
                </a:cubicBezTo>
                <a:cubicBezTo>
                  <a:pt x="490" y="0"/>
                  <a:pt x="481" y="1"/>
                  <a:pt x="472" y="2"/>
                </a:cubicBezTo>
                <a:cubicBezTo>
                  <a:pt x="328" y="27"/>
                  <a:pt x="202" y="107"/>
                  <a:pt x="117" y="227"/>
                </a:cubicBezTo>
                <a:cubicBezTo>
                  <a:pt x="33" y="346"/>
                  <a:pt x="0" y="492"/>
                  <a:pt x="25" y="636"/>
                </a:cubicBezTo>
                <a:cubicBezTo>
                  <a:pt x="34" y="690"/>
                  <a:pt x="52" y="742"/>
                  <a:pt x="76" y="790"/>
                </a:cubicBezTo>
                <a:cubicBezTo>
                  <a:pt x="76" y="785"/>
                  <a:pt x="76" y="780"/>
                  <a:pt x="77" y="775"/>
                </a:cubicBezTo>
                <a:cubicBezTo>
                  <a:pt x="81" y="724"/>
                  <a:pt x="105" y="678"/>
                  <a:pt x="144" y="646"/>
                </a:cubicBezTo>
                <a:cubicBezTo>
                  <a:pt x="179" y="617"/>
                  <a:pt x="222" y="602"/>
                  <a:pt x="266" y="602"/>
                </a:cubicBezTo>
                <a:cubicBezTo>
                  <a:pt x="295" y="602"/>
                  <a:pt x="323" y="608"/>
                  <a:pt x="349" y="620"/>
                </a:cubicBezTo>
                <a:cubicBezTo>
                  <a:pt x="344" y="608"/>
                  <a:pt x="341" y="595"/>
                  <a:pt x="339" y="582"/>
                </a:cubicBezTo>
                <a:cubicBezTo>
                  <a:pt x="328" y="521"/>
                  <a:pt x="342" y="460"/>
                  <a:pt x="377" y="410"/>
                </a:cubicBezTo>
                <a:cubicBezTo>
                  <a:pt x="413" y="360"/>
                  <a:pt x="466" y="326"/>
                  <a:pt x="526" y="316"/>
                </a:cubicBezTo>
                <a:cubicBezTo>
                  <a:pt x="568" y="309"/>
                  <a:pt x="605" y="286"/>
                  <a:pt x="629" y="251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2051050" y="3859212"/>
            <a:ext cx="4175125" cy="2081212"/>
          </a:xfrm>
          <a:custGeom>
            <a:avLst/>
            <a:gdLst/>
            <a:ahLst/>
            <a:cxnLst/>
            <a:rect l="l" t="t" r="r" b="b"/>
            <a:pathLst>
              <a:path w="920" h="458" extrusionOk="0">
                <a:moveTo>
                  <a:pt x="501" y="137"/>
                </a:moveTo>
                <a:cubicBezTo>
                  <a:pt x="488" y="139"/>
                  <a:pt x="474" y="140"/>
                  <a:pt x="461" y="140"/>
                </a:cubicBezTo>
                <a:cubicBezTo>
                  <a:pt x="392" y="140"/>
                  <a:pt x="328" y="110"/>
                  <a:pt x="284" y="56"/>
                </a:cubicBezTo>
                <a:cubicBezTo>
                  <a:pt x="254" y="21"/>
                  <a:pt x="209" y="0"/>
                  <a:pt x="162" y="0"/>
                </a:cubicBezTo>
                <a:cubicBezTo>
                  <a:pt x="125" y="0"/>
                  <a:pt x="89" y="13"/>
                  <a:pt x="60" y="37"/>
                </a:cubicBezTo>
                <a:cubicBezTo>
                  <a:pt x="28" y="64"/>
                  <a:pt x="8" y="102"/>
                  <a:pt x="4" y="145"/>
                </a:cubicBezTo>
                <a:cubicBezTo>
                  <a:pt x="0" y="187"/>
                  <a:pt x="13" y="228"/>
                  <a:pt x="40" y="261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150" y="389"/>
                  <a:pt x="301" y="458"/>
                  <a:pt x="461" y="458"/>
                </a:cubicBezTo>
                <a:cubicBezTo>
                  <a:pt x="492" y="458"/>
                  <a:pt x="524" y="456"/>
                  <a:pt x="555" y="450"/>
                </a:cubicBezTo>
                <a:cubicBezTo>
                  <a:pt x="706" y="424"/>
                  <a:pt x="838" y="336"/>
                  <a:pt x="920" y="210"/>
                </a:cubicBezTo>
                <a:cubicBezTo>
                  <a:pt x="892" y="226"/>
                  <a:pt x="860" y="235"/>
                  <a:pt x="827" y="235"/>
                </a:cubicBezTo>
                <a:cubicBezTo>
                  <a:pt x="805" y="235"/>
                  <a:pt x="782" y="231"/>
                  <a:pt x="761" y="223"/>
                </a:cubicBezTo>
                <a:cubicBezTo>
                  <a:pt x="689" y="197"/>
                  <a:pt x="643" y="131"/>
                  <a:pt x="637" y="59"/>
                </a:cubicBezTo>
                <a:cubicBezTo>
                  <a:pt x="603" y="99"/>
                  <a:pt x="554" y="127"/>
                  <a:pt x="501" y="137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4283075" y="962025"/>
            <a:ext cx="2387600" cy="3819525"/>
          </a:xfrm>
          <a:custGeom>
            <a:avLst/>
            <a:gdLst/>
            <a:ahLst/>
            <a:cxnLst/>
            <a:rect l="l" t="t" r="r" b="b"/>
            <a:pathLst>
              <a:path w="526" h="841" extrusionOk="0">
                <a:moveTo>
                  <a:pt x="280" y="832"/>
                </a:moveTo>
                <a:cubicBezTo>
                  <a:pt x="298" y="838"/>
                  <a:pt x="316" y="841"/>
                  <a:pt x="335" y="841"/>
                </a:cubicBezTo>
                <a:cubicBezTo>
                  <a:pt x="401" y="841"/>
                  <a:pt x="461" y="800"/>
                  <a:pt x="484" y="737"/>
                </a:cubicBezTo>
                <a:cubicBezTo>
                  <a:pt x="488" y="728"/>
                  <a:pt x="488" y="728"/>
                  <a:pt x="488" y="728"/>
                </a:cubicBezTo>
                <a:cubicBezTo>
                  <a:pt x="518" y="641"/>
                  <a:pt x="526" y="546"/>
                  <a:pt x="510" y="454"/>
                </a:cubicBezTo>
                <a:cubicBezTo>
                  <a:pt x="466" y="201"/>
                  <a:pt x="254" y="14"/>
                  <a:pt x="0" y="0"/>
                </a:cubicBezTo>
                <a:cubicBezTo>
                  <a:pt x="47" y="28"/>
                  <a:pt x="81" y="75"/>
                  <a:pt x="91" y="132"/>
                </a:cubicBezTo>
                <a:cubicBezTo>
                  <a:pt x="100" y="182"/>
                  <a:pt x="88" y="232"/>
                  <a:pt x="59" y="274"/>
                </a:cubicBezTo>
                <a:cubicBezTo>
                  <a:pt x="46" y="293"/>
                  <a:pt x="29" y="309"/>
                  <a:pt x="11" y="321"/>
                </a:cubicBezTo>
                <a:cubicBezTo>
                  <a:pt x="105" y="338"/>
                  <a:pt x="180" y="412"/>
                  <a:pt x="196" y="509"/>
                </a:cubicBezTo>
                <a:cubicBezTo>
                  <a:pt x="203" y="549"/>
                  <a:pt x="200" y="590"/>
                  <a:pt x="185" y="628"/>
                </a:cubicBezTo>
                <a:cubicBezTo>
                  <a:pt x="156" y="710"/>
                  <a:pt x="198" y="801"/>
                  <a:pt x="280" y="832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"/>
          <p:cNvSpPr txBox="1"/>
          <p:nvPr/>
        </p:nvSpPr>
        <p:spPr>
          <a:xfrm>
            <a:off x="3979862" y="2487612"/>
            <a:ext cx="1587" cy="1587"/>
          </a:xfrm>
          <a:prstGeom prst="rect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 txBox="1"/>
          <p:nvPr/>
        </p:nvSpPr>
        <p:spPr>
          <a:xfrm>
            <a:off x="3706812" y="925512"/>
            <a:ext cx="1587" cy="1587"/>
          </a:xfrm>
          <a:prstGeom prst="rect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3394075" y="4786312"/>
            <a:ext cx="822325" cy="741362"/>
          </a:xfrm>
          <a:custGeom>
            <a:avLst/>
            <a:gdLst/>
            <a:ahLst/>
            <a:cxnLst/>
            <a:rect l="l" t="t" r="r" b="b"/>
            <a:pathLst>
              <a:path w="181" h="163" extrusionOk="0">
                <a:moveTo>
                  <a:pt x="123" y="22"/>
                </a:moveTo>
                <a:cubicBezTo>
                  <a:pt x="112" y="22"/>
                  <a:pt x="112" y="22"/>
                  <a:pt x="112" y="22"/>
                </a:cubicBezTo>
                <a:cubicBezTo>
                  <a:pt x="111" y="15"/>
                  <a:pt x="106" y="10"/>
                  <a:pt x="10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4" y="10"/>
                  <a:pt x="69" y="15"/>
                  <a:pt x="6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10"/>
                  <a:pt x="67" y="0"/>
                  <a:pt x="7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4" y="0"/>
                  <a:pt x="122" y="10"/>
                  <a:pt x="123" y="22"/>
                </a:cubicBezTo>
                <a:close/>
                <a:moveTo>
                  <a:pt x="27" y="91"/>
                </a:moveTo>
                <a:cubicBezTo>
                  <a:pt x="73" y="91"/>
                  <a:pt x="73" y="91"/>
                  <a:pt x="73" y="91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9"/>
                  <a:pt x="77" y="75"/>
                  <a:pt x="81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4" y="75"/>
                  <a:pt x="108" y="79"/>
                  <a:pt x="108" y="84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67" y="91"/>
                  <a:pt x="178" y="79"/>
                  <a:pt x="181" y="65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81" y="37"/>
                  <a:pt x="171" y="26"/>
                  <a:pt x="160" y="26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29" y="26"/>
                  <a:pt x="129" y="26"/>
                  <a:pt x="129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9" y="26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79"/>
                  <a:pt x="13" y="91"/>
                  <a:pt x="27" y="91"/>
                </a:cubicBezTo>
                <a:close/>
                <a:moveTo>
                  <a:pt x="153" y="98"/>
                </a:moveTo>
                <a:cubicBezTo>
                  <a:pt x="108" y="98"/>
                  <a:pt x="108" y="98"/>
                  <a:pt x="108" y="9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9"/>
                  <a:pt x="104" y="113"/>
                  <a:pt x="99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7" y="113"/>
                  <a:pt x="73" y="109"/>
                  <a:pt x="73" y="105"/>
                </a:cubicBezTo>
                <a:cubicBezTo>
                  <a:pt x="73" y="98"/>
                  <a:pt x="73" y="98"/>
                  <a:pt x="73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16" y="98"/>
                  <a:pt x="6" y="92"/>
                  <a:pt x="0" y="82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52"/>
                  <a:pt x="9" y="163"/>
                  <a:pt x="21" y="163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137" y="163"/>
                  <a:pt x="137" y="163"/>
                  <a:pt x="137" y="163"/>
                </a:cubicBezTo>
                <a:cubicBezTo>
                  <a:pt x="145" y="163"/>
                  <a:pt x="145" y="163"/>
                  <a:pt x="145" y="163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60" y="163"/>
                  <a:pt x="160" y="163"/>
                  <a:pt x="160" y="163"/>
                </a:cubicBezTo>
                <a:cubicBezTo>
                  <a:pt x="171" y="163"/>
                  <a:pt x="181" y="152"/>
                  <a:pt x="181" y="138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5" y="92"/>
                  <a:pt x="165" y="98"/>
                  <a:pt x="153" y="98"/>
                </a:cubicBezTo>
                <a:close/>
                <a:moveTo>
                  <a:pt x="99" y="82"/>
                </a:moveTo>
                <a:cubicBezTo>
                  <a:pt x="82" y="82"/>
                  <a:pt x="82" y="82"/>
                  <a:pt x="82" y="82"/>
                </a:cubicBezTo>
                <a:cubicBezTo>
                  <a:pt x="80" y="82"/>
                  <a:pt x="79" y="83"/>
                  <a:pt x="79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6"/>
                  <a:pt x="80" y="107"/>
                  <a:pt x="82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0" y="107"/>
                  <a:pt x="102" y="106"/>
                  <a:pt x="102" y="104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2" y="83"/>
                  <a:pt x="100" y="82"/>
                  <a:pt x="99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2454275" y="1938337"/>
            <a:ext cx="749300" cy="744537"/>
          </a:xfrm>
          <a:custGeom>
            <a:avLst/>
            <a:gdLst/>
            <a:ahLst/>
            <a:cxnLst/>
            <a:rect l="l" t="t" r="r" b="b"/>
            <a:pathLst>
              <a:path w="165" h="164" extrusionOk="0">
                <a:moveTo>
                  <a:pt x="78" y="87"/>
                </a:moveTo>
                <a:cubicBezTo>
                  <a:pt x="155" y="87"/>
                  <a:pt x="155" y="87"/>
                  <a:pt x="155" y="87"/>
                </a:cubicBezTo>
                <a:cubicBezTo>
                  <a:pt x="155" y="130"/>
                  <a:pt x="121" y="164"/>
                  <a:pt x="78" y="164"/>
                </a:cubicBezTo>
                <a:cubicBezTo>
                  <a:pt x="35" y="164"/>
                  <a:pt x="0" y="130"/>
                  <a:pt x="0" y="87"/>
                </a:cubicBezTo>
                <a:cubicBezTo>
                  <a:pt x="0" y="44"/>
                  <a:pt x="35" y="9"/>
                  <a:pt x="78" y="9"/>
                </a:cubicBezTo>
                <a:lnTo>
                  <a:pt x="78" y="87"/>
                </a:lnTo>
                <a:close/>
                <a:moveTo>
                  <a:pt x="87" y="0"/>
                </a:moveTo>
                <a:cubicBezTo>
                  <a:pt x="87" y="78"/>
                  <a:pt x="87" y="78"/>
                  <a:pt x="87" y="78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65" y="35"/>
                  <a:pt x="130" y="0"/>
                  <a:pt x="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5427662" y="2538412"/>
            <a:ext cx="785812" cy="781050"/>
          </a:xfrm>
          <a:custGeom>
            <a:avLst/>
            <a:gdLst/>
            <a:ahLst/>
            <a:cxnLst/>
            <a:rect l="l" t="t" r="r" b="b"/>
            <a:pathLst>
              <a:path w="173" h="172" extrusionOk="0">
                <a:moveTo>
                  <a:pt x="169" y="74"/>
                </a:moveTo>
                <a:cubicBezTo>
                  <a:pt x="148" y="71"/>
                  <a:pt x="148" y="71"/>
                  <a:pt x="148" y="71"/>
                </a:cubicBezTo>
                <a:cubicBezTo>
                  <a:pt x="147" y="65"/>
                  <a:pt x="144" y="59"/>
                  <a:pt x="141" y="54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5" y="35"/>
                  <a:pt x="155" y="33"/>
                  <a:pt x="154" y="32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0" y="18"/>
                  <a:pt x="138" y="18"/>
                  <a:pt x="136" y="19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4" y="29"/>
                  <a:pt x="108" y="26"/>
                  <a:pt x="102" y="25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2"/>
                  <a:pt x="97" y="0"/>
                  <a:pt x="9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4" y="2"/>
                  <a:pt x="74" y="3"/>
                </a:cubicBezTo>
                <a:cubicBezTo>
                  <a:pt x="71" y="25"/>
                  <a:pt x="71" y="25"/>
                  <a:pt x="71" y="25"/>
                </a:cubicBezTo>
                <a:cubicBezTo>
                  <a:pt x="65" y="26"/>
                  <a:pt x="59" y="29"/>
                  <a:pt x="54" y="32"/>
                </a:cubicBezTo>
                <a:cubicBezTo>
                  <a:pt x="37" y="19"/>
                  <a:pt x="37" y="19"/>
                  <a:pt x="37" y="19"/>
                </a:cubicBezTo>
                <a:cubicBezTo>
                  <a:pt x="35" y="18"/>
                  <a:pt x="33" y="18"/>
                  <a:pt x="32" y="19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3"/>
                  <a:pt x="18" y="35"/>
                  <a:pt x="19" y="36"/>
                </a:cubicBezTo>
                <a:cubicBezTo>
                  <a:pt x="32" y="54"/>
                  <a:pt x="32" y="54"/>
                  <a:pt x="32" y="54"/>
                </a:cubicBezTo>
                <a:cubicBezTo>
                  <a:pt x="29" y="59"/>
                  <a:pt x="27" y="65"/>
                  <a:pt x="25" y="71"/>
                </a:cubicBezTo>
                <a:cubicBezTo>
                  <a:pt x="4" y="74"/>
                  <a:pt x="4" y="74"/>
                  <a:pt x="4" y="74"/>
                </a:cubicBezTo>
                <a:cubicBezTo>
                  <a:pt x="2" y="74"/>
                  <a:pt x="0" y="76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7"/>
                  <a:pt x="2" y="98"/>
                  <a:pt x="4" y="99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7" y="108"/>
                  <a:pt x="29" y="114"/>
                  <a:pt x="32" y="119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18" y="138"/>
                  <a:pt x="18" y="140"/>
                  <a:pt x="19" y="141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33" y="155"/>
                  <a:pt x="35" y="155"/>
                  <a:pt x="37" y="154"/>
                </a:cubicBezTo>
                <a:cubicBezTo>
                  <a:pt x="54" y="141"/>
                  <a:pt x="54" y="141"/>
                  <a:pt x="54" y="141"/>
                </a:cubicBezTo>
                <a:cubicBezTo>
                  <a:pt x="59" y="144"/>
                  <a:pt x="65" y="146"/>
                  <a:pt x="71" y="148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71"/>
                  <a:pt x="76" y="172"/>
                  <a:pt x="78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9" y="171"/>
                  <a:pt x="99" y="169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108" y="146"/>
                  <a:pt x="114" y="144"/>
                  <a:pt x="119" y="141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40" y="155"/>
                  <a:pt x="141" y="153"/>
                </a:cubicBezTo>
                <a:cubicBezTo>
                  <a:pt x="154" y="141"/>
                  <a:pt x="154" y="141"/>
                  <a:pt x="154" y="141"/>
                </a:cubicBezTo>
                <a:cubicBezTo>
                  <a:pt x="155" y="140"/>
                  <a:pt x="155" y="138"/>
                  <a:pt x="154" y="136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4" y="114"/>
                  <a:pt x="147" y="108"/>
                  <a:pt x="148" y="102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1" y="98"/>
                  <a:pt x="173" y="97"/>
                  <a:pt x="173" y="95"/>
                </a:cubicBezTo>
                <a:cubicBezTo>
                  <a:pt x="173" y="77"/>
                  <a:pt x="173" y="77"/>
                  <a:pt x="173" y="77"/>
                </a:cubicBezTo>
                <a:cubicBezTo>
                  <a:pt x="173" y="76"/>
                  <a:pt x="171" y="74"/>
                  <a:pt x="169" y="74"/>
                </a:cubicBezTo>
                <a:close/>
                <a:moveTo>
                  <a:pt x="87" y="118"/>
                </a:moveTo>
                <a:cubicBezTo>
                  <a:pt x="69" y="118"/>
                  <a:pt x="55" y="104"/>
                  <a:pt x="55" y="86"/>
                </a:cubicBezTo>
                <a:cubicBezTo>
                  <a:pt x="55" y="69"/>
                  <a:pt x="69" y="55"/>
                  <a:pt x="87" y="55"/>
                </a:cubicBezTo>
                <a:cubicBezTo>
                  <a:pt x="104" y="55"/>
                  <a:pt x="118" y="69"/>
                  <a:pt x="118" y="86"/>
                </a:cubicBezTo>
                <a:cubicBezTo>
                  <a:pt x="118" y="104"/>
                  <a:pt x="104" y="118"/>
                  <a:pt x="87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122"/>
          <p:cNvSpPr/>
          <p:nvPr/>
        </p:nvSpPr>
        <p:spPr>
          <a:xfrm>
            <a:off x="3586162" y="1758950"/>
            <a:ext cx="1425575" cy="1730375"/>
          </a:xfrm>
          <a:custGeom>
            <a:avLst/>
            <a:gdLst/>
            <a:ahLst/>
            <a:cxnLst/>
            <a:rect l="l" t="t" r="r" b="b"/>
            <a:pathLst>
              <a:path w="342" h="415" extrusionOk="0">
                <a:moveTo>
                  <a:pt x="0" y="330"/>
                </a:moveTo>
                <a:cubicBezTo>
                  <a:pt x="9" y="330"/>
                  <a:pt x="9" y="330"/>
                  <a:pt x="9" y="330"/>
                </a:cubicBezTo>
                <a:cubicBezTo>
                  <a:pt x="265" y="415"/>
                  <a:pt x="265" y="415"/>
                  <a:pt x="265" y="415"/>
                </a:cubicBezTo>
                <a:cubicBezTo>
                  <a:pt x="265" y="411"/>
                  <a:pt x="264" y="406"/>
                  <a:pt x="264" y="401"/>
                </a:cubicBezTo>
                <a:cubicBezTo>
                  <a:pt x="264" y="320"/>
                  <a:pt x="294" y="245"/>
                  <a:pt x="342" y="187"/>
                </a:cubicBezTo>
                <a:cubicBezTo>
                  <a:pt x="335" y="189"/>
                  <a:pt x="327" y="190"/>
                  <a:pt x="319" y="189"/>
                </a:cubicBezTo>
                <a:cubicBezTo>
                  <a:pt x="300" y="188"/>
                  <a:pt x="282" y="179"/>
                  <a:pt x="265" y="162"/>
                </a:cubicBezTo>
                <a:cubicBezTo>
                  <a:pt x="254" y="151"/>
                  <a:pt x="247" y="139"/>
                  <a:pt x="242" y="126"/>
                </a:cubicBezTo>
                <a:cubicBezTo>
                  <a:pt x="238" y="113"/>
                  <a:pt x="238" y="100"/>
                  <a:pt x="241" y="88"/>
                </a:cubicBezTo>
                <a:cubicBezTo>
                  <a:pt x="230" y="91"/>
                  <a:pt x="219" y="90"/>
                  <a:pt x="207" y="86"/>
                </a:cubicBezTo>
                <a:cubicBezTo>
                  <a:pt x="196" y="82"/>
                  <a:pt x="185" y="75"/>
                  <a:pt x="175" y="65"/>
                </a:cubicBezTo>
                <a:cubicBezTo>
                  <a:pt x="159" y="49"/>
                  <a:pt x="150" y="32"/>
                  <a:pt x="148" y="14"/>
                </a:cubicBezTo>
                <a:cubicBezTo>
                  <a:pt x="148" y="9"/>
                  <a:pt x="148" y="5"/>
                  <a:pt x="148" y="0"/>
                </a:cubicBezTo>
                <a:cubicBezTo>
                  <a:pt x="68" y="90"/>
                  <a:pt x="15" y="204"/>
                  <a:pt x="0" y="33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122"/>
          <p:cNvSpPr/>
          <p:nvPr/>
        </p:nvSpPr>
        <p:spPr>
          <a:xfrm>
            <a:off x="7058025" y="1762125"/>
            <a:ext cx="1541462" cy="1809750"/>
          </a:xfrm>
          <a:custGeom>
            <a:avLst/>
            <a:gdLst/>
            <a:ahLst/>
            <a:cxnLst/>
            <a:rect l="l" t="t" r="r" b="b"/>
            <a:pathLst>
              <a:path w="370" h="434" extrusionOk="0">
                <a:moveTo>
                  <a:pt x="360" y="350"/>
                </a:moveTo>
                <a:cubicBezTo>
                  <a:pt x="364" y="353"/>
                  <a:pt x="368" y="356"/>
                  <a:pt x="370" y="360"/>
                </a:cubicBezTo>
                <a:cubicBezTo>
                  <a:pt x="361" y="222"/>
                  <a:pt x="306" y="97"/>
                  <a:pt x="220" y="0"/>
                </a:cubicBezTo>
                <a:cubicBezTo>
                  <a:pt x="221" y="4"/>
                  <a:pt x="221" y="9"/>
                  <a:pt x="221" y="13"/>
                </a:cubicBezTo>
                <a:cubicBezTo>
                  <a:pt x="219" y="31"/>
                  <a:pt x="210" y="48"/>
                  <a:pt x="194" y="64"/>
                </a:cubicBezTo>
                <a:cubicBezTo>
                  <a:pt x="175" y="83"/>
                  <a:pt x="142" y="97"/>
                  <a:pt x="97" y="106"/>
                </a:cubicBezTo>
                <a:cubicBezTo>
                  <a:pt x="0" y="124"/>
                  <a:pt x="0" y="124"/>
                  <a:pt x="0" y="124"/>
                </a:cubicBezTo>
                <a:cubicBezTo>
                  <a:pt x="74" y="197"/>
                  <a:pt x="74" y="197"/>
                  <a:pt x="74" y="197"/>
                </a:cubicBezTo>
                <a:cubicBezTo>
                  <a:pt x="53" y="218"/>
                  <a:pt x="53" y="218"/>
                  <a:pt x="53" y="218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74" y="251"/>
                  <a:pt x="96" y="306"/>
                  <a:pt x="102" y="367"/>
                </a:cubicBezTo>
                <a:cubicBezTo>
                  <a:pt x="105" y="360"/>
                  <a:pt x="110" y="354"/>
                  <a:pt x="116" y="348"/>
                </a:cubicBezTo>
                <a:cubicBezTo>
                  <a:pt x="130" y="336"/>
                  <a:pt x="149" y="330"/>
                  <a:pt x="173" y="330"/>
                </a:cubicBezTo>
                <a:cubicBezTo>
                  <a:pt x="173" y="360"/>
                  <a:pt x="173" y="360"/>
                  <a:pt x="173" y="360"/>
                </a:cubicBezTo>
                <a:cubicBezTo>
                  <a:pt x="158" y="360"/>
                  <a:pt x="146" y="364"/>
                  <a:pt x="137" y="370"/>
                </a:cubicBezTo>
                <a:cubicBezTo>
                  <a:pt x="128" y="376"/>
                  <a:pt x="124" y="385"/>
                  <a:pt x="124" y="396"/>
                </a:cubicBezTo>
                <a:cubicBezTo>
                  <a:pt x="124" y="408"/>
                  <a:pt x="128" y="417"/>
                  <a:pt x="137" y="424"/>
                </a:cubicBezTo>
                <a:cubicBezTo>
                  <a:pt x="145" y="430"/>
                  <a:pt x="158" y="434"/>
                  <a:pt x="176" y="434"/>
                </a:cubicBezTo>
                <a:cubicBezTo>
                  <a:pt x="210" y="434"/>
                  <a:pt x="227" y="419"/>
                  <a:pt x="227" y="390"/>
                </a:cubicBezTo>
                <a:cubicBezTo>
                  <a:pt x="227" y="372"/>
                  <a:pt x="227" y="372"/>
                  <a:pt x="227" y="372"/>
                </a:cubicBezTo>
                <a:cubicBezTo>
                  <a:pt x="256" y="372"/>
                  <a:pt x="256" y="372"/>
                  <a:pt x="256" y="372"/>
                </a:cubicBezTo>
                <a:cubicBezTo>
                  <a:pt x="256" y="392"/>
                  <a:pt x="256" y="392"/>
                  <a:pt x="256" y="392"/>
                </a:cubicBezTo>
                <a:cubicBezTo>
                  <a:pt x="256" y="404"/>
                  <a:pt x="260" y="414"/>
                  <a:pt x="269" y="421"/>
                </a:cubicBezTo>
                <a:cubicBezTo>
                  <a:pt x="277" y="427"/>
                  <a:pt x="289" y="431"/>
                  <a:pt x="304" y="431"/>
                </a:cubicBezTo>
                <a:cubicBezTo>
                  <a:pt x="337" y="431"/>
                  <a:pt x="353" y="419"/>
                  <a:pt x="353" y="397"/>
                </a:cubicBezTo>
                <a:cubicBezTo>
                  <a:pt x="353" y="386"/>
                  <a:pt x="349" y="377"/>
                  <a:pt x="340" y="371"/>
                </a:cubicBezTo>
                <a:cubicBezTo>
                  <a:pt x="331" y="365"/>
                  <a:pt x="319" y="362"/>
                  <a:pt x="305" y="362"/>
                </a:cubicBezTo>
                <a:cubicBezTo>
                  <a:pt x="305" y="331"/>
                  <a:pt x="305" y="331"/>
                  <a:pt x="305" y="331"/>
                </a:cubicBezTo>
                <a:cubicBezTo>
                  <a:pt x="327" y="331"/>
                  <a:pt x="346" y="337"/>
                  <a:pt x="360" y="35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122"/>
          <p:cNvSpPr/>
          <p:nvPr/>
        </p:nvSpPr>
        <p:spPr>
          <a:xfrm>
            <a:off x="7291387" y="4560887"/>
            <a:ext cx="390525" cy="571500"/>
          </a:xfrm>
          <a:custGeom>
            <a:avLst/>
            <a:gdLst/>
            <a:ahLst/>
            <a:cxnLst/>
            <a:rect l="l" t="t" r="r" b="b"/>
            <a:pathLst>
              <a:path w="246" h="360" extrusionOk="0">
                <a:moveTo>
                  <a:pt x="0" y="113"/>
                </a:moveTo>
                <a:lnTo>
                  <a:pt x="246" y="360"/>
                </a:lnTo>
                <a:lnTo>
                  <a:pt x="11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122"/>
          <p:cNvSpPr/>
          <p:nvPr/>
        </p:nvSpPr>
        <p:spPr>
          <a:xfrm>
            <a:off x="7024687" y="3543300"/>
            <a:ext cx="1579562" cy="1709737"/>
          </a:xfrm>
          <a:custGeom>
            <a:avLst/>
            <a:gdLst/>
            <a:ahLst/>
            <a:cxnLst/>
            <a:rect l="l" t="t" r="r" b="b"/>
            <a:pathLst>
              <a:path w="379" h="410" extrusionOk="0">
                <a:moveTo>
                  <a:pt x="370" y="17"/>
                </a:moveTo>
                <a:cubicBezTo>
                  <a:pt x="356" y="28"/>
                  <a:pt x="336" y="34"/>
                  <a:pt x="311" y="34"/>
                </a:cubicBezTo>
                <a:cubicBezTo>
                  <a:pt x="298" y="34"/>
                  <a:pt x="286" y="31"/>
                  <a:pt x="275" y="25"/>
                </a:cubicBezTo>
                <a:cubicBezTo>
                  <a:pt x="264" y="19"/>
                  <a:pt x="255" y="11"/>
                  <a:pt x="250" y="2"/>
                </a:cubicBezTo>
                <a:cubicBezTo>
                  <a:pt x="241" y="25"/>
                  <a:pt x="219" y="37"/>
                  <a:pt x="185" y="37"/>
                </a:cubicBezTo>
                <a:cubicBezTo>
                  <a:pt x="160" y="37"/>
                  <a:pt x="140" y="31"/>
                  <a:pt x="125" y="18"/>
                </a:cubicBezTo>
                <a:cubicBezTo>
                  <a:pt x="119" y="13"/>
                  <a:pt x="114" y="7"/>
                  <a:pt x="110" y="0"/>
                </a:cubicBezTo>
                <a:cubicBezTo>
                  <a:pt x="103" y="88"/>
                  <a:pt x="62" y="167"/>
                  <a:pt x="0" y="223"/>
                </a:cubicBezTo>
                <a:cubicBezTo>
                  <a:pt x="43" y="266"/>
                  <a:pt x="43" y="266"/>
                  <a:pt x="43" y="266"/>
                </a:cubicBezTo>
                <a:cubicBezTo>
                  <a:pt x="110" y="199"/>
                  <a:pt x="110" y="199"/>
                  <a:pt x="110" y="199"/>
                </a:cubicBezTo>
                <a:cubicBezTo>
                  <a:pt x="125" y="214"/>
                  <a:pt x="125" y="214"/>
                  <a:pt x="125" y="214"/>
                </a:cubicBezTo>
                <a:cubicBezTo>
                  <a:pt x="193" y="410"/>
                  <a:pt x="193" y="410"/>
                  <a:pt x="193" y="410"/>
                </a:cubicBezTo>
                <a:cubicBezTo>
                  <a:pt x="301" y="307"/>
                  <a:pt x="370" y="165"/>
                  <a:pt x="379" y="7"/>
                </a:cubicBezTo>
                <a:cubicBezTo>
                  <a:pt x="376" y="10"/>
                  <a:pt x="373" y="14"/>
                  <a:pt x="370" y="17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122"/>
          <p:cNvSpPr/>
          <p:nvPr/>
        </p:nvSpPr>
        <p:spPr>
          <a:xfrm>
            <a:off x="5916612" y="4556125"/>
            <a:ext cx="1803400" cy="1389062"/>
          </a:xfrm>
          <a:custGeom>
            <a:avLst/>
            <a:gdLst/>
            <a:ahLst/>
            <a:cxnLst/>
            <a:rect l="l" t="t" r="r" b="b"/>
            <a:pathLst>
              <a:path w="433" h="333" extrusionOk="0">
                <a:moveTo>
                  <a:pt x="242" y="0"/>
                </a:moveTo>
                <a:cubicBezTo>
                  <a:pt x="193" y="37"/>
                  <a:pt x="133" y="60"/>
                  <a:pt x="67" y="65"/>
                </a:cubicBezTo>
                <a:cubicBezTo>
                  <a:pt x="73" y="69"/>
                  <a:pt x="79" y="73"/>
                  <a:pt x="84" y="79"/>
                </a:cubicBezTo>
                <a:cubicBezTo>
                  <a:pt x="95" y="92"/>
                  <a:pt x="102" y="111"/>
                  <a:pt x="104" y="135"/>
                </a:cubicBezTo>
                <a:cubicBezTo>
                  <a:pt x="75" y="135"/>
                  <a:pt x="75" y="135"/>
                  <a:pt x="75" y="135"/>
                </a:cubicBezTo>
                <a:cubicBezTo>
                  <a:pt x="74" y="119"/>
                  <a:pt x="69" y="107"/>
                  <a:pt x="63" y="99"/>
                </a:cubicBezTo>
                <a:cubicBezTo>
                  <a:pt x="56" y="91"/>
                  <a:pt x="48" y="87"/>
                  <a:pt x="37" y="87"/>
                </a:cubicBezTo>
                <a:cubicBezTo>
                  <a:pt x="26" y="87"/>
                  <a:pt x="16" y="93"/>
                  <a:pt x="10" y="104"/>
                </a:cubicBezTo>
                <a:cubicBezTo>
                  <a:pt x="3" y="116"/>
                  <a:pt x="0" y="131"/>
                  <a:pt x="0" y="151"/>
                </a:cubicBezTo>
                <a:cubicBezTo>
                  <a:pt x="0" y="169"/>
                  <a:pt x="3" y="184"/>
                  <a:pt x="10" y="195"/>
                </a:cubicBezTo>
                <a:cubicBezTo>
                  <a:pt x="18" y="207"/>
                  <a:pt x="27" y="213"/>
                  <a:pt x="40" y="213"/>
                </a:cubicBezTo>
                <a:cubicBezTo>
                  <a:pt x="50" y="213"/>
                  <a:pt x="58" y="210"/>
                  <a:pt x="64" y="204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96" y="202"/>
                  <a:pt x="96" y="202"/>
                  <a:pt x="96" y="202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218" y="324"/>
                  <a:pt x="338" y="272"/>
                  <a:pt x="433" y="191"/>
                </a:cubicBezTo>
                <a:cubicBezTo>
                  <a:pt x="308" y="65"/>
                  <a:pt x="308" y="65"/>
                  <a:pt x="308" y="65"/>
                </a:cubicBezTo>
                <a:cubicBezTo>
                  <a:pt x="288" y="85"/>
                  <a:pt x="288" y="85"/>
                  <a:pt x="288" y="85"/>
                </a:cubicBezTo>
                <a:cubicBezTo>
                  <a:pt x="268" y="65"/>
                  <a:pt x="268" y="65"/>
                  <a:pt x="268" y="65"/>
                </a:cubicBezTo>
                <a:cubicBezTo>
                  <a:pt x="287" y="45"/>
                  <a:pt x="287" y="45"/>
                  <a:pt x="287" y="45"/>
                </a:cubicBezTo>
                <a:lnTo>
                  <a:pt x="242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122"/>
          <p:cNvSpPr/>
          <p:nvPr/>
        </p:nvSpPr>
        <p:spPr>
          <a:xfrm>
            <a:off x="6186487" y="915987"/>
            <a:ext cx="1666875" cy="1381125"/>
          </a:xfrm>
          <a:custGeom>
            <a:avLst/>
            <a:gdLst/>
            <a:ahLst/>
            <a:cxnLst/>
            <a:rect l="l" t="t" r="r" b="b"/>
            <a:pathLst>
              <a:path w="400" h="331" extrusionOk="0">
                <a:moveTo>
                  <a:pt x="181" y="303"/>
                </a:moveTo>
                <a:cubicBezTo>
                  <a:pt x="306" y="279"/>
                  <a:pt x="306" y="279"/>
                  <a:pt x="306" y="279"/>
                </a:cubicBezTo>
                <a:cubicBezTo>
                  <a:pt x="326" y="276"/>
                  <a:pt x="340" y="271"/>
                  <a:pt x="351" y="267"/>
                </a:cubicBezTo>
                <a:cubicBezTo>
                  <a:pt x="361" y="263"/>
                  <a:pt x="370" y="256"/>
                  <a:pt x="379" y="248"/>
                </a:cubicBezTo>
                <a:cubicBezTo>
                  <a:pt x="389" y="238"/>
                  <a:pt x="395" y="227"/>
                  <a:pt x="398" y="216"/>
                </a:cubicBezTo>
                <a:cubicBezTo>
                  <a:pt x="400" y="205"/>
                  <a:pt x="397" y="196"/>
                  <a:pt x="390" y="189"/>
                </a:cubicBezTo>
                <a:cubicBezTo>
                  <a:pt x="381" y="180"/>
                  <a:pt x="370" y="176"/>
                  <a:pt x="359" y="178"/>
                </a:cubicBezTo>
                <a:cubicBezTo>
                  <a:pt x="347" y="180"/>
                  <a:pt x="334" y="188"/>
                  <a:pt x="321" y="201"/>
                </a:cubicBezTo>
                <a:cubicBezTo>
                  <a:pt x="300" y="179"/>
                  <a:pt x="300" y="179"/>
                  <a:pt x="300" y="179"/>
                </a:cubicBezTo>
                <a:cubicBezTo>
                  <a:pt x="318" y="161"/>
                  <a:pt x="337" y="151"/>
                  <a:pt x="357" y="149"/>
                </a:cubicBezTo>
                <a:cubicBezTo>
                  <a:pt x="363" y="148"/>
                  <a:pt x="369" y="148"/>
                  <a:pt x="375" y="149"/>
                </a:cubicBezTo>
                <a:cubicBezTo>
                  <a:pt x="274" y="60"/>
                  <a:pt x="143" y="5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4" y="273"/>
                  <a:pt x="123" y="295"/>
                  <a:pt x="172" y="331"/>
                </a:cubicBezTo>
                <a:cubicBezTo>
                  <a:pt x="163" y="321"/>
                  <a:pt x="163" y="321"/>
                  <a:pt x="163" y="321"/>
                </a:cubicBezTo>
                <a:lnTo>
                  <a:pt x="181" y="303"/>
                </a:ln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122"/>
          <p:cNvSpPr/>
          <p:nvPr/>
        </p:nvSpPr>
        <p:spPr>
          <a:xfrm>
            <a:off x="4324350" y="1671637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86" h="86" extrusionOk="0">
                <a:moveTo>
                  <a:pt x="66" y="20"/>
                </a:moveTo>
                <a:cubicBezTo>
                  <a:pt x="56" y="10"/>
                  <a:pt x="45" y="4"/>
                  <a:pt x="35" y="2"/>
                </a:cubicBezTo>
                <a:cubicBezTo>
                  <a:pt x="24" y="0"/>
                  <a:pt x="16" y="2"/>
                  <a:pt x="9" y="9"/>
                </a:cubicBezTo>
                <a:cubicBezTo>
                  <a:pt x="2" y="16"/>
                  <a:pt x="0" y="24"/>
                  <a:pt x="2" y="34"/>
                </a:cubicBezTo>
                <a:cubicBezTo>
                  <a:pt x="4" y="45"/>
                  <a:pt x="10" y="55"/>
                  <a:pt x="20" y="65"/>
                </a:cubicBezTo>
                <a:cubicBezTo>
                  <a:pt x="31" y="76"/>
                  <a:pt x="41" y="82"/>
                  <a:pt x="51" y="84"/>
                </a:cubicBezTo>
                <a:cubicBezTo>
                  <a:pt x="61" y="86"/>
                  <a:pt x="70" y="83"/>
                  <a:pt x="77" y="76"/>
                </a:cubicBezTo>
                <a:cubicBezTo>
                  <a:pt x="84" y="69"/>
                  <a:pt x="86" y="61"/>
                  <a:pt x="84" y="51"/>
                </a:cubicBezTo>
                <a:cubicBezTo>
                  <a:pt x="82" y="40"/>
                  <a:pt x="76" y="30"/>
                  <a:pt x="66" y="20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122"/>
          <p:cNvSpPr/>
          <p:nvPr/>
        </p:nvSpPr>
        <p:spPr>
          <a:xfrm>
            <a:off x="4416425" y="912812"/>
            <a:ext cx="1682750" cy="1446212"/>
          </a:xfrm>
          <a:custGeom>
            <a:avLst/>
            <a:gdLst/>
            <a:ahLst/>
            <a:cxnLst/>
            <a:rect l="l" t="t" r="r" b="b"/>
            <a:pathLst>
              <a:path w="404" h="347" extrusionOk="0">
                <a:moveTo>
                  <a:pt x="341" y="30"/>
                </a:moveTo>
                <a:cubicBezTo>
                  <a:pt x="404" y="0"/>
                  <a:pt x="404" y="0"/>
                  <a:pt x="404" y="0"/>
                </a:cubicBezTo>
                <a:cubicBezTo>
                  <a:pt x="403" y="0"/>
                  <a:pt x="402" y="0"/>
                  <a:pt x="401" y="0"/>
                </a:cubicBezTo>
                <a:cubicBezTo>
                  <a:pt x="247" y="0"/>
                  <a:pt x="106" y="58"/>
                  <a:pt x="0" y="153"/>
                </a:cubicBezTo>
                <a:cubicBezTo>
                  <a:pt x="4" y="152"/>
                  <a:pt x="8" y="152"/>
                  <a:pt x="13" y="153"/>
                </a:cubicBezTo>
                <a:cubicBezTo>
                  <a:pt x="31" y="154"/>
                  <a:pt x="48" y="163"/>
                  <a:pt x="65" y="180"/>
                </a:cubicBezTo>
                <a:cubicBezTo>
                  <a:pt x="75" y="190"/>
                  <a:pt x="81" y="201"/>
                  <a:pt x="85" y="212"/>
                </a:cubicBezTo>
                <a:cubicBezTo>
                  <a:pt x="89" y="224"/>
                  <a:pt x="90" y="235"/>
                  <a:pt x="87" y="246"/>
                </a:cubicBezTo>
                <a:cubicBezTo>
                  <a:pt x="100" y="243"/>
                  <a:pt x="112" y="243"/>
                  <a:pt x="125" y="247"/>
                </a:cubicBezTo>
                <a:cubicBezTo>
                  <a:pt x="138" y="251"/>
                  <a:pt x="150" y="259"/>
                  <a:pt x="161" y="269"/>
                </a:cubicBezTo>
                <a:cubicBezTo>
                  <a:pt x="178" y="287"/>
                  <a:pt x="187" y="304"/>
                  <a:pt x="189" y="323"/>
                </a:cubicBezTo>
                <a:cubicBezTo>
                  <a:pt x="189" y="332"/>
                  <a:pt x="188" y="339"/>
                  <a:pt x="186" y="347"/>
                </a:cubicBezTo>
                <a:cubicBezTo>
                  <a:pt x="243" y="299"/>
                  <a:pt x="315" y="270"/>
                  <a:pt x="394" y="269"/>
                </a:cubicBezTo>
                <a:cubicBezTo>
                  <a:pt x="394" y="36"/>
                  <a:pt x="394" y="36"/>
                  <a:pt x="394" y="36"/>
                </a:cubicBezTo>
                <a:cubicBezTo>
                  <a:pt x="341" y="63"/>
                  <a:pt x="341" y="63"/>
                  <a:pt x="341" y="63"/>
                </a:cubicBezTo>
                <a:lnTo>
                  <a:pt x="341" y="30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122"/>
          <p:cNvSpPr/>
          <p:nvPr/>
        </p:nvSpPr>
        <p:spPr>
          <a:xfrm>
            <a:off x="4683125" y="2033587"/>
            <a:ext cx="400050" cy="396875"/>
          </a:xfrm>
          <a:custGeom>
            <a:avLst/>
            <a:gdLst/>
            <a:ahLst/>
            <a:cxnLst/>
            <a:rect l="l" t="t" r="r" b="b"/>
            <a:pathLst>
              <a:path w="96" h="95" extrusionOk="0">
                <a:moveTo>
                  <a:pt x="75" y="22"/>
                </a:moveTo>
                <a:cubicBezTo>
                  <a:pt x="63" y="10"/>
                  <a:pt x="52" y="4"/>
                  <a:pt x="40" y="2"/>
                </a:cubicBezTo>
                <a:cubicBezTo>
                  <a:pt x="29" y="0"/>
                  <a:pt x="19" y="2"/>
                  <a:pt x="11" y="10"/>
                </a:cubicBezTo>
                <a:cubicBezTo>
                  <a:pt x="3" y="18"/>
                  <a:pt x="0" y="28"/>
                  <a:pt x="3" y="39"/>
                </a:cubicBezTo>
                <a:cubicBezTo>
                  <a:pt x="5" y="51"/>
                  <a:pt x="12" y="62"/>
                  <a:pt x="23" y="73"/>
                </a:cubicBezTo>
                <a:cubicBezTo>
                  <a:pt x="34" y="85"/>
                  <a:pt x="45" y="91"/>
                  <a:pt x="56" y="93"/>
                </a:cubicBezTo>
                <a:cubicBezTo>
                  <a:pt x="67" y="95"/>
                  <a:pt x="77" y="92"/>
                  <a:pt x="85" y="84"/>
                </a:cubicBezTo>
                <a:cubicBezTo>
                  <a:pt x="93" y="75"/>
                  <a:pt x="96" y="66"/>
                  <a:pt x="95" y="55"/>
                </a:cubicBezTo>
                <a:cubicBezTo>
                  <a:pt x="93" y="44"/>
                  <a:pt x="86" y="33"/>
                  <a:pt x="75" y="22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122"/>
          <p:cNvSpPr/>
          <p:nvPr/>
        </p:nvSpPr>
        <p:spPr>
          <a:xfrm>
            <a:off x="4311650" y="4489450"/>
            <a:ext cx="1879600" cy="1447800"/>
          </a:xfrm>
          <a:custGeom>
            <a:avLst/>
            <a:gdLst/>
            <a:ahLst/>
            <a:cxnLst/>
            <a:rect l="l" t="t" r="r" b="b"/>
            <a:pathLst>
              <a:path w="451" h="347" extrusionOk="0">
                <a:moveTo>
                  <a:pt x="361" y="325"/>
                </a:moveTo>
                <a:cubicBezTo>
                  <a:pt x="445" y="325"/>
                  <a:pt x="445" y="325"/>
                  <a:pt x="445" y="325"/>
                </a:cubicBezTo>
                <a:cubicBezTo>
                  <a:pt x="451" y="248"/>
                  <a:pt x="451" y="248"/>
                  <a:pt x="451" y="248"/>
                </a:cubicBezTo>
                <a:cubicBezTo>
                  <a:pt x="440" y="256"/>
                  <a:pt x="429" y="260"/>
                  <a:pt x="417" y="260"/>
                </a:cubicBezTo>
                <a:cubicBezTo>
                  <a:pt x="398" y="260"/>
                  <a:pt x="382" y="252"/>
                  <a:pt x="371" y="235"/>
                </a:cubicBezTo>
                <a:cubicBezTo>
                  <a:pt x="360" y="218"/>
                  <a:pt x="354" y="196"/>
                  <a:pt x="354" y="167"/>
                </a:cubicBezTo>
                <a:cubicBezTo>
                  <a:pt x="354" y="138"/>
                  <a:pt x="360" y="115"/>
                  <a:pt x="372" y="99"/>
                </a:cubicBezTo>
                <a:cubicBezTo>
                  <a:pt x="378" y="91"/>
                  <a:pt x="385" y="85"/>
                  <a:pt x="393" y="81"/>
                </a:cubicBezTo>
                <a:cubicBezTo>
                  <a:pt x="322" y="74"/>
                  <a:pt x="258" y="45"/>
                  <a:pt x="207" y="0"/>
                </a:cubicBezTo>
                <a:cubicBezTo>
                  <a:pt x="209" y="10"/>
                  <a:pt x="209" y="20"/>
                  <a:pt x="206" y="32"/>
                </a:cubicBezTo>
                <a:cubicBezTo>
                  <a:pt x="201" y="55"/>
                  <a:pt x="186" y="78"/>
                  <a:pt x="163" y="10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26" y="139"/>
                  <a:pt x="102" y="158"/>
                  <a:pt x="80" y="168"/>
                </a:cubicBezTo>
                <a:cubicBezTo>
                  <a:pt x="59" y="179"/>
                  <a:pt x="39" y="183"/>
                  <a:pt x="21" y="181"/>
                </a:cubicBezTo>
                <a:cubicBezTo>
                  <a:pt x="14" y="180"/>
                  <a:pt x="7" y="178"/>
                  <a:pt x="0" y="175"/>
                </a:cubicBezTo>
                <a:cubicBezTo>
                  <a:pt x="95" y="269"/>
                  <a:pt x="221" y="332"/>
                  <a:pt x="361" y="347"/>
                </a:cubicBezTo>
                <a:lnTo>
                  <a:pt x="361" y="325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122"/>
          <p:cNvSpPr/>
          <p:nvPr/>
        </p:nvSpPr>
        <p:spPr>
          <a:xfrm>
            <a:off x="4608512" y="4430712"/>
            <a:ext cx="454025" cy="458787"/>
          </a:xfrm>
          <a:custGeom>
            <a:avLst/>
            <a:gdLst/>
            <a:ahLst/>
            <a:cxnLst/>
            <a:rect l="l" t="t" r="r" b="b"/>
            <a:pathLst>
              <a:path w="109" h="110" extrusionOk="0">
                <a:moveTo>
                  <a:pt x="101" y="11"/>
                </a:moveTo>
                <a:cubicBezTo>
                  <a:pt x="93" y="3"/>
                  <a:pt x="82" y="0"/>
                  <a:pt x="69" y="4"/>
                </a:cubicBezTo>
                <a:cubicBezTo>
                  <a:pt x="57" y="8"/>
                  <a:pt x="43" y="17"/>
                  <a:pt x="30" y="30"/>
                </a:cubicBezTo>
                <a:cubicBezTo>
                  <a:pt x="16" y="44"/>
                  <a:pt x="8" y="57"/>
                  <a:pt x="4" y="70"/>
                </a:cubicBezTo>
                <a:cubicBezTo>
                  <a:pt x="0" y="83"/>
                  <a:pt x="2" y="93"/>
                  <a:pt x="9" y="101"/>
                </a:cubicBezTo>
                <a:cubicBezTo>
                  <a:pt x="15" y="107"/>
                  <a:pt x="23" y="110"/>
                  <a:pt x="33" y="110"/>
                </a:cubicBezTo>
                <a:cubicBezTo>
                  <a:pt x="43" y="110"/>
                  <a:pt x="53" y="107"/>
                  <a:pt x="63" y="101"/>
                </a:cubicBezTo>
                <a:cubicBezTo>
                  <a:pt x="73" y="91"/>
                  <a:pt x="73" y="91"/>
                  <a:pt x="73" y="91"/>
                </a:cubicBezTo>
                <a:cubicBezTo>
                  <a:pt x="89" y="75"/>
                  <a:pt x="99" y="60"/>
                  <a:pt x="104" y="45"/>
                </a:cubicBezTo>
                <a:cubicBezTo>
                  <a:pt x="109" y="29"/>
                  <a:pt x="108" y="18"/>
                  <a:pt x="101" y="11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122"/>
          <p:cNvSpPr/>
          <p:nvPr/>
        </p:nvSpPr>
        <p:spPr>
          <a:xfrm>
            <a:off x="3586162" y="3268662"/>
            <a:ext cx="1425575" cy="1858962"/>
          </a:xfrm>
          <a:custGeom>
            <a:avLst/>
            <a:gdLst/>
            <a:ahLst/>
            <a:cxnLst/>
            <a:rect l="l" t="t" r="r" b="b"/>
            <a:pathLst>
              <a:path w="342" h="446" extrusionOk="0">
                <a:moveTo>
                  <a:pt x="230" y="397"/>
                </a:moveTo>
                <a:cubicBezTo>
                  <a:pt x="217" y="384"/>
                  <a:pt x="212" y="368"/>
                  <a:pt x="217" y="348"/>
                </a:cubicBezTo>
                <a:cubicBezTo>
                  <a:pt x="221" y="328"/>
                  <a:pt x="233" y="309"/>
                  <a:pt x="252" y="289"/>
                </a:cubicBezTo>
                <a:cubicBezTo>
                  <a:pt x="273" y="268"/>
                  <a:pt x="294" y="256"/>
                  <a:pt x="314" y="253"/>
                </a:cubicBezTo>
                <a:cubicBezTo>
                  <a:pt x="324" y="251"/>
                  <a:pt x="333" y="251"/>
                  <a:pt x="342" y="254"/>
                </a:cubicBezTo>
                <a:cubicBezTo>
                  <a:pt x="303" y="207"/>
                  <a:pt x="277" y="149"/>
                  <a:pt x="268" y="86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15" y="237"/>
                  <a:pt x="68" y="349"/>
                  <a:pt x="146" y="438"/>
                </a:cubicBezTo>
                <a:cubicBezTo>
                  <a:pt x="162" y="423"/>
                  <a:pt x="162" y="423"/>
                  <a:pt x="162" y="423"/>
                </a:cubicBezTo>
                <a:cubicBezTo>
                  <a:pt x="165" y="426"/>
                  <a:pt x="165" y="426"/>
                  <a:pt x="165" y="426"/>
                </a:cubicBezTo>
                <a:cubicBezTo>
                  <a:pt x="180" y="440"/>
                  <a:pt x="197" y="446"/>
                  <a:pt x="216" y="444"/>
                </a:cubicBezTo>
                <a:cubicBezTo>
                  <a:pt x="234" y="442"/>
                  <a:pt x="255" y="431"/>
                  <a:pt x="277" y="411"/>
                </a:cubicBezTo>
                <a:cubicBezTo>
                  <a:pt x="258" y="414"/>
                  <a:pt x="242" y="409"/>
                  <a:pt x="230" y="397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122"/>
          <p:cNvSpPr/>
          <p:nvPr/>
        </p:nvSpPr>
        <p:spPr>
          <a:xfrm>
            <a:off x="5070475" y="5073650"/>
            <a:ext cx="508000" cy="495300"/>
          </a:xfrm>
          <a:custGeom>
            <a:avLst/>
            <a:gdLst/>
            <a:ahLst/>
            <a:cxnLst/>
            <a:rect l="l" t="t" r="r" b="b"/>
            <a:pathLst>
              <a:path w="122" h="119" extrusionOk="0">
                <a:moveTo>
                  <a:pt x="73" y="5"/>
                </a:moveTo>
                <a:cubicBezTo>
                  <a:pt x="73" y="5"/>
                  <a:pt x="73" y="5"/>
                  <a:pt x="73" y="5"/>
                </a:cubicBezTo>
                <a:cubicBezTo>
                  <a:pt x="96" y="8"/>
                  <a:pt x="113" y="26"/>
                  <a:pt x="116" y="48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49"/>
                  <a:pt x="116" y="49"/>
                  <a:pt x="115" y="49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6"/>
                  <a:pt x="72" y="6"/>
                  <a:pt x="72" y="6"/>
                </a:cubicBezTo>
                <a:cubicBezTo>
                  <a:pt x="72" y="6"/>
                  <a:pt x="73" y="5"/>
                  <a:pt x="73" y="5"/>
                </a:cubicBezTo>
                <a:moveTo>
                  <a:pt x="52" y="13"/>
                </a:moveTo>
                <a:cubicBezTo>
                  <a:pt x="53" y="13"/>
                  <a:pt x="53" y="14"/>
                  <a:pt x="53" y="14"/>
                </a:cubicBezTo>
                <a:cubicBezTo>
                  <a:pt x="53" y="58"/>
                  <a:pt x="53" y="58"/>
                  <a:pt x="53" y="58"/>
                </a:cubicBezTo>
                <a:cubicBezTo>
                  <a:pt x="53" y="64"/>
                  <a:pt x="58" y="68"/>
                  <a:pt x="6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8"/>
                  <a:pt x="108" y="69"/>
                  <a:pt x="108" y="69"/>
                </a:cubicBezTo>
                <a:cubicBezTo>
                  <a:pt x="108" y="69"/>
                  <a:pt x="108" y="69"/>
                  <a:pt x="108" y="70"/>
                </a:cubicBezTo>
                <a:cubicBezTo>
                  <a:pt x="105" y="94"/>
                  <a:pt x="84" y="113"/>
                  <a:pt x="59" y="113"/>
                </a:cubicBezTo>
                <a:cubicBezTo>
                  <a:pt x="57" y="113"/>
                  <a:pt x="55" y="113"/>
                  <a:pt x="53" y="113"/>
                </a:cubicBezTo>
                <a:cubicBezTo>
                  <a:pt x="30" y="110"/>
                  <a:pt x="12" y="92"/>
                  <a:pt x="9" y="69"/>
                </a:cubicBezTo>
                <a:cubicBezTo>
                  <a:pt x="6" y="41"/>
                  <a:pt x="25" y="17"/>
                  <a:pt x="52" y="13"/>
                </a:cubicBezTo>
                <a:cubicBezTo>
                  <a:pt x="52" y="13"/>
                  <a:pt x="52" y="13"/>
                  <a:pt x="52" y="13"/>
                </a:cubicBezTo>
                <a:moveTo>
                  <a:pt x="73" y="0"/>
                </a:moveTo>
                <a:cubicBezTo>
                  <a:pt x="70" y="0"/>
                  <a:pt x="67" y="3"/>
                  <a:pt x="67" y="6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54"/>
                  <a:pt x="68" y="55"/>
                  <a:pt x="69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9" y="55"/>
                  <a:pt x="122" y="52"/>
                  <a:pt x="122" y="48"/>
                </a:cubicBezTo>
                <a:cubicBezTo>
                  <a:pt x="119" y="23"/>
                  <a:pt x="99" y="3"/>
                  <a:pt x="74" y="0"/>
                </a:cubicBezTo>
                <a:cubicBezTo>
                  <a:pt x="74" y="0"/>
                  <a:pt x="73" y="0"/>
                  <a:pt x="73" y="0"/>
                </a:cubicBezTo>
                <a:close/>
                <a:moveTo>
                  <a:pt x="52" y="8"/>
                </a:moveTo>
                <a:cubicBezTo>
                  <a:pt x="52" y="8"/>
                  <a:pt x="51" y="8"/>
                  <a:pt x="51" y="8"/>
                </a:cubicBezTo>
                <a:cubicBezTo>
                  <a:pt x="22" y="12"/>
                  <a:pt x="0" y="38"/>
                  <a:pt x="3" y="69"/>
                </a:cubicBezTo>
                <a:cubicBezTo>
                  <a:pt x="6" y="95"/>
                  <a:pt x="27" y="115"/>
                  <a:pt x="52" y="118"/>
                </a:cubicBezTo>
                <a:cubicBezTo>
                  <a:pt x="55" y="118"/>
                  <a:pt x="57" y="119"/>
                  <a:pt x="59" y="119"/>
                </a:cubicBezTo>
                <a:cubicBezTo>
                  <a:pt x="87" y="119"/>
                  <a:pt x="110" y="98"/>
                  <a:pt x="114" y="71"/>
                </a:cubicBezTo>
                <a:cubicBezTo>
                  <a:pt x="115" y="66"/>
                  <a:pt x="112" y="63"/>
                  <a:pt x="107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1" y="63"/>
                  <a:pt x="59" y="61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0"/>
                  <a:pt x="56" y="8"/>
                  <a:pt x="5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122"/>
          <p:cNvSpPr/>
          <p:nvPr/>
        </p:nvSpPr>
        <p:spPr>
          <a:xfrm>
            <a:off x="6586537" y="5056187"/>
            <a:ext cx="512762" cy="517525"/>
          </a:xfrm>
          <a:custGeom>
            <a:avLst/>
            <a:gdLst/>
            <a:ahLst/>
            <a:cxnLst/>
            <a:rect l="l" t="t" r="r" b="b"/>
            <a:pathLst>
              <a:path w="123" h="124" extrusionOk="0">
                <a:moveTo>
                  <a:pt x="68" y="124"/>
                </a:moveTo>
                <a:cubicBezTo>
                  <a:pt x="55" y="124"/>
                  <a:pt x="55" y="124"/>
                  <a:pt x="55" y="124"/>
                </a:cubicBezTo>
                <a:cubicBezTo>
                  <a:pt x="53" y="124"/>
                  <a:pt x="51" y="122"/>
                  <a:pt x="50" y="119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8" y="107"/>
                  <a:pt x="48" y="106"/>
                  <a:pt x="47" y="106"/>
                </a:cubicBezTo>
                <a:cubicBezTo>
                  <a:pt x="45" y="105"/>
                  <a:pt x="43" y="105"/>
                  <a:pt x="40" y="103"/>
                </a:cubicBezTo>
                <a:cubicBezTo>
                  <a:pt x="40" y="103"/>
                  <a:pt x="39" y="103"/>
                  <a:pt x="39" y="103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7" y="112"/>
                  <a:pt x="24" y="112"/>
                  <a:pt x="22" y="110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2" y="100"/>
                  <a:pt x="12" y="97"/>
                  <a:pt x="13" y="95"/>
                </a:cubicBezTo>
                <a:cubicBezTo>
                  <a:pt x="20" y="85"/>
                  <a:pt x="20" y="85"/>
                  <a:pt x="20" y="85"/>
                </a:cubicBezTo>
                <a:cubicBezTo>
                  <a:pt x="21" y="84"/>
                  <a:pt x="21" y="84"/>
                  <a:pt x="20" y="83"/>
                </a:cubicBezTo>
                <a:cubicBezTo>
                  <a:pt x="19" y="81"/>
                  <a:pt x="18" y="79"/>
                  <a:pt x="17" y="76"/>
                </a:cubicBezTo>
                <a:cubicBezTo>
                  <a:pt x="17" y="76"/>
                  <a:pt x="17" y="75"/>
                  <a:pt x="16" y="75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73"/>
                  <a:pt x="0" y="71"/>
                  <a:pt x="0" y="6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4"/>
                  <a:pt x="2" y="51"/>
                  <a:pt x="4" y="51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8"/>
                  <a:pt x="17" y="48"/>
                </a:cubicBezTo>
                <a:cubicBezTo>
                  <a:pt x="18" y="46"/>
                  <a:pt x="19" y="43"/>
                  <a:pt x="20" y="41"/>
                </a:cubicBezTo>
                <a:cubicBezTo>
                  <a:pt x="21" y="40"/>
                  <a:pt x="21" y="40"/>
                  <a:pt x="20" y="40"/>
                </a:cubicBezTo>
                <a:cubicBezTo>
                  <a:pt x="13" y="30"/>
                  <a:pt x="13" y="30"/>
                  <a:pt x="13" y="30"/>
                </a:cubicBezTo>
                <a:cubicBezTo>
                  <a:pt x="11" y="28"/>
                  <a:pt x="12" y="25"/>
                  <a:pt x="14" y="23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12"/>
                  <a:pt x="27" y="12"/>
                  <a:pt x="29" y="14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40" y="21"/>
                  <a:pt x="40" y="21"/>
                </a:cubicBezTo>
                <a:cubicBezTo>
                  <a:pt x="43" y="20"/>
                  <a:pt x="45" y="19"/>
                  <a:pt x="47" y="18"/>
                </a:cubicBezTo>
                <a:cubicBezTo>
                  <a:pt x="48" y="18"/>
                  <a:pt x="48" y="17"/>
                  <a:pt x="48" y="17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2"/>
                  <a:pt x="53" y="0"/>
                  <a:pt x="5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0"/>
                  <a:pt x="72" y="2"/>
                  <a:pt x="73" y="5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7"/>
                  <a:pt x="75" y="18"/>
                  <a:pt x="76" y="18"/>
                </a:cubicBezTo>
                <a:cubicBezTo>
                  <a:pt x="78" y="19"/>
                  <a:pt x="80" y="20"/>
                  <a:pt x="83" y="21"/>
                </a:cubicBezTo>
                <a:cubicBezTo>
                  <a:pt x="83" y="21"/>
                  <a:pt x="84" y="21"/>
                  <a:pt x="84" y="21"/>
                </a:cubicBezTo>
                <a:cubicBezTo>
                  <a:pt x="94" y="14"/>
                  <a:pt x="94" y="14"/>
                  <a:pt x="94" y="14"/>
                </a:cubicBezTo>
                <a:cubicBezTo>
                  <a:pt x="96" y="12"/>
                  <a:pt x="99" y="12"/>
                  <a:pt x="101" y="14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1" y="25"/>
                  <a:pt x="112" y="28"/>
                  <a:pt x="110" y="3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41"/>
                  <a:pt x="103" y="41"/>
                </a:cubicBezTo>
                <a:cubicBezTo>
                  <a:pt x="104" y="43"/>
                  <a:pt x="105" y="46"/>
                  <a:pt x="106" y="48"/>
                </a:cubicBezTo>
                <a:cubicBezTo>
                  <a:pt x="106" y="49"/>
                  <a:pt x="106" y="49"/>
                  <a:pt x="107" y="49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21" y="51"/>
                  <a:pt x="123" y="54"/>
                  <a:pt x="123" y="56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71"/>
                  <a:pt x="121" y="73"/>
                  <a:pt x="119" y="73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6" y="75"/>
                  <a:pt x="106" y="76"/>
                  <a:pt x="106" y="76"/>
                </a:cubicBezTo>
                <a:cubicBezTo>
                  <a:pt x="105" y="79"/>
                  <a:pt x="104" y="81"/>
                  <a:pt x="103" y="83"/>
                </a:cubicBezTo>
                <a:cubicBezTo>
                  <a:pt x="102" y="84"/>
                  <a:pt x="102" y="84"/>
                  <a:pt x="103" y="8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2" y="97"/>
                  <a:pt x="111" y="100"/>
                  <a:pt x="109" y="102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9" y="112"/>
                  <a:pt x="96" y="112"/>
                  <a:pt x="94" y="111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3"/>
                  <a:pt x="83" y="103"/>
                  <a:pt x="83" y="103"/>
                </a:cubicBezTo>
                <a:cubicBezTo>
                  <a:pt x="80" y="105"/>
                  <a:pt x="78" y="105"/>
                  <a:pt x="76" y="106"/>
                </a:cubicBezTo>
                <a:cubicBezTo>
                  <a:pt x="75" y="106"/>
                  <a:pt x="75" y="107"/>
                  <a:pt x="75" y="107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2" y="122"/>
                  <a:pt x="70" y="124"/>
                  <a:pt x="68" y="124"/>
                </a:cubicBezTo>
                <a:close/>
                <a:moveTo>
                  <a:pt x="56" y="118"/>
                </a:moveTo>
                <a:cubicBezTo>
                  <a:pt x="67" y="118"/>
                  <a:pt x="67" y="118"/>
                  <a:pt x="67" y="118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70" y="104"/>
                  <a:pt x="71" y="102"/>
                  <a:pt x="74" y="101"/>
                </a:cubicBezTo>
                <a:cubicBezTo>
                  <a:pt x="76" y="100"/>
                  <a:pt x="78" y="99"/>
                  <a:pt x="80" y="98"/>
                </a:cubicBezTo>
                <a:cubicBezTo>
                  <a:pt x="83" y="97"/>
                  <a:pt x="85" y="97"/>
                  <a:pt x="87" y="99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98" y="88"/>
                  <a:pt x="98" y="88"/>
                  <a:pt x="98" y="88"/>
                </a:cubicBezTo>
                <a:cubicBezTo>
                  <a:pt x="97" y="86"/>
                  <a:pt x="96" y="83"/>
                  <a:pt x="98" y="81"/>
                </a:cubicBezTo>
                <a:cubicBezTo>
                  <a:pt x="99" y="79"/>
                  <a:pt x="100" y="77"/>
                  <a:pt x="100" y="75"/>
                </a:cubicBezTo>
                <a:cubicBezTo>
                  <a:pt x="101" y="72"/>
                  <a:pt x="103" y="70"/>
                  <a:pt x="106" y="70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3" y="54"/>
                  <a:pt x="101" y="52"/>
                  <a:pt x="100" y="50"/>
                </a:cubicBezTo>
                <a:cubicBezTo>
                  <a:pt x="100" y="48"/>
                  <a:pt x="99" y="46"/>
                  <a:pt x="98" y="44"/>
                </a:cubicBezTo>
                <a:cubicBezTo>
                  <a:pt x="96" y="41"/>
                  <a:pt x="97" y="38"/>
                  <a:pt x="98" y="3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7"/>
                  <a:pt x="83" y="27"/>
                  <a:pt x="80" y="26"/>
                </a:cubicBezTo>
                <a:cubicBezTo>
                  <a:pt x="78" y="25"/>
                  <a:pt x="76" y="24"/>
                  <a:pt x="74" y="23"/>
                </a:cubicBezTo>
                <a:cubicBezTo>
                  <a:pt x="71" y="23"/>
                  <a:pt x="70" y="20"/>
                  <a:pt x="69" y="18"/>
                </a:cubicBezTo>
                <a:cubicBezTo>
                  <a:pt x="67" y="6"/>
                  <a:pt x="67" y="6"/>
                  <a:pt x="6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20"/>
                  <a:pt x="52" y="23"/>
                  <a:pt x="49" y="23"/>
                </a:cubicBezTo>
                <a:cubicBezTo>
                  <a:pt x="47" y="24"/>
                  <a:pt x="45" y="25"/>
                  <a:pt x="43" y="26"/>
                </a:cubicBezTo>
                <a:cubicBezTo>
                  <a:pt x="41" y="27"/>
                  <a:pt x="38" y="27"/>
                  <a:pt x="36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18" y="27"/>
                  <a:pt x="18" y="27"/>
                  <a:pt x="18" y="27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8"/>
                  <a:pt x="27" y="41"/>
                  <a:pt x="25" y="44"/>
                </a:cubicBezTo>
                <a:cubicBezTo>
                  <a:pt x="24" y="46"/>
                  <a:pt x="23" y="48"/>
                  <a:pt x="23" y="50"/>
                </a:cubicBezTo>
                <a:cubicBezTo>
                  <a:pt x="22" y="52"/>
                  <a:pt x="20" y="54"/>
                  <a:pt x="17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68"/>
                  <a:pt x="5" y="68"/>
                  <a:pt x="5" y="6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2" y="72"/>
                  <a:pt x="23" y="75"/>
                </a:cubicBezTo>
                <a:cubicBezTo>
                  <a:pt x="23" y="77"/>
                  <a:pt x="24" y="79"/>
                  <a:pt x="25" y="81"/>
                </a:cubicBezTo>
                <a:cubicBezTo>
                  <a:pt x="27" y="83"/>
                  <a:pt x="26" y="86"/>
                  <a:pt x="25" y="88"/>
                </a:cubicBezTo>
                <a:cubicBezTo>
                  <a:pt x="18" y="98"/>
                  <a:pt x="18" y="98"/>
                  <a:pt x="18" y="98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36" y="99"/>
                  <a:pt x="36" y="99"/>
                  <a:pt x="36" y="99"/>
                </a:cubicBezTo>
                <a:cubicBezTo>
                  <a:pt x="38" y="97"/>
                  <a:pt x="41" y="97"/>
                  <a:pt x="43" y="98"/>
                </a:cubicBezTo>
                <a:cubicBezTo>
                  <a:pt x="45" y="99"/>
                  <a:pt x="47" y="100"/>
                  <a:pt x="49" y="101"/>
                </a:cubicBezTo>
                <a:cubicBezTo>
                  <a:pt x="52" y="102"/>
                  <a:pt x="54" y="104"/>
                  <a:pt x="54" y="106"/>
                </a:cubicBezTo>
                <a:lnTo>
                  <a:pt x="56" y="118"/>
                </a:lnTo>
                <a:close/>
                <a:moveTo>
                  <a:pt x="18" y="98"/>
                </a:moveTo>
                <a:cubicBezTo>
                  <a:pt x="18" y="98"/>
                  <a:pt x="18" y="98"/>
                  <a:pt x="18" y="98"/>
                </a:cubicBezTo>
                <a:cubicBezTo>
                  <a:pt x="18" y="98"/>
                  <a:pt x="18" y="98"/>
                  <a:pt x="18" y="98"/>
                </a:cubicBezTo>
                <a:close/>
                <a:moveTo>
                  <a:pt x="106" y="98"/>
                </a:moveTo>
                <a:cubicBezTo>
                  <a:pt x="106" y="98"/>
                  <a:pt x="105" y="98"/>
                  <a:pt x="105" y="98"/>
                </a:cubicBezTo>
                <a:lnTo>
                  <a:pt x="106" y="98"/>
                </a:lnTo>
                <a:close/>
                <a:moveTo>
                  <a:pt x="118" y="68"/>
                </a:moveTo>
                <a:cubicBezTo>
                  <a:pt x="118" y="68"/>
                  <a:pt x="118" y="68"/>
                  <a:pt x="118" y="68"/>
                </a:cubicBezTo>
                <a:close/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lose/>
                <a:moveTo>
                  <a:pt x="118" y="68"/>
                </a:moveTo>
                <a:cubicBezTo>
                  <a:pt x="118" y="68"/>
                  <a:pt x="118" y="68"/>
                  <a:pt x="118" y="68"/>
                </a:cubicBezTo>
                <a:close/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5" y="68"/>
                  <a:pt x="5" y="68"/>
                </a:cubicBezTo>
                <a:close/>
                <a:moveTo>
                  <a:pt x="97" y="18"/>
                </a:move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lose/>
                <a:moveTo>
                  <a:pt x="97" y="18"/>
                </a:moveTo>
                <a:cubicBezTo>
                  <a:pt x="97" y="18"/>
                  <a:pt x="97" y="18"/>
                  <a:pt x="97" y="18"/>
                </a:cubicBezTo>
                <a:close/>
                <a:moveTo>
                  <a:pt x="62" y="87"/>
                </a:moveTo>
                <a:cubicBezTo>
                  <a:pt x="55" y="87"/>
                  <a:pt x="49" y="84"/>
                  <a:pt x="44" y="80"/>
                </a:cubicBezTo>
                <a:cubicBezTo>
                  <a:pt x="38" y="74"/>
                  <a:pt x="36" y="65"/>
                  <a:pt x="38" y="56"/>
                </a:cubicBezTo>
                <a:cubicBezTo>
                  <a:pt x="40" y="47"/>
                  <a:pt x="47" y="40"/>
                  <a:pt x="56" y="38"/>
                </a:cubicBezTo>
                <a:cubicBezTo>
                  <a:pt x="64" y="36"/>
                  <a:pt x="73" y="39"/>
                  <a:pt x="79" y="45"/>
                </a:cubicBezTo>
                <a:cubicBezTo>
                  <a:pt x="85" y="51"/>
                  <a:pt x="87" y="59"/>
                  <a:pt x="85" y="68"/>
                </a:cubicBezTo>
                <a:cubicBezTo>
                  <a:pt x="83" y="77"/>
                  <a:pt x="76" y="84"/>
                  <a:pt x="67" y="86"/>
                </a:cubicBezTo>
                <a:cubicBezTo>
                  <a:pt x="65" y="87"/>
                  <a:pt x="63" y="87"/>
                  <a:pt x="62" y="87"/>
                </a:cubicBezTo>
                <a:close/>
                <a:moveTo>
                  <a:pt x="61" y="43"/>
                </a:moveTo>
                <a:cubicBezTo>
                  <a:pt x="60" y="43"/>
                  <a:pt x="59" y="43"/>
                  <a:pt x="57" y="44"/>
                </a:cubicBezTo>
                <a:cubicBezTo>
                  <a:pt x="50" y="45"/>
                  <a:pt x="45" y="51"/>
                  <a:pt x="43" y="58"/>
                </a:cubicBezTo>
                <a:cubicBezTo>
                  <a:pt x="42" y="64"/>
                  <a:pt x="43" y="71"/>
                  <a:pt x="48" y="76"/>
                </a:cubicBezTo>
                <a:cubicBezTo>
                  <a:pt x="53" y="80"/>
                  <a:pt x="59" y="82"/>
                  <a:pt x="66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73" y="79"/>
                  <a:pt x="78" y="73"/>
                  <a:pt x="80" y="67"/>
                </a:cubicBezTo>
                <a:cubicBezTo>
                  <a:pt x="81" y="60"/>
                  <a:pt x="80" y="53"/>
                  <a:pt x="75" y="49"/>
                </a:cubicBezTo>
                <a:cubicBezTo>
                  <a:pt x="71" y="45"/>
                  <a:pt x="66" y="43"/>
                  <a:pt x="61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122"/>
          <p:cNvSpPr/>
          <p:nvPr/>
        </p:nvSpPr>
        <p:spPr>
          <a:xfrm>
            <a:off x="7627937" y="2513012"/>
            <a:ext cx="600075" cy="379412"/>
          </a:xfrm>
          <a:custGeom>
            <a:avLst/>
            <a:gdLst/>
            <a:ahLst/>
            <a:cxnLst/>
            <a:rect l="l" t="t" r="r" b="b"/>
            <a:pathLst>
              <a:path w="144" h="91" extrusionOk="0">
                <a:moveTo>
                  <a:pt x="126" y="91"/>
                </a:moveTo>
                <a:cubicBezTo>
                  <a:pt x="18" y="91"/>
                  <a:pt x="18" y="91"/>
                  <a:pt x="18" y="91"/>
                </a:cubicBezTo>
                <a:cubicBezTo>
                  <a:pt x="8" y="91"/>
                  <a:pt x="0" y="83"/>
                  <a:pt x="0" y="7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36" y="0"/>
                  <a:pt x="144" y="8"/>
                  <a:pt x="144" y="18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4" y="83"/>
                  <a:pt x="136" y="91"/>
                  <a:pt x="126" y="91"/>
                </a:cubicBezTo>
                <a:close/>
                <a:moveTo>
                  <a:pt x="18" y="6"/>
                </a:moveTo>
                <a:cubicBezTo>
                  <a:pt x="11" y="6"/>
                  <a:pt x="6" y="11"/>
                  <a:pt x="6" y="18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80"/>
                  <a:pt x="11" y="85"/>
                  <a:pt x="18" y="85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33" y="85"/>
                  <a:pt x="139" y="80"/>
                  <a:pt x="139" y="73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9" y="11"/>
                  <a:pt x="133" y="6"/>
                  <a:pt x="126" y="6"/>
                </a:cubicBezTo>
                <a:lnTo>
                  <a:pt x="18" y="6"/>
                </a:lnTo>
                <a:close/>
                <a:moveTo>
                  <a:pt x="124" y="77"/>
                </a:moveTo>
                <a:cubicBezTo>
                  <a:pt x="123" y="77"/>
                  <a:pt x="123" y="77"/>
                  <a:pt x="122" y="76"/>
                </a:cubicBezTo>
                <a:cubicBezTo>
                  <a:pt x="90" y="50"/>
                  <a:pt x="90" y="50"/>
                  <a:pt x="90" y="50"/>
                </a:cubicBezTo>
                <a:cubicBezTo>
                  <a:pt x="74" y="63"/>
                  <a:pt x="74" y="63"/>
                  <a:pt x="74" y="63"/>
                </a:cubicBezTo>
                <a:cubicBezTo>
                  <a:pt x="73" y="63"/>
                  <a:pt x="71" y="63"/>
                  <a:pt x="70" y="63"/>
                </a:cubicBezTo>
                <a:cubicBezTo>
                  <a:pt x="54" y="50"/>
                  <a:pt x="54" y="50"/>
                  <a:pt x="54" y="50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7"/>
                  <a:pt x="19" y="77"/>
                  <a:pt x="18" y="76"/>
                </a:cubicBezTo>
                <a:cubicBezTo>
                  <a:pt x="17" y="75"/>
                  <a:pt x="17" y="73"/>
                  <a:pt x="18" y="72"/>
                </a:cubicBezTo>
                <a:cubicBezTo>
                  <a:pt x="49" y="46"/>
                  <a:pt x="49" y="46"/>
                  <a:pt x="49" y="46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1"/>
                  <a:pt x="17" y="19"/>
                  <a:pt x="18" y="18"/>
                </a:cubicBezTo>
                <a:cubicBezTo>
                  <a:pt x="19" y="17"/>
                  <a:pt x="21" y="17"/>
                  <a:pt x="22" y="17"/>
                </a:cubicBezTo>
                <a:cubicBezTo>
                  <a:pt x="72" y="57"/>
                  <a:pt x="72" y="57"/>
                  <a:pt x="72" y="57"/>
                </a:cubicBezTo>
                <a:cubicBezTo>
                  <a:pt x="122" y="17"/>
                  <a:pt x="122" y="17"/>
                  <a:pt x="122" y="17"/>
                </a:cubicBezTo>
                <a:cubicBezTo>
                  <a:pt x="124" y="17"/>
                  <a:pt x="125" y="17"/>
                  <a:pt x="126" y="18"/>
                </a:cubicBezTo>
                <a:cubicBezTo>
                  <a:pt x="127" y="19"/>
                  <a:pt x="127" y="21"/>
                  <a:pt x="126" y="22"/>
                </a:cubicBezTo>
                <a:cubicBezTo>
                  <a:pt x="95" y="46"/>
                  <a:pt x="95" y="46"/>
                  <a:pt x="95" y="46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7" y="73"/>
                  <a:pt x="127" y="75"/>
                  <a:pt x="126" y="76"/>
                </a:cubicBezTo>
                <a:cubicBezTo>
                  <a:pt x="126" y="76"/>
                  <a:pt x="125" y="77"/>
                  <a:pt x="124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122"/>
          <p:cNvSpPr/>
          <p:nvPr/>
        </p:nvSpPr>
        <p:spPr>
          <a:xfrm>
            <a:off x="7737475" y="3960812"/>
            <a:ext cx="469900" cy="449262"/>
          </a:xfrm>
          <a:custGeom>
            <a:avLst/>
            <a:gdLst/>
            <a:ahLst/>
            <a:cxnLst/>
            <a:rect l="l" t="t" r="r" b="b"/>
            <a:pathLst>
              <a:path w="113" h="108" extrusionOk="0">
                <a:moveTo>
                  <a:pt x="13" y="35"/>
                </a:moveTo>
                <a:cubicBezTo>
                  <a:pt x="7" y="46"/>
                  <a:pt x="6" y="58"/>
                  <a:pt x="9" y="69"/>
                </a:cubicBezTo>
                <a:cubicBezTo>
                  <a:pt x="9" y="71"/>
                  <a:pt x="9" y="73"/>
                  <a:pt x="7" y="73"/>
                </a:cubicBezTo>
                <a:cubicBezTo>
                  <a:pt x="7" y="73"/>
                  <a:pt x="6" y="73"/>
                  <a:pt x="6" y="73"/>
                </a:cubicBezTo>
                <a:cubicBezTo>
                  <a:pt x="5" y="73"/>
                  <a:pt x="4" y="72"/>
                  <a:pt x="3" y="71"/>
                </a:cubicBezTo>
                <a:cubicBezTo>
                  <a:pt x="0" y="58"/>
                  <a:pt x="1" y="44"/>
                  <a:pt x="8" y="32"/>
                </a:cubicBezTo>
                <a:cubicBezTo>
                  <a:pt x="14" y="22"/>
                  <a:pt x="23" y="15"/>
                  <a:pt x="33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6" y="5"/>
                  <a:pt x="26" y="3"/>
                  <a:pt x="27" y="2"/>
                </a:cubicBezTo>
                <a:cubicBezTo>
                  <a:pt x="28" y="1"/>
                  <a:pt x="30" y="0"/>
                  <a:pt x="31" y="1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1"/>
                  <a:pt x="43" y="11"/>
                  <a:pt x="43" y="12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5"/>
                  <a:pt x="39" y="26"/>
                  <a:pt x="38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6" y="26"/>
                  <a:pt x="36" y="25"/>
                </a:cubicBezTo>
                <a:cubicBezTo>
                  <a:pt x="35" y="25"/>
                  <a:pt x="35" y="24"/>
                  <a:pt x="35" y="23"/>
                </a:cubicBezTo>
                <a:cubicBezTo>
                  <a:pt x="36" y="16"/>
                  <a:pt x="36" y="16"/>
                  <a:pt x="36" y="16"/>
                </a:cubicBezTo>
                <a:cubicBezTo>
                  <a:pt x="26" y="19"/>
                  <a:pt x="18" y="26"/>
                  <a:pt x="13" y="35"/>
                </a:cubicBezTo>
                <a:close/>
                <a:moveTo>
                  <a:pt x="113" y="66"/>
                </a:moveTo>
                <a:cubicBezTo>
                  <a:pt x="113" y="66"/>
                  <a:pt x="112" y="67"/>
                  <a:pt x="111" y="67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8" y="72"/>
                  <a:pt x="97" y="72"/>
                  <a:pt x="97" y="72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1"/>
                  <a:pt x="87" y="60"/>
                </a:cubicBezTo>
                <a:cubicBezTo>
                  <a:pt x="87" y="60"/>
                  <a:pt x="88" y="59"/>
                  <a:pt x="89" y="59"/>
                </a:cubicBezTo>
                <a:cubicBezTo>
                  <a:pt x="89" y="59"/>
                  <a:pt x="90" y="59"/>
                  <a:pt x="91" y="60"/>
                </a:cubicBezTo>
                <a:cubicBezTo>
                  <a:pt x="97" y="64"/>
                  <a:pt x="97" y="64"/>
                  <a:pt x="97" y="64"/>
                </a:cubicBezTo>
                <a:cubicBezTo>
                  <a:pt x="98" y="54"/>
                  <a:pt x="96" y="44"/>
                  <a:pt x="91" y="35"/>
                </a:cubicBezTo>
                <a:cubicBezTo>
                  <a:pt x="85" y="24"/>
                  <a:pt x="75" y="17"/>
                  <a:pt x="64" y="14"/>
                </a:cubicBezTo>
                <a:cubicBezTo>
                  <a:pt x="63" y="14"/>
                  <a:pt x="62" y="13"/>
                  <a:pt x="62" y="13"/>
                </a:cubicBezTo>
                <a:cubicBezTo>
                  <a:pt x="61" y="12"/>
                  <a:pt x="61" y="11"/>
                  <a:pt x="61" y="10"/>
                </a:cubicBezTo>
                <a:cubicBezTo>
                  <a:pt x="62" y="9"/>
                  <a:pt x="63" y="8"/>
                  <a:pt x="65" y="8"/>
                </a:cubicBezTo>
                <a:cubicBezTo>
                  <a:pt x="78" y="12"/>
                  <a:pt x="89" y="20"/>
                  <a:pt x="96" y="32"/>
                </a:cubicBezTo>
                <a:cubicBezTo>
                  <a:pt x="102" y="42"/>
                  <a:pt x="104" y="53"/>
                  <a:pt x="103" y="64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10" y="61"/>
                  <a:pt x="111" y="61"/>
                  <a:pt x="111" y="62"/>
                </a:cubicBezTo>
                <a:cubicBezTo>
                  <a:pt x="112" y="62"/>
                  <a:pt x="113" y="62"/>
                  <a:pt x="113" y="63"/>
                </a:cubicBezTo>
                <a:cubicBezTo>
                  <a:pt x="113" y="64"/>
                  <a:pt x="113" y="65"/>
                  <a:pt x="113" y="66"/>
                </a:cubicBezTo>
                <a:close/>
                <a:moveTo>
                  <a:pt x="88" y="63"/>
                </a:move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lose/>
                <a:moveTo>
                  <a:pt x="84" y="89"/>
                </a:moveTo>
                <a:cubicBezTo>
                  <a:pt x="84" y="89"/>
                  <a:pt x="84" y="89"/>
                  <a:pt x="84" y="89"/>
                </a:cubicBezTo>
                <a:cubicBezTo>
                  <a:pt x="76" y="97"/>
                  <a:pt x="65" y="102"/>
                  <a:pt x="53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42" y="102"/>
                  <a:pt x="32" y="99"/>
                  <a:pt x="24" y="92"/>
                </a:cubicBezTo>
                <a:cubicBezTo>
                  <a:pt x="31" y="90"/>
                  <a:pt x="31" y="90"/>
                  <a:pt x="31" y="90"/>
                </a:cubicBezTo>
                <a:cubicBezTo>
                  <a:pt x="33" y="89"/>
                  <a:pt x="33" y="87"/>
                  <a:pt x="33" y="86"/>
                </a:cubicBezTo>
                <a:cubicBezTo>
                  <a:pt x="32" y="84"/>
                  <a:pt x="30" y="83"/>
                  <a:pt x="29" y="84"/>
                </a:cubicBezTo>
                <a:cubicBezTo>
                  <a:pt x="18" y="89"/>
                  <a:pt x="18" y="89"/>
                  <a:pt x="18" y="89"/>
                </a:cubicBezTo>
                <a:cubicBezTo>
                  <a:pt x="17" y="89"/>
                  <a:pt x="17" y="89"/>
                  <a:pt x="16" y="90"/>
                </a:cubicBezTo>
                <a:cubicBezTo>
                  <a:pt x="16" y="90"/>
                  <a:pt x="16" y="90"/>
                  <a:pt x="16" y="91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105"/>
                  <a:pt x="15" y="107"/>
                  <a:pt x="17" y="107"/>
                </a:cubicBezTo>
                <a:cubicBezTo>
                  <a:pt x="19" y="107"/>
                  <a:pt x="20" y="106"/>
                  <a:pt x="20" y="104"/>
                </a:cubicBezTo>
                <a:cubicBezTo>
                  <a:pt x="21" y="98"/>
                  <a:pt x="21" y="98"/>
                  <a:pt x="21" y="98"/>
                </a:cubicBezTo>
                <a:cubicBezTo>
                  <a:pt x="30" y="104"/>
                  <a:pt x="41" y="108"/>
                  <a:pt x="52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6" y="108"/>
                  <a:pt x="79" y="103"/>
                  <a:pt x="88" y="93"/>
                </a:cubicBezTo>
                <a:cubicBezTo>
                  <a:pt x="90" y="92"/>
                  <a:pt x="90" y="90"/>
                  <a:pt x="88" y="89"/>
                </a:cubicBezTo>
                <a:cubicBezTo>
                  <a:pt x="87" y="88"/>
                  <a:pt x="85" y="88"/>
                  <a:pt x="84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122"/>
          <p:cNvSpPr/>
          <p:nvPr/>
        </p:nvSpPr>
        <p:spPr>
          <a:xfrm>
            <a:off x="5011737" y="1354137"/>
            <a:ext cx="854075" cy="433387"/>
          </a:xfrm>
          <a:custGeom>
            <a:avLst/>
            <a:gdLst/>
            <a:ahLst/>
            <a:cxnLst/>
            <a:rect l="l" t="t" r="r" b="b"/>
            <a:pathLst>
              <a:path w="205" h="104" extrusionOk="0">
                <a:moveTo>
                  <a:pt x="105" y="104"/>
                </a:moveTo>
                <a:cubicBezTo>
                  <a:pt x="93" y="103"/>
                  <a:pt x="83" y="103"/>
                  <a:pt x="73" y="101"/>
                </a:cubicBezTo>
                <a:cubicBezTo>
                  <a:pt x="70" y="100"/>
                  <a:pt x="67" y="99"/>
                  <a:pt x="64" y="98"/>
                </a:cubicBezTo>
                <a:cubicBezTo>
                  <a:pt x="58" y="95"/>
                  <a:pt x="57" y="91"/>
                  <a:pt x="56" y="88"/>
                </a:cubicBezTo>
                <a:cubicBezTo>
                  <a:pt x="55" y="85"/>
                  <a:pt x="57" y="81"/>
                  <a:pt x="60" y="78"/>
                </a:cubicBezTo>
                <a:cubicBezTo>
                  <a:pt x="64" y="74"/>
                  <a:pt x="70" y="70"/>
                  <a:pt x="78" y="66"/>
                </a:cubicBezTo>
                <a:cubicBezTo>
                  <a:pt x="80" y="65"/>
                  <a:pt x="83" y="64"/>
                  <a:pt x="85" y="63"/>
                </a:cubicBezTo>
                <a:cubicBezTo>
                  <a:pt x="87" y="62"/>
                  <a:pt x="87" y="62"/>
                  <a:pt x="87" y="62"/>
                </a:cubicBezTo>
                <a:cubicBezTo>
                  <a:pt x="89" y="62"/>
                  <a:pt x="90" y="61"/>
                  <a:pt x="90" y="59"/>
                </a:cubicBezTo>
                <a:cubicBezTo>
                  <a:pt x="90" y="58"/>
                  <a:pt x="90" y="57"/>
                  <a:pt x="89" y="55"/>
                </a:cubicBezTo>
                <a:cubicBezTo>
                  <a:pt x="80" y="47"/>
                  <a:pt x="77" y="37"/>
                  <a:pt x="77" y="24"/>
                </a:cubicBezTo>
                <a:cubicBezTo>
                  <a:pt x="78" y="12"/>
                  <a:pt x="84" y="4"/>
                  <a:pt x="97" y="1"/>
                </a:cubicBezTo>
                <a:cubicBezTo>
                  <a:pt x="100" y="0"/>
                  <a:pt x="102" y="0"/>
                  <a:pt x="105" y="0"/>
                </a:cubicBezTo>
                <a:cubicBezTo>
                  <a:pt x="107" y="0"/>
                  <a:pt x="110" y="0"/>
                  <a:pt x="112" y="1"/>
                </a:cubicBezTo>
                <a:cubicBezTo>
                  <a:pt x="125" y="4"/>
                  <a:pt x="132" y="12"/>
                  <a:pt x="132" y="24"/>
                </a:cubicBezTo>
                <a:cubicBezTo>
                  <a:pt x="133" y="37"/>
                  <a:pt x="129" y="47"/>
                  <a:pt x="121" y="55"/>
                </a:cubicBezTo>
                <a:cubicBezTo>
                  <a:pt x="119" y="57"/>
                  <a:pt x="119" y="58"/>
                  <a:pt x="119" y="59"/>
                </a:cubicBezTo>
                <a:cubicBezTo>
                  <a:pt x="119" y="61"/>
                  <a:pt x="121" y="62"/>
                  <a:pt x="123" y="62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7" y="64"/>
                  <a:pt x="129" y="65"/>
                  <a:pt x="131" y="66"/>
                </a:cubicBezTo>
                <a:cubicBezTo>
                  <a:pt x="139" y="70"/>
                  <a:pt x="145" y="74"/>
                  <a:pt x="150" y="78"/>
                </a:cubicBezTo>
                <a:cubicBezTo>
                  <a:pt x="152" y="81"/>
                  <a:pt x="153" y="85"/>
                  <a:pt x="153" y="88"/>
                </a:cubicBezTo>
                <a:cubicBezTo>
                  <a:pt x="152" y="92"/>
                  <a:pt x="149" y="96"/>
                  <a:pt x="145" y="98"/>
                </a:cubicBezTo>
                <a:cubicBezTo>
                  <a:pt x="145" y="98"/>
                  <a:pt x="145" y="98"/>
                  <a:pt x="145" y="98"/>
                </a:cubicBezTo>
                <a:cubicBezTo>
                  <a:pt x="143" y="99"/>
                  <a:pt x="140" y="100"/>
                  <a:pt x="136" y="101"/>
                </a:cubicBezTo>
                <a:cubicBezTo>
                  <a:pt x="126" y="103"/>
                  <a:pt x="117" y="103"/>
                  <a:pt x="105" y="104"/>
                </a:cubicBezTo>
                <a:close/>
                <a:moveTo>
                  <a:pt x="105" y="6"/>
                </a:moveTo>
                <a:cubicBezTo>
                  <a:pt x="103" y="6"/>
                  <a:pt x="101" y="6"/>
                  <a:pt x="99" y="7"/>
                </a:cubicBezTo>
                <a:cubicBezTo>
                  <a:pt x="88" y="9"/>
                  <a:pt x="83" y="15"/>
                  <a:pt x="83" y="24"/>
                </a:cubicBezTo>
                <a:cubicBezTo>
                  <a:pt x="82" y="35"/>
                  <a:pt x="86" y="44"/>
                  <a:pt x="93" y="51"/>
                </a:cubicBezTo>
                <a:cubicBezTo>
                  <a:pt x="95" y="54"/>
                  <a:pt x="96" y="57"/>
                  <a:pt x="96" y="60"/>
                </a:cubicBezTo>
                <a:cubicBezTo>
                  <a:pt x="95" y="64"/>
                  <a:pt x="93" y="66"/>
                  <a:pt x="89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5" y="69"/>
                  <a:pt x="83" y="70"/>
                  <a:pt x="80" y="71"/>
                </a:cubicBezTo>
                <a:cubicBezTo>
                  <a:pt x="73" y="75"/>
                  <a:pt x="68" y="78"/>
                  <a:pt x="64" y="82"/>
                </a:cubicBezTo>
                <a:cubicBezTo>
                  <a:pt x="62" y="84"/>
                  <a:pt x="61" y="86"/>
                  <a:pt x="62" y="87"/>
                </a:cubicBezTo>
                <a:cubicBezTo>
                  <a:pt x="62" y="89"/>
                  <a:pt x="64" y="91"/>
                  <a:pt x="67" y="92"/>
                </a:cubicBezTo>
                <a:cubicBezTo>
                  <a:pt x="69" y="94"/>
                  <a:pt x="72" y="94"/>
                  <a:pt x="74" y="95"/>
                </a:cubicBezTo>
                <a:cubicBezTo>
                  <a:pt x="84" y="97"/>
                  <a:pt x="93" y="98"/>
                  <a:pt x="105" y="98"/>
                </a:cubicBezTo>
                <a:cubicBezTo>
                  <a:pt x="116" y="98"/>
                  <a:pt x="126" y="97"/>
                  <a:pt x="135" y="95"/>
                </a:cubicBezTo>
                <a:cubicBezTo>
                  <a:pt x="138" y="94"/>
                  <a:pt x="141" y="94"/>
                  <a:pt x="143" y="92"/>
                </a:cubicBezTo>
                <a:cubicBezTo>
                  <a:pt x="145" y="91"/>
                  <a:pt x="147" y="90"/>
                  <a:pt x="147" y="87"/>
                </a:cubicBezTo>
                <a:cubicBezTo>
                  <a:pt x="148" y="85"/>
                  <a:pt x="147" y="83"/>
                  <a:pt x="146" y="82"/>
                </a:cubicBezTo>
                <a:cubicBezTo>
                  <a:pt x="142" y="78"/>
                  <a:pt x="136" y="75"/>
                  <a:pt x="129" y="71"/>
                </a:cubicBezTo>
                <a:cubicBezTo>
                  <a:pt x="127" y="70"/>
                  <a:pt x="125" y="69"/>
                  <a:pt x="122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7" y="66"/>
                  <a:pt x="114" y="64"/>
                  <a:pt x="114" y="60"/>
                </a:cubicBezTo>
                <a:cubicBezTo>
                  <a:pt x="113" y="57"/>
                  <a:pt x="114" y="54"/>
                  <a:pt x="117" y="51"/>
                </a:cubicBezTo>
                <a:cubicBezTo>
                  <a:pt x="124" y="44"/>
                  <a:pt x="127" y="36"/>
                  <a:pt x="127" y="24"/>
                </a:cubicBezTo>
                <a:cubicBezTo>
                  <a:pt x="126" y="15"/>
                  <a:pt x="121" y="9"/>
                  <a:pt x="111" y="7"/>
                </a:cubicBezTo>
                <a:cubicBezTo>
                  <a:pt x="109" y="6"/>
                  <a:pt x="107" y="6"/>
                  <a:pt x="105" y="6"/>
                </a:cubicBezTo>
                <a:close/>
                <a:moveTo>
                  <a:pt x="144" y="95"/>
                </a:moveTo>
                <a:cubicBezTo>
                  <a:pt x="144" y="95"/>
                  <a:pt x="144" y="95"/>
                  <a:pt x="144" y="95"/>
                </a:cubicBezTo>
                <a:close/>
                <a:moveTo>
                  <a:pt x="170" y="104"/>
                </a:moveTo>
                <a:cubicBezTo>
                  <a:pt x="168" y="104"/>
                  <a:pt x="168" y="104"/>
                  <a:pt x="168" y="104"/>
                </a:cubicBezTo>
                <a:cubicBezTo>
                  <a:pt x="163" y="103"/>
                  <a:pt x="161" y="103"/>
                  <a:pt x="155" y="103"/>
                </a:cubicBezTo>
                <a:cubicBezTo>
                  <a:pt x="154" y="103"/>
                  <a:pt x="152" y="101"/>
                  <a:pt x="153" y="100"/>
                </a:cubicBezTo>
                <a:cubicBezTo>
                  <a:pt x="153" y="98"/>
                  <a:pt x="154" y="97"/>
                  <a:pt x="156" y="97"/>
                </a:cubicBezTo>
                <a:cubicBezTo>
                  <a:pt x="161" y="98"/>
                  <a:pt x="163" y="98"/>
                  <a:pt x="168" y="98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78" y="98"/>
                  <a:pt x="185" y="98"/>
                  <a:pt x="191" y="96"/>
                </a:cubicBezTo>
                <a:cubicBezTo>
                  <a:pt x="193" y="96"/>
                  <a:pt x="195" y="95"/>
                  <a:pt x="196" y="94"/>
                </a:cubicBezTo>
                <a:cubicBezTo>
                  <a:pt x="198" y="94"/>
                  <a:pt x="199" y="93"/>
                  <a:pt x="199" y="91"/>
                </a:cubicBezTo>
                <a:cubicBezTo>
                  <a:pt x="199" y="90"/>
                  <a:pt x="199" y="89"/>
                  <a:pt x="198" y="88"/>
                </a:cubicBezTo>
                <a:cubicBezTo>
                  <a:pt x="195" y="86"/>
                  <a:pt x="192" y="83"/>
                  <a:pt x="187" y="81"/>
                </a:cubicBezTo>
                <a:cubicBezTo>
                  <a:pt x="185" y="80"/>
                  <a:pt x="184" y="80"/>
                  <a:pt x="182" y="79"/>
                </a:cubicBezTo>
                <a:cubicBezTo>
                  <a:pt x="181" y="79"/>
                  <a:pt x="181" y="79"/>
                  <a:pt x="181" y="79"/>
                </a:cubicBezTo>
                <a:cubicBezTo>
                  <a:pt x="178" y="78"/>
                  <a:pt x="176" y="75"/>
                  <a:pt x="176" y="73"/>
                </a:cubicBezTo>
                <a:cubicBezTo>
                  <a:pt x="175" y="70"/>
                  <a:pt x="176" y="68"/>
                  <a:pt x="178" y="66"/>
                </a:cubicBezTo>
                <a:cubicBezTo>
                  <a:pt x="183" y="61"/>
                  <a:pt x="185" y="55"/>
                  <a:pt x="185" y="48"/>
                </a:cubicBezTo>
                <a:cubicBezTo>
                  <a:pt x="184" y="41"/>
                  <a:pt x="181" y="38"/>
                  <a:pt x="174" y="36"/>
                </a:cubicBezTo>
                <a:cubicBezTo>
                  <a:pt x="173" y="36"/>
                  <a:pt x="171" y="36"/>
                  <a:pt x="170" y="36"/>
                </a:cubicBezTo>
                <a:cubicBezTo>
                  <a:pt x="169" y="36"/>
                  <a:pt x="167" y="36"/>
                  <a:pt x="166" y="36"/>
                </a:cubicBezTo>
                <a:cubicBezTo>
                  <a:pt x="159" y="38"/>
                  <a:pt x="156" y="41"/>
                  <a:pt x="156" y="48"/>
                </a:cubicBezTo>
                <a:cubicBezTo>
                  <a:pt x="155" y="55"/>
                  <a:pt x="158" y="61"/>
                  <a:pt x="162" y="66"/>
                </a:cubicBezTo>
                <a:cubicBezTo>
                  <a:pt x="165" y="68"/>
                  <a:pt x="166" y="71"/>
                  <a:pt x="165" y="73"/>
                </a:cubicBezTo>
                <a:cubicBezTo>
                  <a:pt x="165" y="75"/>
                  <a:pt x="163" y="77"/>
                  <a:pt x="160" y="78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59" y="79"/>
                  <a:pt x="157" y="78"/>
                  <a:pt x="156" y="77"/>
                </a:cubicBezTo>
                <a:cubicBezTo>
                  <a:pt x="156" y="75"/>
                  <a:pt x="157" y="74"/>
                  <a:pt x="158" y="73"/>
                </a:cubicBezTo>
                <a:cubicBezTo>
                  <a:pt x="158" y="73"/>
                  <a:pt x="158" y="73"/>
                  <a:pt x="158" y="73"/>
                </a:cubicBezTo>
                <a:cubicBezTo>
                  <a:pt x="159" y="73"/>
                  <a:pt x="160" y="72"/>
                  <a:pt x="160" y="72"/>
                </a:cubicBezTo>
                <a:cubicBezTo>
                  <a:pt x="160" y="72"/>
                  <a:pt x="159" y="71"/>
                  <a:pt x="158" y="70"/>
                </a:cubicBezTo>
                <a:cubicBezTo>
                  <a:pt x="153" y="64"/>
                  <a:pt x="150" y="56"/>
                  <a:pt x="150" y="47"/>
                </a:cubicBezTo>
                <a:cubicBezTo>
                  <a:pt x="150" y="41"/>
                  <a:pt x="153" y="33"/>
                  <a:pt x="165" y="31"/>
                </a:cubicBezTo>
                <a:cubicBezTo>
                  <a:pt x="167" y="30"/>
                  <a:pt x="168" y="30"/>
                  <a:pt x="170" y="30"/>
                </a:cubicBezTo>
                <a:cubicBezTo>
                  <a:pt x="172" y="30"/>
                  <a:pt x="174" y="30"/>
                  <a:pt x="176" y="31"/>
                </a:cubicBezTo>
                <a:cubicBezTo>
                  <a:pt x="187" y="33"/>
                  <a:pt x="190" y="41"/>
                  <a:pt x="190" y="47"/>
                </a:cubicBezTo>
                <a:cubicBezTo>
                  <a:pt x="191" y="57"/>
                  <a:pt x="188" y="64"/>
                  <a:pt x="182" y="70"/>
                </a:cubicBezTo>
                <a:cubicBezTo>
                  <a:pt x="181" y="70"/>
                  <a:pt x="181" y="71"/>
                  <a:pt x="181" y="72"/>
                </a:cubicBezTo>
                <a:cubicBezTo>
                  <a:pt x="181" y="72"/>
                  <a:pt x="182" y="73"/>
                  <a:pt x="183" y="73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86" y="74"/>
                  <a:pt x="187" y="75"/>
                  <a:pt x="189" y="76"/>
                </a:cubicBezTo>
                <a:cubicBezTo>
                  <a:pt x="195" y="79"/>
                  <a:pt x="199" y="81"/>
                  <a:pt x="202" y="84"/>
                </a:cubicBezTo>
                <a:cubicBezTo>
                  <a:pt x="204" y="86"/>
                  <a:pt x="205" y="89"/>
                  <a:pt x="204" y="92"/>
                </a:cubicBezTo>
                <a:cubicBezTo>
                  <a:pt x="204" y="95"/>
                  <a:pt x="202" y="98"/>
                  <a:pt x="199" y="99"/>
                </a:cubicBezTo>
                <a:cubicBezTo>
                  <a:pt x="197" y="100"/>
                  <a:pt x="195" y="101"/>
                  <a:pt x="192" y="102"/>
                </a:cubicBezTo>
                <a:cubicBezTo>
                  <a:pt x="185" y="103"/>
                  <a:pt x="179" y="103"/>
                  <a:pt x="170" y="104"/>
                </a:cubicBezTo>
                <a:close/>
                <a:moveTo>
                  <a:pt x="39" y="104"/>
                </a:moveTo>
                <a:cubicBezTo>
                  <a:pt x="30" y="103"/>
                  <a:pt x="22" y="103"/>
                  <a:pt x="14" y="101"/>
                </a:cubicBezTo>
                <a:cubicBezTo>
                  <a:pt x="12" y="101"/>
                  <a:pt x="9" y="100"/>
                  <a:pt x="7" y="99"/>
                </a:cubicBezTo>
                <a:cubicBezTo>
                  <a:pt x="4" y="97"/>
                  <a:pt x="1" y="94"/>
                  <a:pt x="1" y="91"/>
                </a:cubicBezTo>
                <a:cubicBezTo>
                  <a:pt x="0" y="88"/>
                  <a:pt x="1" y="85"/>
                  <a:pt x="4" y="83"/>
                </a:cubicBezTo>
                <a:cubicBezTo>
                  <a:pt x="7" y="79"/>
                  <a:pt x="12" y="76"/>
                  <a:pt x="18" y="73"/>
                </a:cubicBezTo>
                <a:cubicBezTo>
                  <a:pt x="20" y="73"/>
                  <a:pt x="22" y="72"/>
                  <a:pt x="23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0"/>
                  <a:pt x="27" y="69"/>
                  <a:pt x="27" y="69"/>
                </a:cubicBezTo>
                <a:cubicBezTo>
                  <a:pt x="27" y="68"/>
                  <a:pt x="27" y="67"/>
                  <a:pt x="26" y="66"/>
                </a:cubicBezTo>
                <a:cubicBezTo>
                  <a:pt x="20" y="60"/>
                  <a:pt x="17" y="52"/>
                  <a:pt x="17" y="42"/>
                </a:cubicBezTo>
                <a:cubicBezTo>
                  <a:pt x="17" y="35"/>
                  <a:pt x="20" y="26"/>
                  <a:pt x="33" y="23"/>
                </a:cubicBezTo>
                <a:cubicBezTo>
                  <a:pt x="35" y="23"/>
                  <a:pt x="37" y="23"/>
                  <a:pt x="39" y="23"/>
                </a:cubicBezTo>
                <a:cubicBezTo>
                  <a:pt x="41" y="23"/>
                  <a:pt x="43" y="23"/>
                  <a:pt x="45" y="23"/>
                </a:cubicBezTo>
                <a:cubicBezTo>
                  <a:pt x="57" y="26"/>
                  <a:pt x="60" y="35"/>
                  <a:pt x="61" y="42"/>
                </a:cubicBezTo>
                <a:cubicBezTo>
                  <a:pt x="61" y="52"/>
                  <a:pt x="58" y="60"/>
                  <a:pt x="52" y="66"/>
                </a:cubicBezTo>
                <a:cubicBezTo>
                  <a:pt x="51" y="67"/>
                  <a:pt x="50" y="68"/>
                  <a:pt x="51" y="69"/>
                </a:cubicBezTo>
                <a:cubicBezTo>
                  <a:pt x="51" y="69"/>
                  <a:pt x="52" y="70"/>
                  <a:pt x="53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2"/>
                  <a:pt x="56" y="73"/>
                  <a:pt x="56" y="75"/>
                </a:cubicBezTo>
                <a:cubicBezTo>
                  <a:pt x="55" y="76"/>
                  <a:pt x="54" y="77"/>
                  <a:pt x="52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48" y="75"/>
                  <a:pt x="46" y="72"/>
                  <a:pt x="45" y="70"/>
                </a:cubicBezTo>
                <a:cubicBezTo>
                  <a:pt x="45" y="67"/>
                  <a:pt x="45" y="64"/>
                  <a:pt x="48" y="62"/>
                </a:cubicBezTo>
                <a:cubicBezTo>
                  <a:pt x="53" y="57"/>
                  <a:pt x="55" y="50"/>
                  <a:pt x="55" y="42"/>
                </a:cubicBezTo>
                <a:cubicBezTo>
                  <a:pt x="55" y="35"/>
                  <a:pt x="51" y="31"/>
                  <a:pt x="43" y="29"/>
                </a:cubicBezTo>
                <a:cubicBezTo>
                  <a:pt x="42" y="28"/>
                  <a:pt x="40" y="28"/>
                  <a:pt x="39" y="28"/>
                </a:cubicBezTo>
                <a:cubicBezTo>
                  <a:pt x="37" y="28"/>
                  <a:pt x="36" y="28"/>
                  <a:pt x="34" y="29"/>
                </a:cubicBezTo>
                <a:cubicBezTo>
                  <a:pt x="27" y="31"/>
                  <a:pt x="23" y="35"/>
                  <a:pt x="23" y="42"/>
                </a:cubicBezTo>
                <a:cubicBezTo>
                  <a:pt x="22" y="50"/>
                  <a:pt x="25" y="57"/>
                  <a:pt x="30" y="62"/>
                </a:cubicBezTo>
                <a:cubicBezTo>
                  <a:pt x="32" y="64"/>
                  <a:pt x="33" y="67"/>
                  <a:pt x="33" y="70"/>
                </a:cubicBezTo>
                <a:cubicBezTo>
                  <a:pt x="32" y="73"/>
                  <a:pt x="30" y="75"/>
                  <a:pt x="27" y="76"/>
                </a:cubicBezTo>
                <a:cubicBezTo>
                  <a:pt x="26" y="76"/>
                  <a:pt x="26" y="76"/>
                  <a:pt x="26" y="76"/>
                </a:cubicBezTo>
                <a:cubicBezTo>
                  <a:pt x="24" y="77"/>
                  <a:pt x="22" y="78"/>
                  <a:pt x="20" y="79"/>
                </a:cubicBezTo>
                <a:cubicBezTo>
                  <a:pt x="15" y="81"/>
                  <a:pt x="11" y="84"/>
                  <a:pt x="8" y="87"/>
                </a:cubicBezTo>
                <a:cubicBezTo>
                  <a:pt x="7" y="88"/>
                  <a:pt x="6" y="89"/>
                  <a:pt x="6" y="90"/>
                </a:cubicBezTo>
                <a:cubicBezTo>
                  <a:pt x="7" y="92"/>
                  <a:pt x="8" y="93"/>
                  <a:pt x="10" y="94"/>
                </a:cubicBezTo>
                <a:cubicBezTo>
                  <a:pt x="12" y="95"/>
                  <a:pt x="14" y="95"/>
                  <a:pt x="16" y="96"/>
                </a:cubicBezTo>
                <a:cubicBezTo>
                  <a:pt x="23" y="97"/>
                  <a:pt x="30" y="98"/>
                  <a:pt x="39" y="98"/>
                </a:cubicBezTo>
                <a:cubicBezTo>
                  <a:pt x="44" y="98"/>
                  <a:pt x="49" y="98"/>
                  <a:pt x="53" y="97"/>
                </a:cubicBezTo>
                <a:cubicBezTo>
                  <a:pt x="54" y="97"/>
                  <a:pt x="56" y="98"/>
                  <a:pt x="56" y="100"/>
                </a:cubicBezTo>
                <a:cubicBezTo>
                  <a:pt x="56" y="101"/>
                  <a:pt x="55" y="103"/>
                  <a:pt x="53" y="103"/>
                </a:cubicBezTo>
                <a:cubicBezTo>
                  <a:pt x="49" y="103"/>
                  <a:pt x="44" y="103"/>
                  <a:pt x="39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122"/>
          <p:cNvSpPr/>
          <p:nvPr/>
        </p:nvSpPr>
        <p:spPr>
          <a:xfrm>
            <a:off x="3983037" y="2492375"/>
            <a:ext cx="536575" cy="466725"/>
          </a:xfrm>
          <a:custGeom>
            <a:avLst/>
            <a:gdLst/>
            <a:ahLst/>
            <a:cxnLst/>
            <a:rect l="l" t="t" r="r" b="b"/>
            <a:pathLst>
              <a:path w="129" h="112" extrusionOk="0">
                <a:moveTo>
                  <a:pt x="114" y="112"/>
                </a:moveTo>
                <a:cubicBezTo>
                  <a:pt x="15" y="112"/>
                  <a:pt x="15" y="112"/>
                  <a:pt x="15" y="112"/>
                </a:cubicBezTo>
                <a:cubicBezTo>
                  <a:pt x="6" y="112"/>
                  <a:pt x="0" y="106"/>
                  <a:pt x="0" y="9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1"/>
                  <a:pt x="1" y="70"/>
                  <a:pt x="3" y="70"/>
                </a:cubicBezTo>
                <a:cubicBezTo>
                  <a:pt x="4" y="70"/>
                  <a:pt x="5" y="71"/>
                  <a:pt x="5" y="73"/>
                </a:cubicBezTo>
                <a:cubicBezTo>
                  <a:pt x="5" y="97"/>
                  <a:pt x="5" y="97"/>
                  <a:pt x="5" y="97"/>
                </a:cubicBezTo>
                <a:cubicBezTo>
                  <a:pt x="5" y="102"/>
                  <a:pt x="10" y="107"/>
                  <a:pt x="15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9" y="107"/>
                  <a:pt x="123" y="102"/>
                  <a:pt x="123" y="97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1"/>
                  <a:pt x="125" y="70"/>
                  <a:pt x="126" y="70"/>
                </a:cubicBezTo>
                <a:cubicBezTo>
                  <a:pt x="128" y="70"/>
                  <a:pt x="129" y="71"/>
                  <a:pt x="129" y="73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6"/>
                  <a:pt x="122" y="112"/>
                  <a:pt x="114" y="112"/>
                </a:cubicBezTo>
                <a:close/>
                <a:moveTo>
                  <a:pt x="70" y="80"/>
                </a:moveTo>
                <a:cubicBezTo>
                  <a:pt x="59" y="80"/>
                  <a:pt x="59" y="80"/>
                  <a:pt x="59" y="80"/>
                </a:cubicBezTo>
                <a:cubicBezTo>
                  <a:pt x="55" y="80"/>
                  <a:pt x="52" y="77"/>
                  <a:pt x="52" y="72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55"/>
                  <a:pt x="55" y="52"/>
                  <a:pt x="59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4" y="52"/>
                  <a:pt x="77" y="55"/>
                  <a:pt x="77" y="60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7"/>
                  <a:pt x="74" y="80"/>
                  <a:pt x="70" y="80"/>
                </a:cubicBezTo>
                <a:close/>
                <a:moveTo>
                  <a:pt x="59" y="57"/>
                </a:moveTo>
                <a:cubicBezTo>
                  <a:pt x="58" y="57"/>
                  <a:pt x="58" y="58"/>
                  <a:pt x="58" y="60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4"/>
                  <a:pt x="58" y="75"/>
                  <a:pt x="59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1" y="74"/>
                  <a:pt x="71" y="72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58"/>
                  <a:pt x="70" y="57"/>
                  <a:pt x="70" y="57"/>
                </a:cubicBezTo>
                <a:lnTo>
                  <a:pt x="59" y="57"/>
                </a:lnTo>
                <a:close/>
                <a:moveTo>
                  <a:pt x="114" y="69"/>
                </a:moveTo>
                <a:cubicBezTo>
                  <a:pt x="85" y="69"/>
                  <a:pt x="85" y="69"/>
                  <a:pt x="85" y="69"/>
                </a:cubicBezTo>
                <a:cubicBezTo>
                  <a:pt x="83" y="69"/>
                  <a:pt x="82" y="68"/>
                  <a:pt x="82" y="66"/>
                </a:cubicBezTo>
                <a:cubicBezTo>
                  <a:pt x="82" y="64"/>
                  <a:pt x="83" y="63"/>
                  <a:pt x="85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9" y="63"/>
                  <a:pt x="123" y="59"/>
                  <a:pt x="123" y="54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30"/>
                  <a:pt x="119" y="25"/>
                  <a:pt x="1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0" y="25"/>
                  <a:pt x="5" y="30"/>
                  <a:pt x="5" y="35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9"/>
                  <a:pt x="10" y="63"/>
                  <a:pt x="15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3"/>
                  <a:pt x="47" y="64"/>
                  <a:pt x="47" y="66"/>
                </a:cubicBezTo>
                <a:cubicBezTo>
                  <a:pt x="47" y="68"/>
                  <a:pt x="46" y="69"/>
                  <a:pt x="44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6" y="69"/>
                  <a:pt x="0" y="62"/>
                  <a:pt x="0" y="5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7"/>
                  <a:pt x="6" y="20"/>
                  <a:pt x="15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22" y="20"/>
                  <a:pt x="129" y="27"/>
                  <a:pt x="129" y="35"/>
                </a:cubicBezTo>
                <a:cubicBezTo>
                  <a:pt x="129" y="56"/>
                  <a:pt x="129" y="56"/>
                  <a:pt x="129" y="56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7" y="64"/>
                  <a:pt x="121" y="69"/>
                  <a:pt x="114" y="69"/>
                </a:cubicBezTo>
                <a:close/>
                <a:moveTo>
                  <a:pt x="86" y="15"/>
                </a:moveTo>
                <a:cubicBezTo>
                  <a:pt x="84" y="15"/>
                  <a:pt x="83" y="14"/>
                  <a:pt x="83" y="12"/>
                </a:cubicBezTo>
                <a:cubicBezTo>
                  <a:pt x="83" y="9"/>
                  <a:pt x="80" y="6"/>
                  <a:pt x="75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49" y="6"/>
                  <a:pt x="46" y="9"/>
                  <a:pt x="46" y="12"/>
                </a:cubicBezTo>
                <a:cubicBezTo>
                  <a:pt x="46" y="14"/>
                  <a:pt x="44" y="15"/>
                  <a:pt x="43" y="15"/>
                </a:cubicBezTo>
                <a:cubicBezTo>
                  <a:pt x="41" y="15"/>
                  <a:pt x="40" y="14"/>
                  <a:pt x="40" y="12"/>
                </a:cubicBezTo>
                <a:cubicBezTo>
                  <a:pt x="40" y="5"/>
                  <a:pt x="46" y="0"/>
                  <a:pt x="54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83" y="0"/>
                  <a:pt x="89" y="5"/>
                  <a:pt x="89" y="12"/>
                </a:cubicBezTo>
                <a:cubicBezTo>
                  <a:pt x="89" y="14"/>
                  <a:pt x="87" y="15"/>
                  <a:pt x="86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122"/>
          <p:cNvSpPr/>
          <p:nvPr/>
        </p:nvSpPr>
        <p:spPr>
          <a:xfrm>
            <a:off x="3932237" y="3794125"/>
            <a:ext cx="550862" cy="490537"/>
          </a:xfrm>
          <a:custGeom>
            <a:avLst/>
            <a:gdLst/>
            <a:ahLst/>
            <a:cxnLst/>
            <a:rect l="l" t="t" r="r" b="b"/>
            <a:pathLst>
              <a:path w="132" h="118" extrusionOk="0">
                <a:moveTo>
                  <a:pt x="28" y="53"/>
                </a:moveTo>
                <a:cubicBezTo>
                  <a:pt x="24" y="53"/>
                  <a:pt x="21" y="57"/>
                  <a:pt x="21" y="6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5"/>
                  <a:pt x="24" y="98"/>
                  <a:pt x="28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40" y="98"/>
                  <a:pt x="43" y="95"/>
                  <a:pt x="43" y="91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57"/>
                  <a:pt x="40" y="53"/>
                  <a:pt x="36" y="53"/>
                </a:cubicBezTo>
                <a:lnTo>
                  <a:pt x="28" y="53"/>
                </a:lnTo>
                <a:close/>
                <a:moveTo>
                  <a:pt x="37" y="60"/>
                </a:moveTo>
                <a:cubicBezTo>
                  <a:pt x="37" y="91"/>
                  <a:pt x="37" y="91"/>
                  <a:pt x="37" y="91"/>
                </a:cubicBezTo>
                <a:cubicBezTo>
                  <a:pt x="37" y="92"/>
                  <a:pt x="37" y="92"/>
                  <a:pt x="3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92"/>
                  <a:pt x="27" y="92"/>
                  <a:pt x="27" y="91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60"/>
                  <a:pt x="28" y="59"/>
                  <a:pt x="28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7" y="60"/>
                  <a:pt x="37" y="60"/>
                </a:cubicBezTo>
                <a:close/>
                <a:moveTo>
                  <a:pt x="55" y="43"/>
                </a:moveTo>
                <a:cubicBezTo>
                  <a:pt x="51" y="43"/>
                  <a:pt x="48" y="46"/>
                  <a:pt x="48" y="50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5"/>
                  <a:pt x="51" y="98"/>
                  <a:pt x="55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7" y="98"/>
                  <a:pt x="70" y="95"/>
                  <a:pt x="70" y="91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46"/>
                  <a:pt x="67" y="43"/>
                  <a:pt x="63" y="43"/>
                </a:cubicBezTo>
                <a:lnTo>
                  <a:pt x="55" y="43"/>
                </a:lnTo>
                <a:close/>
                <a:moveTo>
                  <a:pt x="64" y="50"/>
                </a:moveTo>
                <a:cubicBezTo>
                  <a:pt x="64" y="91"/>
                  <a:pt x="64" y="91"/>
                  <a:pt x="64" y="91"/>
                </a:cubicBezTo>
                <a:cubicBezTo>
                  <a:pt x="64" y="92"/>
                  <a:pt x="63" y="92"/>
                  <a:pt x="63" y="92"/>
                </a:cubicBezTo>
                <a:cubicBezTo>
                  <a:pt x="55" y="92"/>
                  <a:pt x="55" y="92"/>
                  <a:pt x="55" y="92"/>
                </a:cubicBezTo>
                <a:cubicBezTo>
                  <a:pt x="54" y="92"/>
                  <a:pt x="54" y="92"/>
                  <a:pt x="54" y="91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49"/>
                  <a:pt x="54" y="48"/>
                  <a:pt x="55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4" y="49"/>
                  <a:pt x="64" y="50"/>
                </a:cubicBezTo>
                <a:close/>
                <a:moveTo>
                  <a:pt x="82" y="33"/>
                </a:moveTo>
                <a:cubicBezTo>
                  <a:pt x="78" y="33"/>
                  <a:pt x="75" y="37"/>
                  <a:pt x="75" y="41"/>
                </a:cubicBezTo>
                <a:cubicBezTo>
                  <a:pt x="75" y="91"/>
                  <a:pt x="75" y="91"/>
                  <a:pt x="75" y="91"/>
                </a:cubicBezTo>
                <a:cubicBezTo>
                  <a:pt x="75" y="95"/>
                  <a:pt x="78" y="98"/>
                  <a:pt x="82" y="98"/>
                </a:cubicBezTo>
                <a:cubicBezTo>
                  <a:pt x="89" y="98"/>
                  <a:pt x="89" y="98"/>
                  <a:pt x="89" y="98"/>
                </a:cubicBezTo>
                <a:cubicBezTo>
                  <a:pt x="93" y="98"/>
                  <a:pt x="97" y="95"/>
                  <a:pt x="97" y="9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37"/>
                  <a:pt x="93" y="33"/>
                  <a:pt x="89" y="33"/>
                </a:cubicBezTo>
                <a:lnTo>
                  <a:pt x="82" y="33"/>
                </a:lnTo>
                <a:close/>
                <a:moveTo>
                  <a:pt x="91" y="41"/>
                </a:moveTo>
                <a:cubicBezTo>
                  <a:pt x="91" y="91"/>
                  <a:pt x="91" y="91"/>
                  <a:pt x="91" y="91"/>
                </a:cubicBezTo>
                <a:cubicBezTo>
                  <a:pt x="91" y="92"/>
                  <a:pt x="90" y="92"/>
                  <a:pt x="89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2"/>
                  <a:pt x="80" y="92"/>
                  <a:pt x="80" y="9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1" y="39"/>
                  <a:pt x="82" y="39"/>
                </a:cubicBezTo>
                <a:cubicBezTo>
                  <a:pt x="89" y="39"/>
                  <a:pt x="89" y="39"/>
                  <a:pt x="89" y="39"/>
                </a:cubicBezTo>
                <a:cubicBezTo>
                  <a:pt x="90" y="39"/>
                  <a:pt x="91" y="40"/>
                  <a:pt x="91" y="41"/>
                </a:cubicBezTo>
                <a:close/>
                <a:moveTo>
                  <a:pt x="102" y="31"/>
                </a:moveTo>
                <a:cubicBezTo>
                  <a:pt x="102" y="91"/>
                  <a:pt x="102" y="91"/>
                  <a:pt x="102" y="91"/>
                </a:cubicBezTo>
                <a:cubicBezTo>
                  <a:pt x="102" y="95"/>
                  <a:pt x="105" y="98"/>
                  <a:pt x="109" y="98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20" y="98"/>
                  <a:pt x="123" y="95"/>
                  <a:pt x="123" y="9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27"/>
                  <a:pt x="120" y="24"/>
                  <a:pt x="116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5" y="24"/>
                  <a:pt x="102" y="27"/>
                  <a:pt x="102" y="31"/>
                </a:cubicBezTo>
                <a:close/>
                <a:moveTo>
                  <a:pt x="118" y="31"/>
                </a:moveTo>
                <a:cubicBezTo>
                  <a:pt x="118" y="91"/>
                  <a:pt x="118" y="91"/>
                  <a:pt x="118" y="91"/>
                </a:cubicBezTo>
                <a:cubicBezTo>
                  <a:pt x="118" y="92"/>
                  <a:pt x="117" y="92"/>
                  <a:pt x="116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7" y="92"/>
                  <a:pt x="107" y="9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7" y="30"/>
                  <a:pt x="108" y="29"/>
                  <a:pt x="109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29"/>
                  <a:pt x="118" y="30"/>
                  <a:pt x="118" y="31"/>
                </a:cubicBezTo>
                <a:close/>
                <a:moveTo>
                  <a:pt x="68" y="23"/>
                </a:moveTo>
                <a:cubicBezTo>
                  <a:pt x="85" y="16"/>
                  <a:pt x="103" y="6"/>
                  <a:pt x="103" y="6"/>
                </a:cubicBezTo>
                <a:cubicBezTo>
                  <a:pt x="100" y="0"/>
                  <a:pt x="100" y="0"/>
                  <a:pt x="100" y="0"/>
                </a:cubicBezTo>
                <a:cubicBezTo>
                  <a:pt x="106" y="2"/>
                  <a:pt x="106" y="2"/>
                  <a:pt x="106" y="2"/>
                </a:cubicBezTo>
                <a:cubicBezTo>
                  <a:pt x="112" y="5"/>
                  <a:pt x="112" y="5"/>
                  <a:pt x="112" y="5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3" y="13"/>
                  <a:pt x="87" y="22"/>
                  <a:pt x="70" y="28"/>
                </a:cubicBezTo>
                <a:cubicBezTo>
                  <a:pt x="50" y="36"/>
                  <a:pt x="2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3" y="41"/>
                  <a:pt x="22" y="40"/>
                  <a:pt x="22" y="39"/>
                </a:cubicBezTo>
                <a:cubicBezTo>
                  <a:pt x="22" y="37"/>
                  <a:pt x="23" y="36"/>
                  <a:pt x="24" y="35"/>
                </a:cubicBezTo>
                <a:cubicBezTo>
                  <a:pt x="24" y="35"/>
                  <a:pt x="49" y="30"/>
                  <a:pt x="68" y="23"/>
                </a:cubicBezTo>
                <a:close/>
                <a:moveTo>
                  <a:pt x="132" y="108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9" y="111"/>
                  <a:pt x="8" y="110"/>
                  <a:pt x="8" y="108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3"/>
                  <a:pt x="5" y="13"/>
                  <a:pt x="5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2" y="18"/>
                  <a:pt x="22" y="18"/>
                  <a:pt x="2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7" y="103"/>
                  <a:pt x="127" y="103"/>
                  <a:pt x="127" y="103"/>
                </a:cubicBezTo>
                <a:lnTo>
                  <a:pt x="132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122"/>
          <p:cNvSpPr/>
          <p:nvPr/>
        </p:nvSpPr>
        <p:spPr>
          <a:xfrm>
            <a:off x="6516687" y="1282700"/>
            <a:ext cx="536575" cy="630237"/>
          </a:xfrm>
          <a:custGeom>
            <a:avLst/>
            <a:gdLst/>
            <a:ahLst/>
            <a:cxnLst/>
            <a:rect l="l" t="t" r="r" b="b"/>
            <a:pathLst>
              <a:path w="129" h="151" extrusionOk="0">
                <a:moveTo>
                  <a:pt x="74" y="151"/>
                </a:moveTo>
                <a:cubicBezTo>
                  <a:pt x="53" y="151"/>
                  <a:pt x="53" y="151"/>
                  <a:pt x="53" y="151"/>
                </a:cubicBezTo>
                <a:cubicBezTo>
                  <a:pt x="52" y="151"/>
                  <a:pt x="51" y="150"/>
                  <a:pt x="51" y="148"/>
                </a:cubicBezTo>
                <a:cubicBezTo>
                  <a:pt x="51" y="147"/>
                  <a:pt x="52" y="146"/>
                  <a:pt x="53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6" y="146"/>
                  <a:pt x="77" y="147"/>
                  <a:pt x="77" y="148"/>
                </a:cubicBezTo>
                <a:cubicBezTo>
                  <a:pt x="77" y="150"/>
                  <a:pt x="76" y="151"/>
                  <a:pt x="74" y="151"/>
                </a:cubicBezTo>
                <a:close/>
                <a:moveTo>
                  <a:pt x="80" y="141"/>
                </a:moveTo>
                <a:cubicBezTo>
                  <a:pt x="47" y="141"/>
                  <a:pt x="47" y="141"/>
                  <a:pt x="47" y="141"/>
                </a:cubicBezTo>
                <a:cubicBezTo>
                  <a:pt x="46" y="141"/>
                  <a:pt x="45" y="140"/>
                  <a:pt x="45" y="139"/>
                </a:cubicBezTo>
                <a:cubicBezTo>
                  <a:pt x="45" y="137"/>
                  <a:pt x="46" y="136"/>
                  <a:pt x="47" y="136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2" y="136"/>
                  <a:pt x="83" y="137"/>
                  <a:pt x="83" y="139"/>
                </a:cubicBezTo>
                <a:cubicBezTo>
                  <a:pt x="83" y="140"/>
                  <a:pt x="82" y="141"/>
                  <a:pt x="80" y="141"/>
                </a:cubicBezTo>
                <a:close/>
                <a:moveTo>
                  <a:pt x="64" y="131"/>
                </a:moveTo>
                <a:cubicBezTo>
                  <a:pt x="58" y="131"/>
                  <a:pt x="51" y="131"/>
                  <a:pt x="5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45" y="131"/>
                  <a:pt x="43" y="129"/>
                  <a:pt x="41" y="124"/>
                </a:cubicBezTo>
                <a:cubicBezTo>
                  <a:pt x="41" y="122"/>
                  <a:pt x="41" y="119"/>
                  <a:pt x="41" y="117"/>
                </a:cubicBezTo>
                <a:cubicBezTo>
                  <a:pt x="41" y="114"/>
                  <a:pt x="41" y="111"/>
                  <a:pt x="39" y="109"/>
                </a:cubicBezTo>
                <a:cubicBezTo>
                  <a:pt x="35" y="102"/>
                  <a:pt x="32" y="96"/>
                  <a:pt x="28" y="88"/>
                </a:cubicBezTo>
                <a:cubicBezTo>
                  <a:pt x="24" y="80"/>
                  <a:pt x="19" y="68"/>
                  <a:pt x="22" y="56"/>
                </a:cubicBezTo>
                <a:cubicBezTo>
                  <a:pt x="26" y="42"/>
                  <a:pt x="41" y="27"/>
                  <a:pt x="63" y="27"/>
                </a:cubicBezTo>
                <a:cubicBezTo>
                  <a:pt x="86" y="27"/>
                  <a:pt x="101" y="42"/>
                  <a:pt x="105" y="56"/>
                </a:cubicBezTo>
                <a:cubicBezTo>
                  <a:pt x="107" y="68"/>
                  <a:pt x="103" y="80"/>
                  <a:pt x="99" y="88"/>
                </a:cubicBezTo>
                <a:cubicBezTo>
                  <a:pt x="95" y="96"/>
                  <a:pt x="92" y="101"/>
                  <a:pt x="87" y="109"/>
                </a:cubicBezTo>
                <a:cubicBezTo>
                  <a:pt x="86" y="111"/>
                  <a:pt x="86" y="114"/>
                  <a:pt x="86" y="117"/>
                </a:cubicBezTo>
                <a:cubicBezTo>
                  <a:pt x="86" y="119"/>
                  <a:pt x="86" y="122"/>
                  <a:pt x="85" y="124"/>
                </a:cubicBezTo>
                <a:cubicBezTo>
                  <a:pt x="84" y="129"/>
                  <a:pt x="81" y="131"/>
                  <a:pt x="76" y="131"/>
                </a:cubicBezTo>
                <a:cubicBezTo>
                  <a:pt x="75" y="131"/>
                  <a:pt x="70" y="131"/>
                  <a:pt x="64" y="131"/>
                </a:cubicBezTo>
                <a:close/>
                <a:moveTo>
                  <a:pt x="51" y="125"/>
                </a:moveTo>
                <a:cubicBezTo>
                  <a:pt x="52" y="125"/>
                  <a:pt x="75" y="125"/>
                  <a:pt x="76" y="125"/>
                </a:cubicBezTo>
                <a:cubicBezTo>
                  <a:pt x="79" y="125"/>
                  <a:pt x="79" y="125"/>
                  <a:pt x="80" y="122"/>
                </a:cubicBezTo>
                <a:cubicBezTo>
                  <a:pt x="80" y="121"/>
                  <a:pt x="80" y="119"/>
                  <a:pt x="80" y="117"/>
                </a:cubicBezTo>
                <a:cubicBezTo>
                  <a:pt x="80" y="114"/>
                  <a:pt x="81" y="110"/>
                  <a:pt x="82" y="107"/>
                </a:cubicBezTo>
                <a:cubicBezTo>
                  <a:pt x="87" y="99"/>
                  <a:pt x="90" y="93"/>
                  <a:pt x="94" y="85"/>
                </a:cubicBezTo>
                <a:cubicBezTo>
                  <a:pt x="97" y="79"/>
                  <a:pt x="102" y="68"/>
                  <a:pt x="99" y="58"/>
                </a:cubicBezTo>
                <a:cubicBezTo>
                  <a:pt x="96" y="46"/>
                  <a:pt x="83" y="33"/>
                  <a:pt x="63" y="33"/>
                </a:cubicBezTo>
                <a:cubicBezTo>
                  <a:pt x="44" y="33"/>
                  <a:pt x="31" y="46"/>
                  <a:pt x="28" y="58"/>
                </a:cubicBezTo>
                <a:cubicBezTo>
                  <a:pt x="25" y="68"/>
                  <a:pt x="30" y="79"/>
                  <a:pt x="33" y="85"/>
                </a:cubicBezTo>
                <a:cubicBezTo>
                  <a:pt x="37" y="93"/>
                  <a:pt x="40" y="99"/>
                  <a:pt x="44" y="107"/>
                </a:cubicBezTo>
                <a:cubicBezTo>
                  <a:pt x="46" y="110"/>
                  <a:pt x="46" y="114"/>
                  <a:pt x="46" y="117"/>
                </a:cubicBezTo>
                <a:cubicBezTo>
                  <a:pt x="46" y="119"/>
                  <a:pt x="47" y="121"/>
                  <a:pt x="47" y="122"/>
                </a:cubicBezTo>
                <a:cubicBezTo>
                  <a:pt x="47" y="125"/>
                  <a:pt x="48" y="125"/>
                  <a:pt x="51" y="125"/>
                </a:cubicBezTo>
                <a:cubicBezTo>
                  <a:pt x="51" y="125"/>
                  <a:pt x="51" y="125"/>
                  <a:pt x="51" y="125"/>
                </a:cubicBezTo>
                <a:close/>
                <a:moveTo>
                  <a:pt x="14" y="70"/>
                </a:moveTo>
                <a:cubicBezTo>
                  <a:pt x="3" y="70"/>
                  <a:pt x="3" y="70"/>
                  <a:pt x="3" y="70"/>
                </a:cubicBezTo>
                <a:cubicBezTo>
                  <a:pt x="1" y="70"/>
                  <a:pt x="0" y="68"/>
                  <a:pt x="0" y="67"/>
                </a:cubicBezTo>
                <a:cubicBezTo>
                  <a:pt x="0" y="65"/>
                  <a:pt x="1" y="64"/>
                  <a:pt x="3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6" y="64"/>
                  <a:pt x="17" y="65"/>
                  <a:pt x="17" y="67"/>
                </a:cubicBezTo>
                <a:cubicBezTo>
                  <a:pt x="17" y="68"/>
                  <a:pt x="16" y="70"/>
                  <a:pt x="14" y="70"/>
                </a:cubicBezTo>
                <a:close/>
                <a:moveTo>
                  <a:pt x="126" y="68"/>
                </a:moveTo>
                <a:cubicBezTo>
                  <a:pt x="113" y="68"/>
                  <a:pt x="113" y="68"/>
                  <a:pt x="113" y="68"/>
                </a:cubicBezTo>
                <a:cubicBezTo>
                  <a:pt x="111" y="68"/>
                  <a:pt x="110" y="66"/>
                  <a:pt x="110" y="65"/>
                </a:cubicBezTo>
                <a:cubicBezTo>
                  <a:pt x="110" y="63"/>
                  <a:pt x="111" y="62"/>
                  <a:pt x="113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8" y="62"/>
                  <a:pt x="129" y="63"/>
                  <a:pt x="129" y="65"/>
                </a:cubicBezTo>
                <a:cubicBezTo>
                  <a:pt x="129" y="66"/>
                  <a:pt x="128" y="68"/>
                  <a:pt x="126" y="68"/>
                </a:cubicBezTo>
                <a:close/>
                <a:moveTo>
                  <a:pt x="38" y="65"/>
                </a:moveTo>
                <a:cubicBezTo>
                  <a:pt x="38" y="65"/>
                  <a:pt x="38" y="65"/>
                  <a:pt x="37" y="65"/>
                </a:cubicBezTo>
                <a:cubicBezTo>
                  <a:pt x="36" y="65"/>
                  <a:pt x="35" y="63"/>
                  <a:pt x="35" y="62"/>
                </a:cubicBezTo>
                <a:cubicBezTo>
                  <a:pt x="38" y="52"/>
                  <a:pt x="49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6" y="41"/>
                  <a:pt x="68" y="42"/>
                  <a:pt x="68" y="44"/>
                </a:cubicBezTo>
                <a:cubicBezTo>
                  <a:pt x="68" y="45"/>
                  <a:pt x="66" y="47"/>
                  <a:pt x="65" y="47"/>
                </a:cubicBezTo>
                <a:cubicBezTo>
                  <a:pt x="52" y="47"/>
                  <a:pt x="43" y="55"/>
                  <a:pt x="41" y="63"/>
                </a:cubicBezTo>
                <a:cubicBezTo>
                  <a:pt x="40" y="64"/>
                  <a:pt x="39" y="65"/>
                  <a:pt x="38" y="65"/>
                </a:cubicBezTo>
                <a:close/>
                <a:moveTo>
                  <a:pt x="99" y="35"/>
                </a:moveTo>
                <a:cubicBezTo>
                  <a:pt x="99" y="35"/>
                  <a:pt x="98" y="34"/>
                  <a:pt x="97" y="34"/>
                </a:cubicBezTo>
                <a:cubicBezTo>
                  <a:pt x="96" y="33"/>
                  <a:pt x="96" y="31"/>
                  <a:pt x="97" y="3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8" y="19"/>
                  <a:pt x="110" y="19"/>
                  <a:pt x="111" y="20"/>
                </a:cubicBezTo>
                <a:cubicBezTo>
                  <a:pt x="112" y="21"/>
                  <a:pt x="112" y="23"/>
                  <a:pt x="111" y="2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4"/>
                  <a:pt x="100" y="35"/>
                  <a:pt x="99" y="35"/>
                </a:cubicBezTo>
                <a:close/>
                <a:moveTo>
                  <a:pt x="28" y="35"/>
                </a:moveTo>
                <a:cubicBezTo>
                  <a:pt x="27" y="35"/>
                  <a:pt x="27" y="34"/>
                  <a:pt x="26" y="3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3"/>
                  <a:pt x="16" y="21"/>
                  <a:pt x="17" y="20"/>
                </a:cubicBezTo>
                <a:cubicBezTo>
                  <a:pt x="18" y="19"/>
                  <a:pt x="20" y="19"/>
                  <a:pt x="21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1"/>
                  <a:pt x="31" y="33"/>
                  <a:pt x="30" y="34"/>
                </a:cubicBezTo>
                <a:cubicBezTo>
                  <a:pt x="30" y="34"/>
                  <a:pt x="29" y="35"/>
                  <a:pt x="28" y="35"/>
                </a:cubicBezTo>
                <a:close/>
                <a:moveTo>
                  <a:pt x="63" y="22"/>
                </a:moveTo>
                <a:cubicBezTo>
                  <a:pt x="62" y="22"/>
                  <a:pt x="61" y="21"/>
                  <a:pt x="61" y="19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2"/>
                  <a:pt x="62" y="0"/>
                  <a:pt x="63" y="0"/>
                </a:cubicBezTo>
                <a:cubicBezTo>
                  <a:pt x="65" y="0"/>
                  <a:pt x="66" y="2"/>
                  <a:pt x="66" y="3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21"/>
                  <a:pt x="65" y="22"/>
                  <a:pt x="6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102;p126">
            <a:extLst>
              <a:ext uri="{FF2B5EF4-FFF2-40B4-BE49-F238E27FC236}">
                <a16:creationId xmlns:a16="http://schemas.microsoft.com/office/drawing/2014/main" id="{B3BADEBE-3B44-4B12-BCA8-885900CA7154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3;p126">
            <a:extLst>
              <a:ext uri="{FF2B5EF4-FFF2-40B4-BE49-F238E27FC236}">
                <a16:creationId xmlns:a16="http://schemas.microsoft.com/office/drawing/2014/main" id="{2B8513BA-F77C-43B2-A056-4AD0EF743B44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40" name="Google Shape;3104;p126">
            <a:extLst>
              <a:ext uri="{FF2B5EF4-FFF2-40B4-BE49-F238E27FC236}">
                <a16:creationId xmlns:a16="http://schemas.microsoft.com/office/drawing/2014/main" id="{5BADA5C6-D1DC-47FA-B38C-7ADDC3497109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41" name="Google Shape;3105;p126">
            <a:extLst>
              <a:ext uri="{FF2B5EF4-FFF2-40B4-BE49-F238E27FC236}">
                <a16:creationId xmlns:a16="http://schemas.microsoft.com/office/drawing/2014/main" id="{68C32D07-F4E1-48B9-B1E4-4F6559081179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06;p126">
            <a:extLst>
              <a:ext uri="{FF2B5EF4-FFF2-40B4-BE49-F238E27FC236}">
                <a16:creationId xmlns:a16="http://schemas.microsoft.com/office/drawing/2014/main" id="{23B4D495-86AD-438D-BFEC-13D078542084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3" name="Google Shape;3107;p126">
            <a:extLst>
              <a:ext uri="{FF2B5EF4-FFF2-40B4-BE49-F238E27FC236}">
                <a16:creationId xmlns:a16="http://schemas.microsoft.com/office/drawing/2014/main" id="{4B528750-1772-49CA-A399-B5DF639F570A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4" name="Google Shape;3108;p126">
            <a:extLst>
              <a:ext uri="{FF2B5EF4-FFF2-40B4-BE49-F238E27FC236}">
                <a16:creationId xmlns:a16="http://schemas.microsoft.com/office/drawing/2014/main" id="{0E9D97BB-0FDA-41AE-A398-088959601686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5" name="Google Shape;3109;p126">
            <a:extLst>
              <a:ext uri="{FF2B5EF4-FFF2-40B4-BE49-F238E27FC236}">
                <a16:creationId xmlns:a16="http://schemas.microsoft.com/office/drawing/2014/main" id="{BB36BE1F-8C77-4331-9B86-EC7E59978910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6" name="Google Shape;3110;p126">
            <a:extLst>
              <a:ext uri="{FF2B5EF4-FFF2-40B4-BE49-F238E27FC236}">
                <a16:creationId xmlns:a16="http://schemas.microsoft.com/office/drawing/2014/main" id="{2785904B-9F71-43AF-90C3-5EAB29373360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1;p126">
            <a:extLst>
              <a:ext uri="{FF2B5EF4-FFF2-40B4-BE49-F238E27FC236}">
                <a16:creationId xmlns:a16="http://schemas.microsoft.com/office/drawing/2014/main" id="{FAAD52B3-8E53-4DAF-ACA5-34D6C86B2EB6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2;p126">
            <a:extLst>
              <a:ext uri="{FF2B5EF4-FFF2-40B4-BE49-F238E27FC236}">
                <a16:creationId xmlns:a16="http://schemas.microsoft.com/office/drawing/2014/main" id="{11C5B5FC-3874-4333-A456-60C74764191A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3;p126">
            <a:extLst>
              <a:ext uri="{FF2B5EF4-FFF2-40B4-BE49-F238E27FC236}">
                <a16:creationId xmlns:a16="http://schemas.microsoft.com/office/drawing/2014/main" id="{A32F8C5C-16AF-4B14-B844-8CA4BCDC4CD6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0" name="Google Shape;3114;p126">
            <a:extLst>
              <a:ext uri="{FF2B5EF4-FFF2-40B4-BE49-F238E27FC236}">
                <a16:creationId xmlns:a16="http://schemas.microsoft.com/office/drawing/2014/main" id="{1741523A-4BA6-4DF3-8CF4-908F40AE5CEF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1" name="Google Shape;3115;p126">
            <a:extLst>
              <a:ext uri="{FF2B5EF4-FFF2-40B4-BE49-F238E27FC236}">
                <a16:creationId xmlns:a16="http://schemas.microsoft.com/office/drawing/2014/main" id="{43481792-B6D0-47FC-8253-466AFE9A79C0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2" name="Google Shape;3116;p126">
            <a:extLst>
              <a:ext uri="{FF2B5EF4-FFF2-40B4-BE49-F238E27FC236}">
                <a16:creationId xmlns:a16="http://schemas.microsoft.com/office/drawing/2014/main" id="{E051CD0D-6127-4FDC-BCCF-55DEA3A2EBA9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3" name="Google Shape;3117;p126">
            <a:extLst>
              <a:ext uri="{FF2B5EF4-FFF2-40B4-BE49-F238E27FC236}">
                <a16:creationId xmlns:a16="http://schemas.microsoft.com/office/drawing/2014/main" id="{854CA1E9-378A-4C95-BE81-172B9024814F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23"/>
          <p:cNvSpPr/>
          <p:nvPr/>
        </p:nvSpPr>
        <p:spPr>
          <a:xfrm>
            <a:off x="7011987" y="1573212"/>
            <a:ext cx="1671637" cy="2060575"/>
          </a:xfrm>
          <a:custGeom>
            <a:avLst/>
            <a:gdLst/>
            <a:ahLst/>
            <a:cxnLst/>
            <a:rect l="l" t="t" r="r" b="b"/>
            <a:pathLst>
              <a:path w="388" h="478" extrusionOk="0">
                <a:moveTo>
                  <a:pt x="149" y="168"/>
                </a:moveTo>
                <a:cubicBezTo>
                  <a:pt x="108" y="209"/>
                  <a:pt x="55" y="229"/>
                  <a:pt x="2" y="229"/>
                </a:cubicBezTo>
                <a:cubicBezTo>
                  <a:pt x="2" y="229"/>
                  <a:pt x="1" y="229"/>
                  <a:pt x="0" y="229"/>
                </a:cubicBezTo>
                <a:cubicBezTo>
                  <a:pt x="44" y="275"/>
                  <a:pt x="73" y="335"/>
                  <a:pt x="79" y="402"/>
                </a:cubicBezTo>
                <a:cubicBezTo>
                  <a:pt x="113" y="448"/>
                  <a:pt x="167" y="478"/>
                  <a:pt x="228" y="478"/>
                </a:cubicBezTo>
                <a:cubicBezTo>
                  <a:pt x="296" y="478"/>
                  <a:pt x="356" y="441"/>
                  <a:pt x="388" y="387"/>
                </a:cubicBezTo>
                <a:cubicBezTo>
                  <a:pt x="377" y="236"/>
                  <a:pt x="310" y="100"/>
                  <a:pt x="208" y="0"/>
                </a:cubicBezTo>
                <a:cubicBezTo>
                  <a:pt x="209" y="7"/>
                  <a:pt x="210" y="14"/>
                  <a:pt x="210" y="22"/>
                </a:cubicBezTo>
                <a:cubicBezTo>
                  <a:pt x="210" y="77"/>
                  <a:pt x="188" y="129"/>
                  <a:pt x="149" y="168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123"/>
          <p:cNvSpPr/>
          <p:nvPr/>
        </p:nvSpPr>
        <p:spPr>
          <a:xfrm>
            <a:off x="7032625" y="3400425"/>
            <a:ext cx="1654175" cy="1793875"/>
          </a:xfrm>
          <a:custGeom>
            <a:avLst/>
            <a:gdLst/>
            <a:ahLst/>
            <a:cxnLst/>
            <a:rect l="l" t="t" r="r" b="b"/>
            <a:pathLst>
              <a:path w="384" h="416" extrusionOk="0">
                <a:moveTo>
                  <a:pt x="223" y="77"/>
                </a:moveTo>
                <a:cubicBezTo>
                  <a:pt x="165" y="77"/>
                  <a:pt x="113" y="53"/>
                  <a:pt x="75" y="15"/>
                </a:cubicBezTo>
                <a:cubicBezTo>
                  <a:pt x="74" y="82"/>
                  <a:pt x="49" y="144"/>
                  <a:pt x="9" y="193"/>
                </a:cubicBezTo>
                <a:cubicBezTo>
                  <a:pt x="0" y="249"/>
                  <a:pt x="17" y="309"/>
                  <a:pt x="60" y="352"/>
                </a:cubicBezTo>
                <a:cubicBezTo>
                  <a:pt x="108" y="400"/>
                  <a:pt x="176" y="416"/>
                  <a:pt x="238" y="400"/>
                </a:cubicBezTo>
                <a:cubicBezTo>
                  <a:pt x="329" y="295"/>
                  <a:pt x="384" y="157"/>
                  <a:pt x="384" y="7"/>
                </a:cubicBezTo>
                <a:cubicBezTo>
                  <a:pt x="384" y="4"/>
                  <a:pt x="384" y="2"/>
                  <a:pt x="384" y="0"/>
                </a:cubicBezTo>
                <a:cubicBezTo>
                  <a:pt x="346" y="47"/>
                  <a:pt x="288" y="77"/>
                  <a:pt x="223" y="77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123"/>
          <p:cNvSpPr/>
          <p:nvPr/>
        </p:nvSpPr>
        <p:spPr>
          <a:xfrm>
            <a:off x="4241800" y="839787"/>
            <a:ext cx="2058987" cy="1668462"/>
          </a:xfrm>
          <a:custGeom>
            <a:avLst/>
            <a:gdLst/>
            <a:ahLst/>
            <a:cxnLst/>
            <a:rect l="l" t="t" r="r" b="b"/>
            <a:pathLst>
              <a:path w="478" h="387" extrusionOk="0">
                <a:moveTo>
                  <a:pt x="168" y="239"/>
                </a:moveTo>
                <a:cubicBezTo>
                  <a:pt x="207" y="278"/>
                  <a:pt x="228" y="330"/>
                  <a:pt x="228" y="385"/>
                </a:cubicBezTo>
                <a:cubicBezTo>
                  <a:pt x="228" y="386"/>
                  <a:pt x="228" y="387"/>
                  <a:pt x="228" y="387"/>
                </a:cubicBezTo>
                <a:cubicBezTo>
                  <a:pt x="275" y="344"/>
                  <a:pt x="335" y="315"/>
                  <a:pt x="402" y="308"/>
                </a:cubicBezTo>
                <a:cubicBezTo>
                  <a:pt x="448" y="275"/>
                  <a:pt x="478" y="221"/>
                  <a:pt x="478" y="159"/>
                </a:cubicBezTo>
                <a:cubicBezTo>
                  <a:pt x="478" y="91"/>
                  <a:pt x="441" y="32"/>
                  <a:pt x="386" y="0"/>
                </a:cubicBezTo>
                <a:cubicBezTo>
                  <a:pt x="235" y="11"/>
                  <a:pt x="99" y="77"/>
                  <a:pt x="0" y="179"/>
                </a:cubicBezTo>
                <a:cubicBezTo>
                  <a:pt x="60" y="173"/>
                  <a:pt x="122" y="193"/>
                  <a:pt x="168" y="239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123"/>
          <p:cNvSpPr/>
          <p:nvPr/>
        </p:nvSpPr>
        <p:spPr>
          <a:xfrm>
            <a:off x="6067425" y="831850"/>
            <a:ext cx="1749425" cy="1658937"/>
          </a:xfrm>
          <a:custGeom>
            <a:avLst/>
            <a:gdLst/>
            <a:ahLst/>
            <a:cxnLst/>
            <a:rect l="l" t="t" r="r" b="b"/>
            <a:pathLst>
              <a:path w="406" h="385" extrusionOk="0">
                <a:moveTo>
                  <a:pt x="76" y="161"/>
                </a:moveTo>
                <a:cubicBezTo>
                  <a:pt x="76" y="219"/>
                  <a:pt x="52" y="272"/>
                  <a:pt x="14" y="309"/>
                </a:cubicBezTo>
                <a:cubicBezTo>
                  <a:pt x="82" y="311"/>
                  <a:pt x="144" y="336"/>
                  <a:pt x="193" y="376"/>
                </a:cubicBezTo>
                <a:cubicBezTo>
                  <a:pt x="249" y="385"/>
                  <a:pt x="308" y="368"/>
                  <a:pt x="352" y="324"/>
                </a:cubicBezTo>
                <a:cubicBezTo>
                  <a:pt x="387" y="289"/>
                  <a:pt x="406" y="243"/>
                  <a:pt x="406" y="194"/>
                </a:cubicBezTo>
                <a:cubicBezTo>
                  <a:pt x="406" y="178"/>
                  <a:pt x="404" y="162"/>
                  <a:pt x="400" y="147"/>
                </a:cubicBezTo>
                <a:cubicBezTo>
                  <a:pt x="294" y="56"/>
                  <a:pt x="157" y="0"/>
                  <a:pt x="6" y="0"/>
                </a:cubicBezTo>
                <a:cubicBezTo>
                  <a:pt x="4" y="0"/>
                  <a:pt x="2" y="0"/>
                  <a:pt x="0" y="0"/>
                </a:cubicBezTo>
                <a:cubicBezTo>
                  <a:pt x="46" y="38"/>
                  <a:pt x="76" y="96"/>
                  <a:pt x="76" y="161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123"/>
          <p:cNvSpPr/>
          <p:nvPr/>
        </p:nvSpPr>
        <p:spPr>
          <a:xfrm>
            <a:off x="5886450" y="4349750"/>
            <a:ext cx="2058987" cy="1668462"/>
          </a:xfrm>
          <a:custGeom>
            <a:avLst/>
            <a:gdLst/>
            <a:ahLst/>
            <a:cxnLst/>
            <a:rect l="l" t="t" r="r" b="b"/>
            <a:pathLst>
              <a:path w="478" h="387" extrusionOk="0">
                <a:moveTo>
                  <a:pt x="310" y="148"/>
                </a:moveTo>
                <a:cubicBezTo>
                  <a:pt x="269" y="108"/>
                  <a:pt x="249" y="54"/>
                  <a:pt x="250" y="0"/>
                </a:cubicBezTo>
                <a:cubicBezTo>
                  <a:pt x="204" y="44"/>
                  <a:pt x="143" y="72"/>
                  <a:pt x="76" y="79"/>
                </a:cubicBezTo>
                <a:cubicBezTo>
                  <a:pt x="30" y="112"/>
                  <a:pt x="0" y="167"/>
                  <a:pt x="0" y="228"/>
                </a:cubicBezTo>
                <a:cubicBezTo>
                  <a:pt x="0" y="296"/>
                  <a:pt x="37" y="355"/>
                  <a:pt x="92" y="387"/>
                </a:cubicBezTo>
                <a:cubicBezTo>
                  <a:pt x="243" y="376"/>
                  <a:pt x="379" y="310"/>
                  <a:pt x="478" y="208"/>
                </a:cubicBezTo>
                <a:cubicBezTo>
                  <a:pt x="471" y="209"/>
                  <a:pt x="464" y="209"/>
                  <a:pt x="457" y="209"/>
                </a:cubicBezTo>
                <a:cubicBezTo>
                  <a:pt x="404" y="209"/>
                  <a:pt x="351" y="189"/>
                  <a:pt x="310" y="148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123"/>
          <p:cNvSpPr/>
          <p:nvPr/>
        </p:nvSpPr>
        <p:spPr>
          <a:xfrm>
            <a:off x="3505200" y="3224212"/>
            <a:ext cx="1671637" cy="2060575"/>
          </a:xfrm>
          <a:custGeom>
            <a:avLst/>
            <a:gdLst/>
            <a:ahLst/>
            <a:cxnLst/>
            <a:rect l="l" t="t" r="r" b="b"/>
            <a:pathLst>
              <a:path w="388" h="478" extrusionOk="0">
                <a:moveTo>
                  <a:pt x="239" y="310"/>
                </a:moveTo>
                <a:cubicBezTo>
                  <a:pt x="278" y="271"/>
                  <a:pt x="330" y="249"/>
                  <a:pt x="386" y="249"/>
                </a:cubicBezTo>
                <a:cubicBezTo>
                  <a:pt x="386" y="249"/>
                  <a:pt x="387" y="249"/>
                  <a:pt x="388" y="249"/>
                </a:cubicBezTo>
                <a:cubicBezTo>
                  <a:pt x="344" y="203"/>
                  <a:pt x="315" y="143"/>
                  <a:pt x="309" y="76"/>
                </a:cubicBezTo>
                <a:cubicBezTo>
                  <a:pt x="275" y="30"/>
                  <a:pt x="221" y="0"/>
                  <a:pt x="160" y="0"/>
                </a:cubicBezTo>
                <a:cubicBezTo>
                  <a:pt x="92" y="0"/>
                  <a:pt x="32" y="37"/>
                  <a:pt x="0" y="92"/>
                </a:cubicBezTo>
                <a:cubicBezTo>
                  <a:pt x="11" y="243"/>
                  <a:pt x="78" y="378"/>
                  <a:pt x="180" y="478"/>
                </a:cubicBezTo>
                <a:cubicBezTo>
                  <a:pt x="174" y="418"/>
                  <a:pt x="193" y="356"/>
                  <a:pt x="239" y="310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123"/>
          <p:cNvSpPr/>
          <p:nvPr/>
        </p:nvSpPr>
        <p:spPr>
          <a:xfrm>
            <a:off x="3500437" y="1663700"/>
            <a:ext cx="1628775" cy="1792287"/>
          </a:xfrm>
          <a:custGeom>
            <a:avLst/>
            <a:gdLst/>
            <a:ahLst/>
            <a:cxnLst/>
            <a:rect l="l" t="t" r="r" b="b"/>
            <a:pathLst>
              <a:path w="378" h="416" extrusionOk="0">
                <a:moveTo>
                  <a:pt x="161" y="339"/>
                </a:moveTo>
                <a:cubicBezTo>
                  <a:pt x="219" y="339"/>
                  <a:pt x="271" y="363"/>
                  <a:pt x="309" y="401"/>
                </a:cubicBezTo>
                <a:cubicBezTo>
                  <a:pt x="310" y="334"/>
                  <a:pt x="335" y="272"/>
                  <a:pt x="376" y="223"/>
                </a:cubicBezTo>
                <a:cubicBezTo>
                  <a:pt x="377" y="214"/>
                  <a:pt x="378" y="204"/>
                  <a:pt x="378" y="194"/>
                </a:cubicBezTo>
                <a:cubicBezTo>
                  <a:pt x="378" y="145"/>
                  <a:pt x="358" y="99"/>
                  <a:pt x="324" y="64"/>
                </a:cubicBezTo>
                <a:cubicBezTo>
                  <a:pt x="276" y="16"/>
                  <a:pt x="208" y="0"/>
                  <a:pt x="146" y="16"/>
                </a:cubicBezTo>
                <a:cubicBezTo>
                  <a:pt x="55" y="122"/>
                  <a:pt x="0" y="259"/>
                  <a:pt x="0" y="410"/>
                </a:cubicBezTo>
                <a:cubicBezTo>
                  <a:pt x="0" y="412"/>
                  <a:pt x="0" y="414"/>
                  <a:pt x="0" y="416"/>
                </a:cubicBezTo>
                <a:cubicBezTo>
                  <a:pt x="38" y="369"/>
                  <a:pt x="96" y="339"/>
                  <a:pt x="161" y="339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123"/>
          <p:cNvSpPr/>
          <p:nvPr/>
        </p:nvSpPr>
        <p:spPr>
          <a:xfrm>
            <a:off x="4327525" y="4395787"/>
            <a:ext cx="1792287" cy="1630362"/>
          </a:xfrm>
          <a:custGeom>
            <a:avLst/>
            <a:gdLst/>
            <a:ahLst/>
            <a:cxnLst/>
            <a:rect l="l" t="t" r="r" b="b"/>
            <a:pathLst>
              <a:path w="416" h="378" extrusionOk="0">
                <a:moveTo>
                  <a:pt x="340" y="217"/>
                </a:moveTo>
                <a:cubicBezTo>
                  <a:pt x="340" y="159"/>
                  <a:pt x="364" y="107"/>
                  <a:pt x="402" y="69"/>
                </a:cubicBezTo>
                <a:cubicBezTo>
                  <a:pt x="334" y="67"/>
                  <a:pt x="272" y="42"/>
                  <a:pt x="223" y="2"/>
                </a:cubicBezTo>
                <a:cubicBezTo>
                  <a:pt x="214" y="1"/>
                  <a:pt x="204" y="0"/>
                  <a:pt x="195" y="0"/>
                </a:cubicBezTo>
                <a:cubicBezTo>
                  <a:pt x="146" y="0"/>
                  <a:pt x="99" y="19"/>
                  <a:pt x="64" y="54"/>
                </a:cubicBezTo>
                <a:cubicBezTo>
                  <a:pt x="16" y="102"/>
                  <a:pt x="0" y="170"/>
                  <a:pt x="16" y="232"/>
                </a:cubicBezTo>
                <a:cubicBezTo>
                  <a:pt x="122" y="323"/>
                  <a:pt x="259" y="378"/>
                  <a:pt x="410" y="378"/>
                </a:cubicBezTo>
                <a:cubicBezTo>
                  <a:pt x="412" y="378"/>
                  <a:pt x="414" y="378"/>
                  <a:pt x="416" y="378"/>
                </a:cubicBezTo>
                <a:cubicBezTo>
                  <a:pt x="370" y="340"/>
                  <a:pt x="340" y="282"/>
                  <a:pt x="340" y="217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123"/>
          <p:cNvSpPr/>
          <p:nvPr/>
        </p:nvSpPr>
        <p:spPr>
          <a:xfrm>
            <a:off x="6761162" y="1404937"/>
            <a:ext cx="512762" cy="615950"/>
          </a:xfrm>
          <a:custGeom>
            <a:avLst/>
            <a:gdLst/>
            <a:ahLst/>
            <a:cxnLst/>
            <a:rect l="l" t="t" r="r" b="b"/>
            <a:pathLst>
              <a:path w="119" h="143" extrusionOk="0">
                <a:moveTo>
                  <a:pt x="80" y="138"/>
                </a:moveTo>
                <a:cubicBezTo>
                  <a:pt x="80" y="141"/>
                  <a:pt x="77" y="143"/>
                  <a:pt x="7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2" y="143"/>
                  <a:pt x="40" y="141"/>
                  <a:pt x="40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5"/>
                  <a:pt x="42" y="133"/>
                  <a:pt x="45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7" y="133"/>
                  <a:pt x="80" y="135"/>
                  <a:pt x="80" y="138"/>
                </a:cubicBezTo>
                <a:close/>
                <a:moveTo>
                  <a:pt x="80" y="125"/>
                </a:moveTo>
                <a:cubicBezTo>
                  <a:pt x="80" y="122"/>
                  <a:pt x="77" y="120"/>
                  <a:pt x="75" y="12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2" y="120"/>
                  <a:pt x="40" y="122"/>
                  <a:pt x="40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0" y="128"/>
                  <a:pt x="42" y="130"/>
                  <a:pt x="45" y="130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77" y="130"/>
                  <a:pt x="80" y="128"/>
                  <a:pt x="80" y="125"/>
                </a:cubicBezTo>
                <a:close/>
                <a:moveTo>
                  <a:pt x="64" y="71"/>
                </a:moveTo>
                <a:cubicBezTo>
                  <a:pt x="58" y="71"/>
                  <a:pt x="58" y="71"/>
                  <a:pt x="58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117"/>
                  <a:pt x="55" y="117"/>
                  <a:pt x="55" y="117"/>
                </a:cubicBezTo>
                <a:cubicBezTo>
                  <a:pt x="56" y="117"/>
                  <a:pt x="58" y="117"/>
                  <a:pt x="59" y="117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9" y="117"/>
                  <a:pt x="60" y="117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3" y="117"/>
                  <a:pt x="64" y="117"/>
                </a:cubicBezTo>
                <a:lnTo>
                  <a:pt x="64" y="71"/>
                </a:lnTo>
                <a:close/>
                <a:moveTo>
                  <a:pt x="43" y="52"/>
                </a:moveTo>
                <a:cubicBezTo>
                  <a:pt x="39" y="52"/>
                  <a:pt x="36" y="55"/>
                  <a:pt x="36" y="59"/>
                </a:cubicBezTo>
                <a:cubicBezTo>
                  <a:pt x="36" y="63"/>
                  <a:pt x="39" y="66"/>
                  <a:pt x="4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5"/>
                  <a:pt x="47" y="52"/>
                  <a:pt x="43" y="52"/>
                </a:cubicBezTo>
                <a:close/>
                <a:moveTo>
                  <a:pt x="83" y="59"/>
                </a:moveTo>
                <a:cubicBezTo>
                  <a:pt x="83" y="55"/>
                  <a:pt x="80" y="52"/>
                  <a:pt x="76" y="52"/>
                </a:cubicBezTo>
                <a:cubicBezTo>
                  <a:pt x="72" y="52"/>
                  <a:pt x="69" y="55"/>
                  <a:pt x="69" y="59"/>
                </a:cubicBezTo>
                <a:cubicBezTo>
                  <a:pt x="69" y="66"/>
                  <a:pt x="69" y="66"/>
                  <a:pt x="69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80" y="66"/>
                  <a:pt x="83" y="63"/>
                  <a:pt x="83" y="59"/>
                </a:cubicBezTo>
                <a:close/>
                <a:moveTo>
                  <a:pt x="99" y="46"/>
                </a:moveTo>
                <a:cubicBezTo>
                  <a:pt x="96" y="33"/>
                  <a:pt x="81" y="19"/>
                  <a:pt x="60" y="19"/>
                </a:cubicBezTo>
                <a:cubicBezTo>
                  <a:pt x="39" y="19"/>
                  <a:pt x="23" y="33"/>
                  <a:pt x="20" y="46"/>
                </a:cubicBezTo>
                <a:cubicBezTo>
                  <a:pt x="18" y="56"/>
                  <a:pt x="20" y="65"/>
                  <a:pt x="25" y="74"/>
                </a:cubicBezTo>
                <a:cubicBezTo>
                  <a:pt x="29" y="82"/>
                  <a:pt x="33" y="88"/>
                  <a:pt x="37" y="96"/>
                </a:cubicBezTo>
                <a:cubicBezTo>
                  <a:pt x="39" y="101"/>
                  <a:pt x="39" y="107"/>
                  <a:pt x="40" y="112"/>
                </a:cubicBezTo>
                <a:cubicBezTo>
                  <a:pt x="41" y="116"/>
                  <a:pt x="43" y="117"/>
                  <a:pt x="47" y="117"/>
                </a:cubicBezTo>
                <a:cubicBezTo>
                  <a:pt x="48" y="117"/>
                  <a:pt x="49" y="117"/>
                  <a:pt x="50" y="117"/>
                </a:cubicBezTo>
                <a:cubicBezTo>
                  <a:pt x="50" y="71"/>
                  <a:pt x="50" y="71"/>
                  <a:pt x="50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1"/>
                  <a:pt x="37" y="69"/>
                  <a:pt x="35" y="67"/>
                </a:cubicBezTo>
                <a:cubicBezTo>
                  <a:pt x="32" y="65"/>
                  <a:pt x="31" y="62"/>
                  <a:pt x="31" y="59"/>
                </a:cubicBezTo>
                <a:cubicBezTo>
                  <a:pt x="31" y="56"/>
                  <a:pt x="32" y="53"/>
                  <a:pt x="35" y="50"/>
                </a:cubicBezTo>
                <a:cubicBezTo>
                  <a:pt x="37" y="48"/>
                  <a:pt x="40" y="47"/>
                  <a:pt x="43" y="47"/>
                </a:cubicBezTo>
                <a:cubicBezTo>
                  <a:pt x="50" y="47"/>
                  <a:pt x="55" y="52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66"/>
                  <a:pt x="55" y="66"/>
                  <a:pt x="55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6"/>
                  <a:pt x="66" y="53"/>
                  <a:pt x="68" y="50"/>
                </a:cubicBezTo>
                <a:cubicBezTo>
                  <a:pt x="70" y="48"/>
                  <a:pt x="73" y="47"/>
                  <a:pt x="76" y="47"/>
                </a:cubicBezTo>
                <a:cubicBezTo>
                  <a:pt x="79" y="47"/>
                  <a:pt x="82" y="48"/>
                  <a:pt x="85" y="50"/>
                </a:cubicBezTo>
                <a:cubicBezTo>
                  <a:pt x="87" y="53"/>
                  <a:pt x="88" y="56"/>
                  <a:pt x="88" y="59"/>
                </a:cubicBezTo>
                <a:cubicBezTo>
                  <a:pt x="88" y="62"/>
                  <a:pt x="87" y="65"/>
                  <a:pt x="85" y="67"/>
                </a:cubicBezTo>
                <a:cubicBezTo>
                  <a:pt x="82" y="69"/>
                  <a:pt x="79" y="71"/>
                  <a:pt x="76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0" y="117"/>
                  <a:pt x="71" y="117"/>
                  <a:pt x="72" y="117"/>
                </a:cubicBezTo>
                <a:cubicBezTo>
                  <a:pt x="76" y="117"/>
                  <a:pt x="78" y="116"/>
                  <a:pt x="79" y="112"/>
                </a:cubicBezTo>
                <a:cubicBezTo>
                  <a:pt x="80" y="107"/>
                  <a:pt x="81" y="101"/>
                  <a:pt x="83" y="96"/>
                </a:cubicBezTo>
                <a:cubicBezTo>
                  <a:pt x="86" y="88"/>
                  <a:pt x="90" y="82"/>
                  <a:pt x="95" y="74"/>
                </a:cubicBezTo>
                <a:cubicBezTo>
                  <a:pt x="99" y="65"/>
                  <a:pt x="102" y="56"/>
                  <a:pt x="99" y="46"/>
                </a:cubicBezTo>
                <a:close/>
                <a:moveTo>
                  <a:pt x="64" y="5"/>
                </a:moveTo>
                <a:cubicBezTo>
                  <a:pt x="64" y="2"/>
                  <a:pt x="62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7" y="0"/>
                  <a:pt x="55" y="2"/>
                  <a:pt x="55" y="5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2" y="17"/>
                  <a:pt x="64" y="15"/>
                  <a:pt x="64" y="13"/>
                </a:cubicBezTo>
                <a:lnTo>
                  <a:pt x="64" y="5"/>
                </a:lnTo>
                <a:close/>
                <a:moveTo>
                  <a:pt x="88" y="12"/>
                </a:moveTo>
                <a:cubicBezTo>
                  <a:pt x="89" y="10"/>
                  <a:pt x="88" y="7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4" y="5"/>
                  <a:pt x="82" y="6"/>
                  <a:pt x="80" y="8"/>
                </a:cubicBezTo>
                <a:cubicBezTo>
                  <a:pt x="77" y="15"/>
                  <a:pt x="77" y="15"/>
                  <a:pt x="77" y="15"/>
                </a:cubicBezTo>
                <a:cubicBezTo>
                  <a:pt x="75" y="17"/>
                  <a:pt x="76" y="19"/>
                  <a:pt x="78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80" y="22"/>
                  <a:pt x="83" y="21"/>
                  <a:pt x="84" y="19"/>
                </a:cubicBezTo>
                <a:lnTo>
                  <a:pt x="88" y="12"/>
                </a:lnTo>
                <a:close/>
                <a:moveTo>
                  <a:pt x="106" y="26"/>
                </a:moveTo>
                <a:cubicBezTo>
                  <a:pt x="108" y="24"/>
                  <a:pt x="108" y="22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5" y="18"/>
                  <a:pt x="102" y="18"/>
                  <a:pt x="100" y="19"/>
                </a:cubicBezTo>
                <a:cubicBezTo>
                  <a:pt x="94" y="25"/>
                  <a:pt x="94" y="25"/>
                  <a:pt x="94" y="25"/>
                </a:cubicBezTo>
                <a:cubicBezTo>
                  <a:pt x="92" y="26"/>
                  <a:pt x="92" y="29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3"/>
                  <a:pt x="98" y="33"/>
                  <a:pt x="100" y="31"/>
                </a:cubicBezTo>
                <a:lnTo>
                  <a:pt x="106" y="26"/>
                </a:lnTo>
                <a:close/>
                <a:moveTo>
                  <a:pt x="115" y="47"/>
                </a:moveTo>
                <a:cubicBezTo>
                  <a:pt x="117" y="47"/>
                  <a:pt x="119" y="44"/>
                  <a:pt x="119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8" y="40"/>
                  <a:pt x="116" y="38"/>
                  <a:pt x="114" y="39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3" y="40"/>
                  <a:pt x="102" y="43"/>
                  <a:pt x="102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3" y="47"/>
                  <a:pt x="105" y="49"/>
                  <a:pt x="107" y="49"/>
                </a:cubicBezTo>
                <a:lnTo>
                  <a:pt x="115" y="47"/>
                </a:lnTo>
                <a:close/>
                <a:moveTo>
                  <a:pt x="113" y="70"/>
                </a:moveTo>
                <a:cubicBezTo>
                  <a:pt x="116" y="71"/>
                  <a:pt x="118" y="69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5"/>
                  <a:pt x="117" y="62"/>
                  <a:pt x="115" y="62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5" y="60"/>
                  <a:pt x="102" y="61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1" y="66"/>
                  <a:pt x="103" y="68"/>
                  <a:pt x="105" y="69"/>
                </a:cubicBezTo>
                <a:lnTo>
                  <a:pt x="113" y="70"/>
                </a:lnTo>
                <a:close/>
                <a:moveTo>
                  <a:pt x="34" y="19"/>
                </a:moveTo>
                <a:cubicBezTo>
                  <a:pt x="36" y="21"/>
                  <a:pt x="38" y="22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2" y="19"/>
                  <a:pt x="43" y="17"/>
                  <a:pt x="42" y="15"/>
                </a:cubicBezTo>
                <a:cubicBezTo>
                  <a:pt x="38" y="8"/>
                  <a:pt x="38" y="8"/>
                  <a:pt x="38" y="8"/>
                </a:cubicBezTo>
                <a:cubicBezTo>
                  <a:pt x="37" y="6"/>
                  <a:pt x="34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0" y="7"/>
                  <a:pt x="30" y="10"/>
                  <a:pt x="31" y="12"/>
                </a:cubicBezTo>
                <a:lnTo>
                  <a:pt x="34" y="19"/>
                </a:lnTo>
                <a:close/>
                <a:moveTo>
                  <a:pt x="19" y="31"/>
                </a:moveTo>
                <a:cubicBezTo>
                  <a:pt x="21" y="33"/>
                  <a:pt x="23" y="33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7" y="29"/>
                  <a:pt x="26" y="26"/>
                  <a:pt x="25" y="25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8"/>
                  <a:pt x="14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1" y="22"/>
                  <a:pt x="11" y="24"/>
                  <a:pt x="13" y="26"/>
                </a:cubicBezTo>
                <a:lnTo>
                  <a:pt x="19" y="31"/>
                </a:lnTo>
                <a:close/>
                <a:moveTo>
                  <a:pt x="11" y="49"/>
                </a:moveTo>
                <a:cubicBezTo>
                  <a:pt x="14" y="49"/>
                  <a:pt x="16" y="47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3"/>
                  <a:pt x="15" y="40"/>
                  <a:pt x="13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0" y="40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4"/>
                  <a:pt x="1" y="47"/>
                  <a:pt x="4" y="47"/>
                </a:cubicBezTo>
                <a:lnTo>
                  <a:pt x="11" y="49"/>
                </a:lnTo>
                <a:close/>
                <a:moveTo>
                  <a:pt x="13" y="69"/>
                </a:moveTo>
                <a:cubicBezTo>
                  <a:pt x="16" y="68"/>
                  <a:pt x="17" y="66"/>
                  <a:pt x="17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1"/>
                  <a:pt x="14" y="60"/>
                  <a:pt x="12" y="60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2"/>
                  <a:pt x="0" y="65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1" y="69"/>
                  <a:pt x="3" y="71"/>
                  <a:pt x="5" y="70"/>
                </a:cubicBezTo>
                <a:lnTo>
                  <a:pt x="13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123"/>
          <p:cNvSpPr/>
          <p:nvPr/>
        </p:nvSpPr>
        <p:spPr>
          <a:xfrm>
            <a:off x="7494587" y="4121150"/>
            <a:ext cx="719137" cy="482600"/>
          </a:xfrm>
          <a:custGeom>
            <a:avLst/>
            <a:gdLst/>
            <a:ahLst/>
            <a:cxnLst/>
            <a:rect l="l" t="t" r="r" b="b"/>
            <a:pathLst>
              <a:path w="167" h="112" extrusionOk="0">
                <a:moveTo>
                  <a:pt x="133" y="11"/>
                </a:moveTo>
                <a:cubicBezTo>
                  <a:pt x="148" y="50"/>
                  <a:pt x="148" y="50"/>
                  <a:pt x="148" y="50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19" y="49"/>
                  <a:pt x="87" y="22"/>
                  <a:pt x="85" y="22"/>
                </a:cubicBezTo>
                <a:cubicBezTo>
                  <a:pt x="82" y="22"/>
                  <a:pt x="73" y="25"/>
                  <a:pt x="71" y="26"/>
                </a:cubicBezTo>
                <a:cubicBezTo>
                  <a:pt x="71" y="26"/>
                  <a:pt x="66" y="27"/>
                  <a:pt x="60" y="27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5"/>
                  <a:pt x="53" y="24"/>
                  <a:pt x="53" y="23"/>
                </a:cubicBezTo>
                <a:cubicBezTo>
                  <a:pt x="53" y="21"/>
                  <a:pt x="55" y="19"/>
                  <a:pt x="57" y="19"/>
                </a:cubicBezTo>
                <a:cubicBezTo>
                  <a:pt x="65" y="14"/>
                  <a:pt x="87" y="6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95" y="6"/>
                  <a:pt x="129" y="10"/>
                  <a:pt x="133" y="11"/>
                </a:cubicBezTo>
                <a:close/>
                <a:moveTo>
                  <a:pt x="146" y="0"/>
                </a:moveTo>
                <a:cubicBezTo>
                  <a:pt x="146" y="0"/>
                  <a:pt x="145" y="0"/>
                  <a:pt x="145" y="0"/>
                </a:cubicBezTo>
                <a:cubicBezTo>
                  <a:pt x="138" y="3"/>
                  <a:pt x="138" y="3"/>
                  <a:pt x="138" y="3"/>
                </a:cubicBezTo>
                <a:cubicBezTo>
                  <a:pt x="137" y="3"/>
                  <a:pt x="136" y="4"/>
                  <a:pt x="136" y="5"/>
                </a:cubicBezTo>
                <a:cubicBezTo>
                  <a:pt x="135" y="6"/>
                  <a:pt x="135" y="8"/>
                  <a:pt x="136" y="9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3" y="51"/>
                  <a:pt x="155" y="52"/>
                  <a:pt x="157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48"/>
                  <a:pt x="166" y="47"/>
                </a:cubicBezTo>
                <a:cubicBezTo>
                  <a:pt x="167" y="46"/>
                  <a:pt x="167" y="44"/>
                  <a:pt x="166" y="4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0" y="1"/>
                  <a:pt x="148" y="0"/>
                  <a:pt x="146" y="0"/>
                </a:cubicBezTo>
                <a:close/>
                <a:moveTo>
                  <a:pt x="0" y="56"/>
                </a:moveTo>
                <a:cubicBezTo>
                  <a:pt x="0" y="57"/>
                  <a:pt x="0" y="58"/>
                  <a:pt x="1" y="59"/>
                </a:cubicBezTo>
                <a:cubicBezTo>
                  <a:pt x="2" y="60"/>
                  <a:pt x="3" y="60"/>
                  <a:pt x="4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3" y="61"/>
                  <a:pt x="15" y="59"/>
                  <a:pt x="15" y="57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6"/>
                  <a:pt x="4" y="8"/>
                  <a:pt x="3" y="10"/>
                </a:cubicBezTo>
                <a:lnTo>
                  <a:pt x="0" y="56"/>
                </a:lnTo>
                <a:close/>
                <a:moveTo>
                  <a:pt x="68" y="96"/>
                </a:moveTo>
                <a:cubicBezTo>
                  <a:pt x="68" y="95"/>
                  <a:pt x="67" y="93"/>
                  <a:pt x="66" y="92"/>
                </a:cubicBezTo>
                <a:cubicBezTo>
                  <a:pt x="63" y="90"/>
                  <a:pt x="60" y="90"/>
                  <a:pt x="57" y="93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8"/>
                  <a:pt x="54" y="98"/>
                  <a:pt x="54" y="98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7" y="106"/>
                  <a:pt x="51" y="109"/>
                  <a:pt x="52" y="110"/>
                </a:cubicBezTo>
                <a:cubicBezTo>
                  <a:pt x="53" y="111"/>
                  <a:pt x="55" y="112"/>
                  <a:pt x="56" y="112"/>
                </a:cubicBezTo>
                <a:cubicBezTo>
                  <a:pt x="58" y="112"/>
                  <a:pt x="59" y="111"/>
                  <a:pt x="61" y="109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9" y="98"/>
                  <a:pt x="68" y="96"/>
                </a:cubicBezTo>
                <a:close/>
                <a:moveTo>
                  <a:pt x="36" y="94"/>
                </a:moveTo>
                <a:cubicBezTo>
                  <a:pt x="34" y="96"/>
                  <a:pt x="34" y="99"/>
                  <a:pt x="38" y="102"/>
                </a:cubicBezTo>
                <a:cubicBezTo>
                  <a:pt x="41" y="104"/>
                  <a:pt x="44" y="104"/>
                  <a:pt x="46" y="101"/>
                </a:cubicBezTo>
                <a:cubicBezTo>
                  <a:pt x="54" y="91"/>
                  <a:pt x="54" y="91"/>
                  <a:pt x="54" y="91"/>
                </a:cubicBezTo>
                <a:cubicBezTo>
                  <a:pt x="58" y="87"/>
                  <a:pt x="54" y="83"/>
                  <a:pt x="53" y="82"/>
                </a:cubicBezTo>
                <a:cubicBezTo>
                  <a:pt x="50" y="80"/>
                  <a:pt x="47" y="80"/>
                  <a:pt x="45" y="83"/>
                </a:cubicBezTo>
                <a:cubicBezTo>
                  <a:pt x="40" y="89"/>
                  <a:pt x="40" y="89"/>
                  <a:pt x="40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0" y="89"/>
                  <a:pt x="40" y="89"/>
                  <a:pt x="40" y="89"/>
                </a:cubicBezTo>
                <a:lnTo>
                  <a:pt x="36" y="94"/>
                </a:lnTo>
                <a:close/>
                <a:moveTo>
                  <a:pt x="24" y="82"/>
                </a:moveTo>
                <a:cubicBezTo>
                  <a:pt x="23" y="84"/>
                  <a:pt x="23" y="85"/>
                  <a:pt x="23" y="87"/>
                </a:cubicBezTo>
                <a:cubicBezTo>
                  <a:pt x="23" y="89"/>
                  <a:pt x="24" y="90"/>
                  <a:pt x="26" y="91"/>
                </a:cubicBezTo>
                <a:cubicBezTo>
                  <a:pt x="28" y="94"/>
                  <a:pt x="31" y="93"/>
                  <a:pt x="34" y="90"/>
                </a:cubicBezTo>
                <a:cubicBezTo>
                  <a:pt x="43" y="80"/>
                  <a:pt x="43" y="80"/>
                  <a:pt x="43" y="80"/>
                </a:cubicBezTo>
                <a:cubicBezTo>
                  <a:pt x="44" y="78"/>
                  <a:pt x="45" y="76"/>
                  <a:pt x="44" y="75"/>
                </a:cubicBezTo>
                <a:cubicBezTo>
                  <a:pt x="44" y="73"/>
                  <a:pt x="43" y="72"/>
                  <a:pt x="42" y="71"/>
                </a:cubicBezTo>
                <a:cubicBezTo>
                  <a:pt x="39" y="68"/>
                  <a:pt x="36" y="69"/>
                  <a:pt x="33" y="72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8" y="78"/>
                  <a:pt x="28" y="78"/>
                  <a:pt x="28" y="78"/>
                </a:cubicBezTo>
                <a:lnTo>
                  <a:pt x="24" y="82"/>
                </a:lnTo>
                <a:close/>
                <a:moveTo>
                  <a:pt x="23" y="78"/>
                </a:moveTo>
                <a:cubicBezTo>
                  <a:pt x="31" y="68"/>
                  <a:pt x="31" y="68"/>
                  <a:pt x="31" y="68"/>
                </a:cubicBezTo>
                <a:cubicBezTo>
                  <a:pt x="35" y="64"/>
                  <a:pt x="31" y="60"/>
                  <a:pt x="30" y="59"/>
                </a:cubicBezTo>
                <a:cubicBezTo>
                  <a:pt x="27" y="57"/>
                  <a:pt x="24" y="57"/>
                  <a:pt x="22" y="60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5"/>
                  <a:pt x="18" y="65"/>
                  <a:pt x="18" y="65"/>
                </a:cubicBezTo>
                <a:cubicBezTo>
                  <a:pt x="14" y="69"/>
                  <a:pt x="14" y="69"/>
                  <a:pt x="14" y="69"/>
                </a:cubicBezTo>
                <a:cubicBezTo>
                  <a:pt x="13" y="71"/>
                  <a:pt x="12" y="73"/>
                  <a:pt x="13" y="74"/>
                </a:cubicBezTo>
                <a:cubicBezTo>
                  <a:pt x="13" y="76"/>
                  <a:pt x="14" y="77"/>
                  <a:pt x="14" y="77"/>
                </a:cubicBezTo>
                <a:cubicBezTo>
                  <a:pt x="16" y="79"/>
                  <a:pt x="18" y="80"/>
                  <a:pt x="19" y="80"/>
                </a:cubicBezTo>
                <a:cubicBezTo>
                  <a:pt x="20" y="80"/>
                  <a:pt x="22" y="79"/>
                  <a:pt x="23" y="78"/>
                </a:cubicBezTo>
                <a:close/>
                <a:moveTo>
                  <a:pt x="126" y="70"/>
                </a:moveTo>
                <a:cubicBezTo>
                  <a:pt x="128" y="67"/>
                  <a:pt x="129" y="64"/>
                  <a:pt x="125" y="61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07" y="44"/>
                  <a:pt x="88" y="29"/>
                  <a:pt x="84" y="26"/>
                </a:cubicBezTo>
                <a:cubicBezTo>
                  <a:pt x="82" y="26"/>
                  <a:pt x="77" y="28"/>
                  <a:pt x="73" y="29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66" y="31"/>
                  <a:pt x="60" y="31"/>
                </a:cubicBezTo>
                <a:cubicBezTo>
                  <a:pt x="57" y="31"/>
                  <a:pt x="55" y="31"/>
                  <a:pt x="53" y="30"/>
                </a:cubicBezTo>
                <a:cubicBezTo>
                  <a:pt x="49" y="27"/>
                  <a:pt x="49" y="25"/>
                  <a:pt x="49" y="23"/>
                </a:cubicBezTo>
                <a:cubicBezTo>
                  <a:pt x="49" y="20"/>
                  <a:pt x="52" y="17"/>
                  <a:pt x="5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19" y="57"/>
                  <a:pt x="19" y="57"/>
                  <a:pt x="19" y="57"/>
                </a:cubicBezTo>
                <a:cubicBezTo>
                  <a:pt x="22" y="54"/>
                  <a:pt x="25" y="54"/>
                  <a:pt x="26" y="54"/>
                </a:cubicBezTo>
                <a:cubicBezTo>
                  <a:pt x="29" y="54"/>
                  <a:pt x="31" y="55"/>
                  <a:pt x="33" y="56"/>
                </a:cubicBezTo>
                <a:cubicBezTo>
                  <a:pt x="36" y="59"/>
                  <a:pt x="37" y="62"/>
                  <a:pt x="37" y="65"/>
                </a:cubicBezTo>
                <a:cubicBezTo>
                  <a:pt x="39" y="65"/>
                  <a:pt x="42" y="66"/>
                  <a:pt x="44" y="68"/>
                </a:cubicBezTo>
                <a:cubicBezTo>
                  <a:pt x="47" y="70"/>
                  <a:pt x="49" y="74"/>
                  <a:pt x="48" y="77"/>
                </a:cubicBezTo>
                <a:cubicBezTo>
                  <a:pt x="51" y="77"/>
                  <a:pt x="53" y="77"/>
                  <a:pt x="56" y="79"/>
                </a:cubicBezTo>
                <a:cubicBezTo>
                  <a:pt x="58" y="81"/>
                  <a:pt x="60" y="84"/>
                  <a:pt x="60" y="87"/>
                </a:cubicBezTo>
                <a:cubicBezTo>
                  <a:pt x="63" y="86"/>
                  <a:pt x="66" y="87"/>
                  <a:pt x="68" y="89"/>
                </a:cubicBezTo>
                <a:cubicBezTo>
                  <a:pt x="72" y="92"/>
                  <a:pt x="73" y="96"/>
                  <a:pt x="72" y="100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4"/>
                  <a:pt x="78" y="104"/>
                  <a:pt x="79" y="104"/>
                </a:cubicBezTo>
                <a:cubicBezTo>
                  <a:pt x="81" y="104"/>
                  <a:pt x="82" y="103"/>
                  <a:pt x="83" y="102"/>
                </a:cubicBezTo>
                <a:cubicBezTo>
                  <a:pt x="85" y="100"/>
                  <a:pt x="86" y="98"/>
                  <a:pt x="84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69" y="83"/>
                  <a:pt x="69" y="83"/>
                  <a:pt x="69" y="83"/>
                </a:cubicBezTo>
                <a:cubicBezTo>
                  <a:pt x="69" y="83"/>
                  <a:pt x="69" y="82"/>
                  <a:pt x="69" y="82"/>
                </a:cubicBezTo>
                <a:cubicBezTo>
                  <a:pt x="68" y="81"/>
                  <a:pt x="69" y="80"/>
                  <a:pt x="69" y="80"/>
                </a:cubicBezTo>
                <a:cubicBezTo>
                  <a:pt x="70" y="79"/>
                  <a:pt x="71" y="79"/>
                  <a:pt x="72" y="80"/>
                </a:cubicBezTo>
                <a:cubicBezTo>
                  <a:pt x="91" y="95"/>
                  <a:pt x="91" y="95"/>
                  <a:pt x="91" y="95"/>
                </a:cubicBezTo>
                <a:cubicBezTo>
                  <a:pt x="92" y="96"/>
                  <a:pt x="93" y="96"/>
                  <a:pt x="94" y="96"/>
                </a:cubicBezTo>
                <a:cubicBezTo>
                  <a:pt x="96" y="96"/>
                  <a:pt x="97" y="95"/>
                  <a:pt x="99" y="94"/>
                </a:cubicBezTo>
                <a:cubicBezTo>
                  <a:pt x="100" y="92"/>
                  <a:pt x="100" y="91"/>
                  <a:pt x="100" y="89"/>
                </a:cubicBezTo>
                <a:cubicBezTo>
                  <a:pt x="100" y="88"/>
                  <a:pt x="99" y="86"/>
                  <a:pt x="98" y="85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5" y="83"/>
                  <a:pt x="95" y="83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4" y="74"/>
                  <a:pt x="84" y="73"/>
                </a:cubicBezTo>
                <a:cubicBezTo>
                  <a:pt x="84" y="72"/>
                  <a:pt x="84" y="72"/>
                  <a:pt x="85" y="71"/>
                </a:cubicBezTo>
                <a:cubicBezTo>
                  <a:pt x="86" y="70"/>
                  <a:pt x="87" y="70"/>
                  <a:pt x="88" y="71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6" y="86"/>
                  <a:pt x="107" y="86"/>
                  <a:pt x="109" y="86"/>
                </a:cubicBezTo>
                <a:cubicBezTo>
                  <a:pt x="111" y="86"/>
                  <a:pt x="113" y="85"/>
                  <a:pt x="114" y="83"/>
                </a:cubicBezTo>
                <a:cubicBezTo>
                  <a:pt x="116" y="82"/>
                  <a:pt x="116" y="80"/>
                  <a:pt x="116" y="79"/>
                </a:cubicBezTo>
                <a:cubicBezTo>
                  <a:pt x="116" y="77"/>
                  <a:pt x="115" y="76"/>
                  <a:pt x="113" y="74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100" y="59"/>
                  <a:pt x="102" y="59"/>
                  <a:pt x="103" y="60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0" y="74"/>
                  <a:pt x="124" y="73"/>
                  <a:pt x="12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123"/>
          <p:cNvSpPr/>
          <p:nvPr/>
        </p:nvSpPr>
        <p:spPr>
          <a:xfrm>
            <a:off x="5257800" y="1292225"/>
            <a:ext cx="620712" cy="517525"/>
          </a:xfrm>
          <a:custGeom>
            <a:avLst/>
            <a:gdLst/>
            <a:ahLst/>
            <a:cxnLst/>
            <a:rect l="l" t="t" r="r" b="b"/>
            <a:pathLst>
              <a:path w="144" h="120" extrusionOk="0">
                <a:moveTo>
                  <a:pt x="20" y="98"/>
                </a:moveTo>
                <a:cubicBezTo>
                  <a:pt x="20" y="65"/>
                  <a:pt x="20" y="65"/>
                  <a:pt x="20" y="65"/>
                </a:cubicBezTo>
                <a:cubicBezTo>
                  <a:pt x="20" y="63"/>
                  <a:pt x="22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5" y="61"/>
                  <a:pt x="37" y="63"/>
                  <a:pt x="37" y="65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1"/>
                  <a:pt x="35" y="103"/>
                  <a:pt x="32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2" y="103"/>
                  <a:pt x="20" y="101"/>
                  <a:pt x="20" y="98"/>
                </a:cubicBezTo>
                <a:close/>
                <a:moveTo>
                  <a:pt x="53" y="49"/>
                </a:moveTo>
                <a:cubicBezTo>
                  <a:pt x="50" y="49"/>
                  <a:pt x="48" y="51"/>
                  <a:pt x="48" y="5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1"/>
                  <a:pt x="50" y="103"/>
                  <a:pt x="53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4" y="103"/>
                  <a:pt x="66" y="101"/>
                  <a:pt x="66" y="98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1"/>
                  <a:pt x="64" y="49"/>
                  <a:pt x="61" y="49"/>
                </a:cubicBezTo>
                <a:lnTo>
                  <a:pt x="53" y="49"/>
                </a:lnTo>
                <a:close/>
                <a:moveTo>
                  <a:pt x="82" y="39"/>
                </a:moveTo>
                <a:cubicBezTo>
                  <a:pt x="79" y="39"/>
                  <a:pt x="77" y="41"/>
                  <a:pt x="77" y="44"/>
                </a:cubicBezTo>
                <a:cubicBezTo>
                  <a:pt x="77" y="98"/>
                  <a:pt x="77" y="98"/>
                  <a:pt x="77" y="98"/>
                </a:cubicBezTo>
                <a:cubicBezTo>
                  <a:pt x="77" y="101"/>
                  <a:pt x="79" y="103"/>
                  <a:pt x="82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2" y="103"/>
                  <a:pt x="95" y="101"/>
                  <a:pt x="95" y="98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1"/>
                  <a:pt x="92" y="39"/>
                  <a:pt x="90" y="39"/>
                </a:cubicBezTo>
                <a:lnTo>
                  <a:pt x="82" y="39"/>
                </a:lnTo>
                <a:close/>
                <a:moveTo>
                  <a:pt x="111" y="29"/>
                </a:moveTo>
                <a:cubicBezTo>
                  <a:pt x="108" y="29"/>
                  <a:pt x="106" y="31"/>
                  <a:pt x="106" y="34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101"/>
                  <a:pt x="108" y="103"/>
                  <a:pt x="111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1" y="103"/>
                  <a:pt x="123" y="101"/>
                  <a:pt x="123" y="98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1"/>
                  <a:pt x="121" y="29"/>
                  <a:pt x="119" y="29"/>
                </a:cubicBezTo>
                <a:lnTo>
                  <a:pt x="111" y="29"/>
                </a:lnTo>
                <a:close/>
                <a:moveTo>
                  <a:pt x="22" y="48"/>
                </a:moveTo>
                <a:cubicBezTo>
                  <a:pt x="53" y="42"/>
                  <a:pt x="81" y="31"/>
                  <a:pt x="107" y="16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9" y="6"/>
                  <a:pt x="119" y="6"/>
                  <a:pt x="119" y="6"/>
                </a:cubicBezTo>
                <a:cubicBezTo>
                  <a:pt x="102" y="5"/>
                  <a:pt x="102" y="5"/>
                  <a:pt x="102" y="5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79" y="25"/>
                  <a:pt x="51" y="36"/>
                  <a:pt x="21" y="42"/>
                </a:cubicBezTo>
                <a:lnTo>
                  <a:pt x="22" y="48"/>
                </a:lnTo>
                <a:close/>
                <a:moveTo>
                  <a:pt x="144" y="112"/>
                </a:moveTo>
                <a:cubicBezTo>
                  <a:pt x="130" y="103"/>
                  <a:pt x="130" y="103"/>
                  <a:pt x="130" y="103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4"/>
                  <a:pt x="12" y="14"/>
                  <a:pt x="12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9" y="0"/>
                  <a:pt x="9" y="0"/>
                  <a:pt x="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15"/>
                  <a:pt x="6" y="115"/>
                  <a:pt x="6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0"/>
                  <a:pt x="130" y="120"/>
                  <a:pt x="130" y="120"/>
                </a:cubicBezTo>
                <a:lnTo>
                  <a:pt x="144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123"/>
          <p:cNvSpPr/>
          <p:nvPr/>
        </p:nvSpPr>
        <p:spPr>
          <a:xfrm>
            <a:off x="3822700" y="3641725"/>
            <a:ext cx="909637" cy="474662"/>
          </a:xfrm>
          <a:custGeom>
            <a:avLst/>
            <a:gdLst/>
            <a:ahLst/>
            <a:cxnLst/>
            <a:rect l="l" t="t" r="r" b="b"/>
            <a:pathLst>
              <a:path w="211" h="110" extrusionOk="0">
                <a:moveTo>
                  <a:pt x="152" y="104"/>
                </a:moveTo>
                <a:cubicBezTo>
                  <a:pt x="149" y="105"/>
                  <a:pt x="146" y="106"/>
                  <a:pt x="143" y="107"/>
                </a:cubicBezTo>
                <a:cubicBezTo>
                  <a:pt x="132" y="109"/>
                  <a:pt x="122" y="110"/>
                  <a:pt x="108" y="110"/>
                </a:cubicBezTo>
                <a:cubicBezTo>
                  <a:pt x="95" y="110"/>
                  <a:pt x="84" y="109"/>
                  <a:pt x="73" y="107"/>
                </a:cubicBezTo>
                <a:cubicBezTo>
                  <a:pt x="70" y="106"/>
                  <a:pt x="67" y="105"/>
                  <a:pt x="64" y="104"/>
                </a:cubicBezTo>
                <a:cubicBezTo>
                  <a:pt x="55" y="99"/>
                  <a:pt x="55" y="92"/>
                  <a:pt x="60" y="87"/>
                </a:cubicBezTo>
                <a:cubicBezTo>
                  <a:pt x="65" y="81"/>
                  <a:pt x="72" y="77"/>
                  <a:pt x="79" y="74"/>
                </a:cubicBezTo>
                <a:cubicBezTo>
                  <a:pt x="83" y="72"/>
                  <a:pt x="86" y="71"/>
                  <a:pt x="89" y="70"/>
                </a:cubicBezTo>
                <a:cubicBezTo>
                  <a:pt x="95" y="68"/>
                  <a:pt x="97" y="61"/>
                  <a:pt x="92" y="57"/>
                </a:cubicBezTo>
                <a:cubicBezTo>
                  <a:pt x="83" y="47"/>
                  <a:pt x="80" y="36"/>
                  <a:pt x="80" y="24"/>
                </a:cubicBezTo>
                <a:cubicBezTo>
                  <a:pt x="81" y="11"/>
                  <a:pt x="88" y="4"/>
                  <a:pt x="101" y="1"/>
                </a:cubicBezTo>
                <a:cubicBezTo>
                  <a:pt x="103" y="0"/>
                  <a:pt x="106" y="0"/>
                  <a:pt x="108" y="0"/>
                </a:cubicBezTo>
                <a:cubicBezTo>
                  <a:pt x="111" y="0"/>
                  <a:pt x="113" y="0"/>
                  <a:pt x="116" y="1"/>
                </a:cubicBezTo>
                <a:cubicBezTo>
                  <a:pt x="128" y="4"/>
                  <a:pt x="136" y="11"/>
                  <a:pt x="136" y="24"/>
                </a:cubicBezTo>
                <a:cubicBezTo>
                  <a:pt x="136" y="36"/>
                  <a:pt x="133" y="48"/>
                  <a:pt x="124" y="57"/>
                </a:cubicBezTo>
                <a:cubicBezTo>
                  <a:pt x="119" y="61"/>
                  <a:pt x="121" y="68"/>
                  <a:pt x="127" y="70"/>
                </a:cubicBezTo>
                <a:cubicBezTo>
                  <a:pt x="130" y="71"/>
                  <a:pt x="134" y="72"/>
                  <a:pt x="137" y="74"/>
                </a:cubicBezTo>
                <a:cubicBezTo>
                  <a:pt x="144" y="77"/>
                  <a:pt x="151" y="81"/>
                  <a:pt x="157" y="87"/>
                </a:cubicBezTo>
                <a:cubicBezTo>
                  <a:pt x="160" y="90"/>
                  <a:pt x="162" y="99"/>
                  <a:pt x="152" y="104"/>
                </a:cubicBezTo>
                <a:close/>
                <a:moveTo>
                  <a:pt x="208" y="94"/>
                </a:moveTo>
                <a:cubicBezTo>
                  <a:pt x="204" y="90"/>
                  <a:pt x="199" y="87"/>
                  <a:pt x="194" y="85"/>
                </a:cubicBezTo>
                <a:cubicBezTo>
                  <a:pt x="192" y="84"/>
                  <a:pt x="190" y="83"/>
                  <a:pt x="187" y="82"/>
                </a:cubicBezTo>
                <a:cubicBezTo>
                  <a:pt x="183" y="80"/>
                  <a:pt x="182" y="76"/>
                  <a:pt x="185" y="73"/>
                </a:cubicBezTo>
                <a:cubicBezTo>
                  <a:pt x="192" y="67"/>
                  <a:pt x="194" y="59"/>
                  <a:pt x="194" y="50"/>
                </a:cubicBezTo>
                <a:cubicBezTo>
                  <a:pt x="193" y="41"/>
                  <a:pt x="188" y="36"/>
                  <a:pt x="180" y="34"/>
                </a:cubicBezTo>
                <a:cubicBezTo>
                  <a:pt x="178" y="34"/>
                  <a:pt x="176" y="33"/>
                  <a:pt x="174" y="33"/>
                </a:cubicBezTo>
                <a:cubicBezTo>
                  <a:pt x="173" y="33"/>
                  <a:pt x="171" y="34"/>
                  <a:pt x="169" y="34"/>
                </a:cubicBezTo>
                <a:cubicBezTo>
                  <a:pt x="161" y="36"/>
                  <a:pt x="155" y="41"/>
                  <a:pt x="155" y="50"/>
                </a:cubicBezTo>
                <a:cubicBezTo>
                  <a:pt x="155" y="59"/>
                  <a:pt x="157" y="67"/>
                  <a:pt x="163" y="73"/>
                </a:cubicBezTo>
                <a:cubicBezTo>
                  <a:pt x="167" y="76"/>
                  <a:pt x="165" y="80"/>
                  <a:pt x="161" y="82"/>
                </a:cubicBezTo>
                <a:cubicBezTo>
                  <a:pt x="161" y="82"/>
                  <a:pt x="161" y="82"/>
                  <a:pt x="161" y="82"/>
                </a:cubicBezTo>
                <a:cubicBezTo>
                  <a:pt x="161" y="83"/>
                  <a:pt x="162" y="84"/>
                  <a:pt x="162" y="84"/>
                </a:cubicBezTo>
                <a:cubicBezTo>
                  <a:pt x="165" y="87"/>
                  <a:pt x="167" y="92"/>
                  <a:pt x="166" y="96"/>
                </a:cubicBezTo>
                <a:cubicBezTo>
                  <a:pt x="165" y="101"/>
                  <a:pt x="162" y="105"/>
                  <a:pt x="157" y="107"/>
                </a:cubicBezTo>
                <a:cubicBezTo>
                  <a:pt x="156" y="108"/>
                  <a:pt x="155" y="108"/>
                  <a:pt x="154" y="109"/>
                </a:cubicBezTo>
                <a:cubicBezTo>
                  <a:pt x="160" y="110"/>
                  <a:pt x="166" y="110"/>
                  <a:pt x="174" y="110"/>
                </a:cubicBezTo>
                <a:cubicBezTo>
                  <a:pt x="184" y="110"/>
                  <a:pt x="191" y="110"/>
                  <a:pt x="198" y="108"/>
                </a:cubicBezTo>
                <a:cubicBezTo>
                  <a:pt x="201" y="107"/>
                  <a:pt x="203" y="107"/>
                  <a:pt x="205" y="106"/>
                </a:cubicBezTo>
                <a:cubicBezTo>
                  <a:pt x="211" y="103"/>
                  <a:pt x="210" y="96"/>
                  <a:pt x="208" y="94"/>
                </a:cubicBezTo>
                <a:close/>
                <a:moveTo>
                  <a:pt x="49" y="96"/>
                </a:moveTo>
                <a:cubicBezTo>
                  <a:pt x="49" y="92"/>
                  <a:pt x="50" y="88"/>
                  <a:pt x="54" y="84"/>
                </a:cubicBezTo>
                <a:cubicBezTo>
                  <a:pt x="55" y="83"/>
                  <a:pt x="57" y="81"/>
                  <a:pt x="58" y="80"/>
                </a:cubicBezTo>
                <a:cubicBezTo>
                  <a:pt x="57" y="80"/>
                  <a:pt x="56" y="80"/>
                  <a:pt x="55" y="79"/>
                </a:cubicBezTo>
                <a:cubicBezTo>
                  <a:pt x="51" y="77"/>
                  <a:pt x="49" y="72"/>
                  <a:pt x="53" y="69"/>
                </a:cubicBezTo>
                <a:cubicBezTo>
                  <a:pt x="60" y="62"/>
                  <a:pt x="63" y="53"/>
                  <a:pt x="62" y="44"/>
                </a:cubicBezTo>
                <a:cubicBezTo>
                  <a:pt x="62" y="34"/>
                  <a:pt x="56" y="28"/>
                  <a:pt x="47" y="26"/>
                </a:cubicBezTo>
                <a:cubicBezTo>
                  <a:pt x="45" y="25"/>
                  <a:pt x="43" y="25"/>
                  <a:pt x="41" y="25"/>
                </a:cubicBezTo>
                <a:cubicBezTo>
                  <a:pt x="39" y="25"/>
                  <a:pt x="37" y="25"/>
                  <a:pt x="35" y="26"/>
                </a:cubicBezTo>
                <a:cubicBezTo>
                  <a:pt x="26" y="28"/>
                  <a:pt x="20" y="34"/>
                  <a:pt x="19" y="44"/>
                </a:cubicBezTo>
                <a:cubicBezTo>
                  <a:pt x="19" y="53"/>
                  <a:pt x="22" y="62"/>
                  <a:pt x="29" y="69"/>
                </a:cubicBezTo>
                <a:cubicBezTo>
                  <a:pt x="32" y="73"/>
                  <a:pt x="31" y="77"/>
                  <a:pt x="26" y="79"/>
                </a:cubicBezTo>
                <a:cubicBezTo>
                  <a:pt x="24" y="80"/>
                  <a:pt x="21" y="81"/>
                  <a:pt x="19" y="82"/>
                </a:cubicBezTo>
                <a:cubicBezTo>
                  <a:pt x="13" y="85"/>
                  <a:pt x="8" y="88"/>
                  <a:pt x="4" y="92"/>
                </a:cubicBezTo>
                <a:cubicBezTo>
                  <a:pt x="0" y="96"/>
                  <a:pt x="0" y="102"/>
                  <a:pt x="7" y="105"/>
                </a:cubicBezTo>
                <a:cubicBezTo>
                  <a:pt x="9" y="106"/>
                  <a:pt x="12" y="107"/>
                  <a:pt x="14" y="108"/>
                </a:cubicBezTo>
                <a:cubicBezTo>
                  <a:pt x="22" y="110"/>
                  <a:pt x="30" y="110"/>
                  <a:pt x="41" y="110"/>
                </a:cubicBezTo>
                <a:cubicBezTo>
                  <a:pt x="49" y="110"/>
                  <a:pt x="56" y="110"/>
                  <a:pt x="63" y="109"/>
                </a:cubicBezTo>
                <a:cubicBezTo>
                  <a:pt x="61" y="108"/>
                  <a:pt x="60" y="108"/>
                  <a:pt x="59" y="107"/>
                </a:cubicBezTo>
                <a:cubicBezTo>
                  <a:pt x="54" y="104"/>
                  <a:pt x="50" y="101"/>
                  <a:pt x="49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123"/>
          <p:cNvSpPr/>
          <p:nvPr/>
        </p:nvSpPr>
        <p:spPr>
          <a:xfrm>
            <a:off x="7670800" y="2616200"/>
            <a:ext cx="550862" cy="495300"/>
          </a:xfrm>
          <a:custGeom>
            <a:avLst/>
            <a:gdLst/>
            <a:ahLst/>
            <a:cxnLst/>
            <a:rect l="l" t="t" r="r" b="b"/>
            <a:pathLst>
              <a:path w="128" h="115" extrusionOk="0">
                <a:moveTo>
                  <a:pt x="87" y="15"/>
                </a:moveTo>
                <a:cubicBezTo>
                  <a:pt x="80" y="15"/>
                  <a:pt x="80" y="15"/>
                  <a:pt x="80" y="15"/>
                </a:cubicBezTo>
                <a:cubicBezTo>
                  <a:pt x="79" y="11"/>
                  <a:pt x="76" y="7"/>
                  <a:pt x="71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3" y="7"/>
                  <a:pt x="49" y="11"/>
                  <a:pt x="49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7"/>
                  <a:pt x="48" y="0"/>
                  <a:pt x="5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1" y="0"/>
                  <a:pt x="87" y="7"/>
                  <a:pt x="87" y="15"/>
                </a:cubicBezTo>
                <a:close/>
                <a:moveTo>
                  <a:pt x="19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6"/>
                  <a:pt x="55" y="53"/>
                  <a:pt x="58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4" y="53"/>
                  <a:pt x="77" y="56"/>
                  <a:pt x="77" y="59"/>
                </a:cubicBezTo>
                <a:cubicBezTo>
                  <a:pt x="77" y="64"/>
                  <a:pt x="77" y="64"/>
                  <a:pt x="77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9" y="64"/>
                  <a:pt x="127" y="56"/>
                  <a:pt x="128" y="4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6"/>
                  <a:pt x="122" y="18"/>
                  <a:pt x="113" y="18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98" y="18"/>
                  <a:pt x="98" y="18"/>
                  <a:pt x="98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7" y="18"/>
                  <a:pt x="0" y="26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10" y="64"/>
                  <a:pt x="19" y="64"/>
                </a:cubicBezTo>
                <a:close/>
                <a:moveTo>
                  <a:pt x="109" y="69"/>
                </a:moveTo>
                <a:cubicBezTo>
                  <a:pt x="77" y="69"/>
                  <a:pt x="77" y="69"/>
                  <a:pt x="77" y="69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7"/>
                  <a:pt x="74" y="80"/>
                  <a:pt x="70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5" y="80"/>
                  <a:pt x="52" y="77"/>
                  <a:pt x="52" y="74"/>
                </a:cubicBezTo>
                <a:cubicBezTo>
                  <a:pt x="52" y="69"/>
                  <a:pt x="52" y="69"/>
                  <a:pt x="52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1" y="69"/>
                  <a:pt x="4" y="65"/>
                  <a:pt x="0" y="5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8"/>
                  <a:pt x="7" y="115"/>
                  <a:pt x="15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22" y="115"/>
                  <a:pt x="128" y="108"/>
                  <a:pt x="128" y="9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4" y="65"/>
                  <a:pt x="117" y="69"/>
                  <a:pt x="109" y="69"/>
                </a:cubicBezTo>
                <a:close/>
                <a:moveTo>
                  <a:pt x="70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6" y="59"/>
                  <a:pt x="56" y="60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5"/>
                  <a:pt x="57" y="76"/>
                  <a:pt x="58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1" y="76"/>
                  <a:pt x="72" y="75"/>
                  <a:pt x="72" y="73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9"/>
                  <a:pt x="71" y="58"/>
                  <a:pt x="7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123"/>
          <p:cNvSpPr/>
          <p:nvPr/>
        </p:nvSpPr>
        <p:spPr>
          <a:xfrm>
            <a:off x="6369050" y="5046662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118" h="116" extrusionOk="0">
                <a:moveTo>
                  <a:pt x="2" y="72"/>
                </a:moveTo>
                <a:cubicBezTo>
                  <a:pt x="2" y="71"/>
                  <a:pt x="1" y="69"/>
                  <a:pt x="1" y="67"/>
                </a:cubicBezTo>
                <a:cubicBezTo>
                  <a:pt x="0" y="60"/>
                  <a:pt x="0" y="52"/>
                  <a:pt x="2" y="44"/>
                </a:cubicBezTo>
                <a:cubicBezTo>
                  <a:pt x="4" y="37"/>
                  <a:pt x="7" y="30"/>
                  <a:pt x="11" y="24"/>
                </a:cubicBezTo>
                <a:cubicBezTo>
                  <a:pt x="16" y="18"/>
                  <a:pt x="21" y="12"/>
                  <a:pt x="28" y="8"/>
                </a:cubicBezTo>
                <a:cubicBezTo>
                  <a:pt x="34" y="4"/>
                  <a:pt x="42" y="1"/>
                  <a:pt x="49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68" y="14"/>
                  <a:pt x="68" y="14"/>
                  <a:pt x="68" y="14"/>
                </a:cubicBezTo>
                <a:cubicBezTo>
                  <a:pt x="56" y="27"/>
                  <a:pt x="56" y="27"/>
                  <a:pt x="56" y="27"/>
                </a:cubicBezTo>
                <a:cubicBezTo>
                  <a:pt x="55" y="27"/>
                  <a:pt x="54" y="27"/>
                  <a:pt x="54" y="27"/>
                </a:cubicBezTo>
                <a:cubicBezTo>
                  <a:pt x="37" y="30"/>
                  <a:pt x="25" y="46"/>
                  <a:pt x="28" y="63"/>
                </a:cubicBezTo>
                <a:cubicBezTo>
                  <a:pt x="28" y="64"/>
                  <a:pt x="28" y="66"/>
                  <a:pt x="29" y="67"/>
                </a:cubicBezTo>
                <a:cubicBezTo>
                  <a:pt x="29" y="67"/>
                  <a:pt x="29" y="68"/>
                  <a:pt x="29" y="68"/>
                </a:cubicBezTo>
                <a:cubicBezTo>
                  <a:pt x="18" y="65"/>
                  <a:pt x="18" y="65"/>
                  <a:pt x="18" y="65"/>
                </a:cubicBezTo>
                <a:cubicBezTo>
                  <a:pt x="11" y="63"/>
                  <a:pt x="11" y="63"/>
                  <a:pt x="11" y="63"/>
                </a:cubicBezTo>
                <a:cubicBezTo>
                  <a:pt x="9" y="70"/>
                  <a:pt x="9" y="70"/>
                  <a:pt x="9" y="70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0"/>
                  <a:pt x="4" y="78"/>
                  <a:pt x="4" y="77"/>
                </a:cubicBezTo>
                <a:cubicBezTo>
                  <a:pt x="3" y="77"/>
                  <a:pt x="3" y="76"/>
                  <a:pt x="3" y="76"/>
                </a:cubicBezTo>
                <a:cubicBezTo>
                  <a:pt x="3" y="75"/>
                  <a:pt x="2" y="74"/>
                  <a:pt x="2" y="72"/>
                </a:cubicBezTo>
                <a:close/>
                <a:moveTo>
                  <a:pt x="94" y="95"/>
                </a:moveTo>
                <a:cubicBezTo>
                  <a:pt x="87" y="96"/>
                  <a:pt x="87" y="96"/>
                  <a:pt x="87" y="96"/>
                </a:cubicBezTo>
                <a:cubicBezTo>
                  <a:pt x="86" y="90"/>
                  <a:pt x="86" y="90"/>
                  <a:pt x="86" y="90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79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1"/>
                  <a:pt x="79" y="82"/>
                  <a:pt x="79" y="82"/>
                </a:cubicBezTo>
                <a:cubicBezTo>
                  <a:pt x="79" y="82"/>
                  <a:pt x="78" y="82"/>
                  <a:pt x="78" y="83"/>
                </a:cubicBezTo>
                <a:cubicBezTo>
                  <a:pt x="78" y="83"/>
                  <a:pt x="77" y="84"/>
                  <a:pt x="76" y="84"/>
                </a:cubicBezTo>
                <a:cubicBezTo>
                  <a:pt x="76" y="84"/>
                  <a:pt x="76" y="84"/>
                  <a:pt x="75" y="85"/>
                </a:cubicBezTo>
                <a:cubicBezTo>
                  <a:pt x="75" y="85"/>
                  <a:pt x="74" y="85"/>
                  <a:pt x="73" y="86"/>
                </a:cubicBezTo>
                <a:cubicBezTo>
                  <a:pt x="73" y="86"/>
                  <a:pt x="73" y="86"/>
                  <a:pt x="72" y="86"/>
                </a:cubicBezTo>
                <a:cubicBezTo>
                  <a:pt x="72" y="87"/>
                  <a:pt x="71" y="87"/>
                  <a:pt x="71" y="87"/>
                </a:cubicBezTo>
                <a:cubicBezTo>
                  <a:pt x="70" y="87"/>
                  <a:pt x="69" y="88"/>
                  <a:pt x="69" y="88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5" y="89"/>
                  <a:pt x="64" y="89"/>
                </a:cubicBezTo>
                <a:cubicBezTo>
                  <a:pt x="63" y="89"/>
                  <a:pt x="61" y="89"/>
                  <a:pt x="60" y="89"/>
                </a:cubicBezTo>
                <a:cubicBezTo>
                  <a:pt x="60" y="89"/>
                  <a:pt x="59" y="89"/>
                  <a:pt x="59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89"/>
                  <a:pt x="56" y="89"/>
                  <a:pt x="55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3" y="89"/>
                  <a:pt x="52" y="89"/>
                  <a:pt x="51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49" y="88"/>
                  <a:pt x="48" y="87"/>
                  <a:pt x="47" y="87"/>
                </a:cubicBezTo>
                <a:cubicBezTo>
                  <a:pt x="47" y="87"/>
                  <a:pt x="46" y="87"/>
                  <a:pt x="46" y="86"/>
                </a:cubicBezTo>
                <a:cubicBezTo>
                  <a:pt x="45" y="86"/>
                  <a:pt x="44" y="86"/>
                  <a:pt x="43" y="85"/>
                </a:cubicBezTo>
                <a:cubicBezTo>
                  <a:pt x="43" y="85"/>
                  <a:pt x="42" y="85"/>
                  <a:pt x="42" y="84"/>
                </a:cubicBezTo>
                <a:cubicBezTo>
                  <a:pt x="41" y="84"/>
                  <a:pt x="41" y="83"/>
                  <a:pt x="40" y="83"/>
                </a:cubicBezTo>
                <a:cubicBezTo>
                  <a:pt x="40" y="83"/>
                  <a:pt x="39" y="82"/>
                  <a:pt x="39" y="82"/>
                </a:cubicBezTo>
                <a:cubicBezTo>
                  <a:pt x="38" y="81"/>
                  <a:pt x="37" y="81"/>
                  <a:pt x="37" y="80"/>
                </a:cubicBezTo>
                <a:cubicBezTo>
                  <a:pt x="36" y="80"/>
                  <a:pt x="36" y="80"/>
                  <a:pt x="36" y="79"/>
                </a:cubicBezTo>
                <a:cubicBezTo>
                  <a:pt x="35" y="78"/>
                  <a:pt x="34" y="77"/>
                  <a:pt x="33" y="76"/>
                </a:cubicBezTo>
                <a:cubicBezTo>
                  <a:pt x="16" y="72"/>
                  <a:pt x="16" y="72"/>
                  <a:pt x="16" y="72"/>
                </a:cubicBezTo>
                <a:cubicBezTo>
                  <a:pt x="10" y="90"/>
                  <a:pt x="10" y="90"/>
                  <a:pt x="10" y="90"/>
                </a:cubicBezTo>
                <a:cubicBezTo>
                  <a:pt x="14" y="96"/>
                  <a:pt x="19" y="101"/>
                  <a:pt x="25" y="105"/>
                </a:cubicBezTo>
                <a:cubicBezTo>
                  <a:pt x="31" y="110"/>
                  <a:pt x="38" y="113"/>
                  <a:pt x="45" y="115"/>
                </a:cubicBezTo>
                <a:cubicBezTo>
                  <a:pt x="47" y="115"/>
                  <a:pt x="49" y="116"/>
                  <a:pt x="51" y="116"/>
                </a:cubicBezTo>
                <a:cubicBezTo>
                  <a:pt x="52" y="116"/>
                  <a:pt x="53" y="116"/>
                  <a:pt x="53" y="116"/>
                </a:cubicBezTo>
                <a:cubicBezTo>
                  <a:pt x="55" y="116"/>
                  <a:pt x="56" y="116"/>
                  <a:pt x="58" y="116"/>
                </a:cubicBezTo>
                <a:cubicBezTo>
                  <a:pt x="59" y="116"/>
                  <a:pt x="60" y="116"/>
                  <a:pt x="61" y="116"/>
                </a:cubicBezTo>
                <a:cubicBezTo>
                  <a:pt x="62" y="116"/>
                  <a:pt x="62" y="116"/>
                  <a:pt x="63" y="116"/>
                </a:cubicBezTo>
                <a:cubicBezTo>
                  <a:pt x="65" y="116"/>
                  <a:pt x="67" y="116"/>
                  <a:pt x="68" y="116"/>
                </a:cubicBezTo>
                <a:cubicBezTo>
                  <a:pt x="76" y="114"/>
                  <a:pt x="83" y="112"/>
                  <a:pt x="90" y="107"/>
                </a:cubicBezTo>
                <a:cubicBezTo>
                  <a:pt x="96" y="104"/>
                  <a:pt x="101" y="99"/>
                  <a:pt x="106" y="93"/>
                </a:cubicBezTo>
                <a:lnTo>
                  <a:pt x="94" y="95"/>
                </a:lnTo>
                <a:close/>
                <a:moveTo>
                  <a:pt x="117" y="48"/>
                </a:moveTo>
                <a:cubicBezTo>
                  <a:pt x="115" y="41"/>
                  <a:pt x="113" y="33"/>
                  <a:pt x="108" y="27"/>
                </a:cubicBezTo>
                <a:cubicBezTo>
                  <a:pt x="104" y="20"/>
                  <a:pt x="99" y="15"/>
                  <a:pt x="93" y="10"/>
                </a:cubicBezTo>
                <a:cubicBezTo>
                  <a:pt x="87" y="6"/>
                  <a:pt x="80" y="3"/>
                  <a:pt x="73" y="1"/>
                </a:cubicBezTo>
                <a:cubicBezTo>
                  <a:pt x="70" y="1"/>
                  <a:pt x="68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4" y="9"/>
                  <a:pt x="74" y="9"/>
                  <a:pt x="74" y="9"/>
                </a:cubicBezTo>
                <a:cubicBezTo>
                  <a:pt x="78" y="14"/>
                  <a:pt x="78" y="14"/>
                  <a:pt x="78" y="14"/>
                </a:cubicBezTo>
                <a:cubicBezTo>
                  <a:pt x="73" y="19"/>
                  <a:pt x="73" y="19"/>
                  <a:pt x="73" y="19"/>
                </a:cubicBezTo>
                <a:cubicBezTo>
                  <a:pt x="65" y="27"/>
                  <a:pt x="65" y="27"/>
                  <a:pt x="65" y="27"/>
                </a:cubicBezTo>
                <a:cubicBezTo>
                  <a:pt x="78" y="30"/>
                  <a:pt x="88" y="40"/>
                  <a:pt x="90" y="53"/>
                </a:cubicBezTo>
                <a:cubicBezTo>
                  <a:pt x="91" y="59"/>
                  <a:pt x="90" y="66"/>
                  <a:pt x="87" y="71"/>
                </a:cubicBezTo>
                <a:cubicBezTo>
                  <a:pt x="92" y="88"/>
                  <a:pt x="92" y="88"/>
                  <a:pt x="92" y="88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3" y="80"/>
                  <a:pt x="115" y="76"/>
                  <a:pt x="116" y="72"/>
                </a:cubicBezTo>
                <a:cubicBezTo>
                  <a:pt x="118" y="64"/>
                  <a:pt x="118" y="56"/>
                  <a:pt x="117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123"/>
          <p:cNvSpPr/>
          <p:nvPr/>
        </p:nvSpPr>
        <p:spPr>
          <a:xfrm>
            <a:off x="4116387" y="2287587"/>
            <a:ext cx="500062" cy="504825"/>
          </a:xfrm>
          <a:custGeom>
            <a:avLst/>
            <a:gdLst/>
            <a:ahLst/>
            <a:cxnLst/>
            <a:rect l="l" t="t" r="r" b="b"/>
            <a:pathLst>
              <a:path w="116" h="117" extrusionOk="0">
                <a:moveTo>
                  <a:pt x="55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92"/>
                  <a:pt x="85" y="117"/>
                  <a:pt x="55" y="117"/>
                </a:cubicBezTo>
                <a:cubicBezTo>
                  <a:pt x="24" y="117"/>
                  <a:pt x="0" y="92"/>
                  <a:pt x="0" y="61"/>
                </a:cubicBezTo>
                <a:cubicBezTo>
                  <a:pt x="0" y="31"/>
                  <a:pt x="24" y="6"/>
                  <a:pt x="55" y="6"/>
                </a:cubicBezTo>
                <a:lnTo>
                  <a:pt x="55" y="61"/>
                </a:lnTo>
                <a:close/>
                <a:moveTo>
                  <a:pt x="61" y="0"/>
                </a:moveTo>
                <a:cubicBezTo>
                  <a:pt x="61" y="55"/>
                  <a:pt x="61" y="55"/>
                  <a:pt x="61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24"/>
                  <a:pt x="92" y="0"/>
                  <a:pt x="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123"/>
          <p:cNvSpPr/>
          <p:nvPr/>
        </p:nvSpPr>
        <p:spPr>
          <a:xfrm>
            <a:off x="4965700" y="4849812"/>
            <a:ext cx="407987" cy="598487"/>
          </a:xfrm>
          <a:custGeom>
            <a:avLst/>
            <a:gdLst/>
            <a:ahLst/>
            <a:cxnLst/>
            <a:rect l="l" t="t" r="r" b="b"/>
            <a:pathLst>
              <a:path w="95" h="139" extrusionOk="0">
                <a:moveTo>
                  <a:pt x="95" y="92"/>
                </a:moveTo>
                <a:cubicBezTo>
                  <a:pt x="95" y="78"/>
                  <a:pt x="84" y="67"/>
                  <a:pt x="61" y="61"/>
                </a:cubicBezTo>
                <a:cubicBezTo>
                  <a:pt x="59" y="61"/>
                  <a:pt x="47" y="57"/>
                  <a:pt x="44" y="57"/>
                </a:cubicBezTo>
                <a:cubicBezTo>
                  <a:pt x="27" y="52"/>
                  <a:pt x="22" y="50"/>
                  <a:pt x="22" y="45"/>
                </a:cubicBezTo>
                <a:cubicBezTo>
                  <a:pt x="22" y="40"/>
                  <a:pt x="29" y="35"/>
                  <a:pt x="46" y="35"/>
                </a:cubicBezTo>
                <a:cubicBezTo>
                  <a:pt x="58" y="35"/>
                  <a:pt x="71" y="44"/>
                  <a:pt x="71" y="44"/>
                </a:cubicBezTo>
                <a:cubicBezTo>
                  <a:pt x="75" y="47"/>
                  <a:pt x="78" y="47"/>
                  <a:pt x="82" y="43"/>
                </a:cubicBezTo>
                <a:cubicBezTo>
                  <a:pt x="82" y="43"/>
                  <a:pt x="88" y="39"/>
                  <a:pt x="88" y="35"/>
                </a:cubicBezTo>
                <a:cubicBezTo>
                  <a:pt x="88" y="28"/>
                  <a:pt x="73" y="19"/>
                  <a:pt x="57" y="1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2"/>
                  <a:pt x="54" y="0"/>
                  <a:pt x="5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7" y="2"/>
                  <a:pt x="37" y="5"/>
                </a:cubicBezTo>
                <a:cubicBezTo>
                  <a:pt x="37" y="15"/>
                  <a:pt x="37" y="15"/>
                  <a:pt x="37" y="15"/>
                </a:cubicBezTo>
                <a:cubicBezTo>
                  <a:pt x="13" y="18"/>
                  <a:pt x="0" y="31"/>
                  <a:pt x="0" y="46"/>
                </a:cubicBezTo>
                <a:cubicBezTo>
                  <a:pt x="0" y="64"/>
                  <a:pt x="16" y="71"/>
                  <a:pt x="35" y="76"/>
                </a:cubicBezTo>
                <a:cubicBezTo>
                  <a:pt x="38" y="76"/>
                  <a:pt x="53" y="80"/>
                  <a:pt x="55" y="81"/>
                </a:cubicBezTo>
                <a:cubicBezTo>
                  <a:pt x="69" y="84"/>
                  <a:pt x="72" y="89"/>
                  <a:pt x="72" y="93"/>
                </a:cubicBezTo>
                <a:cubicBezTo>
                  <a:pt x="72" y="99"/>
                  <a:pt x="66" y="104"/>
                  <a:pt x="48" y="104"/>
                </a:cubicBezTo>
                <a:cubicBezTo>
                  <a:pt x="36" y="104"/>
                  <a:pt x="19" y="94"/>
                  <a:pt x="19" y="94"/>
                </a:cubicBezTo>
                <a:cubicBezTo>
                  <a:pt x="15" y="91"/>
                  <a:pt x="10" y="92"/>
                  <a:pt x="6" y="96"/>
                </a:cubicBezTo>
                <a:cubicBezTo>
                  <a:pt x="6" y="96"/>
                  <a:pt x="3" y="100"/>
                  <a:pt x="3" y="104"/>
                </a:cubicBezTo>
                <a:cubicBezTo>
                  <a:pt x="3" y="111"/>
                  <a:pt x="21" y="119"/>
                  <a:pt x="37" y="123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7" y="137"/>
                  <a:pt x="40" y="139"/>
                  <a:pt x="44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4" y="139"/>
                  <a:pt x="57" y="137"/>
                  <a:pt x="57" y="134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83" y="121"/>
                  <a:pt x="95" y="107"/>
                  <a:pt x="9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A0ADD153-CBF4-4D24-AD1C-4F7D42ACFFD0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BAFE5309-369F-4B66-9EA2-4E8B160CC6A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D471728F-D631-4A60-8E07-43E0DDE437D3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BD0439CC-DB22-4898-98CE-B99FDD18F05A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35E15613-B8C6-42EE-A405-23A26AA8C648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15B6B9A9-8CC0-4B95-9666-748CD03C2849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A20B2595-6735-4EA3-AC81-9B3BD7220A0E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35A544B2-1EAA-4BA2-B8D1-F849001DE087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D1ABCAB2-1B93-4999-9A46-14EE0F5B39C1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B01E451B-55AB-4C6E-9A00-149B8D1DC952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648A8812-33C4-4763-920D-BFFFE079D247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B3A7E80A-9366-470E-8AFF-CB1FFF91F8C6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FE9289ED-FD72-46E6-A997-99E8AB9FC1BF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3DD04BAB-0F3D-4CE6-978F-1397973E7BC3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A8602F59-6A1C-42FA-955E-D6EB572FD327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CE11FCBA-C626-4847-B7A7-6C1BBB46C5A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p124"/>
          <p:cNvSpPr/>
          <p:nvPr/>
        </p:nvSpPr>
        <p:spPr>
          <a:xfrm>
            <a:off x="5464175" y="931862"/>
            <a:ext cx="1876425" cy="1857375"/>
          </a:xfrm>
          <a:custGeom>
            <a:avLst/>
            <a:gdLst/>
            <a:ahLst/>
            <a:cxnLst/>
            <a:rect l="l" t="t" r="r" b="b"/>
            <a:pathLst>
              <a:path w="426" h="421" extrusionOk="0">
                <a:moveTo>
                  <a:pt x="426" y="421"/>
                </a:moveTo>
                <a:cubicBezTo>
                  <a:pt x="426" y="92"/>
                  <a:pt x="426" y="92"/>
                  <a:pt x="426" y="92"/>
                </a:cubicBezTo>
                <a:cubicBezTo>
                  <a:pt x="426" y="91"/>
                  <a:pt x="426" y="70"/>
                  <a:pt x="416" y="48"/>
                </a:cubicBezTo>
                <a:cubicBezTo>
                  <a:pt x="409" y="33"/>
                  <a:pt x="400" y="25"/>
                  <a:pt x="397" y="23"/>
                </a:cubicBezTo>
                <a:cubicBezTo>
                  <a:pt x="374" y="8"/>
                  <a:pt x="347" y="0"/>
                  <a:pt x="32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9"/>
                  <a:pt x="21" y="17"/>
                  <a:pt x="22" y="18"/>
                </a:cubicBezTo>
                <a:lnTo>
                  <a:pt x="426" y="421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124"/>
          <p:cNvSpPr/>
          <p:nvPr/>
        </p:nvSpPr>
        <p:spPr>
          <a:xfrm>
            <a:off x="3886200" y="946150"/>
            <a:ext cx="2640012" cy="1168400"/>
          </a:xfrm>
          <a:custGeom>
            <a:avLst/>
            <a:gdLst/>
            <a:ahLst/>
            <a:cxnLst/>
            <a:rect l="l" t="t" r="r" b="b"/>
            <a:pathLst>
              <a:path w="599" h="265" extrusionOk="0">
                <a:moveTo>
                  <a:pt x="366" y="28"/>
                </a:moveTo>
                <a:cubicBezTo>
                  <a:pt x="366" y="28"/>
                  <a:pt x="351" y="13"/>
                  <a:pt x="328" y="4"/>
                </a:cubicBezTo>
                <a:cubicBezTo>
                  <a:pt x="319" y="1"/>
                  <a:pt x="310" y="0"/>
                  <a:pt x="305" y="0"/>
                </a:cubicBezTo>
                <a:cubicBezTo>
                  <a:pt x="301" y="0"/>
                  <a:pt x="298" y="0"/>
                  <a:pt x="297" y="0"/>
                </a:cubicBezTo>
                <a:cubicBezTo>
                  <a:pt x="270" y="6"/>
                  <a:pt x="246" y="19"/>
                  <a:pt x="227" y="38"/>
                </a:cubicBezTo>
                <a:cubicBezTo>
                  <a:pt x="0" y="265"/>
                  <a:pt x="0" y="265"/>
                  <a:pt x="0" y="265"/>
                </a:cubicBezTo>
                <a:cubicBezTo>
                  <a:pt x="14" y="262"/>
                  <a:pt x="25" y="261"/>
                  <a:pt x="28" y="261"/>
                </a:cubicBezTo>
                <a:cubicBezTo>
                  <a:pt x="28" y="261"/>
                  <a:pt x="28" y="261"/>
                  <a:pt x="28" y="261"/>
                </a:cubicBezTo>
                <a:cubicBezTo>
                  <a:pt x="599" y="261"/>
                  <a:pt x="599" y="261"/>
                  <a:pt x="599" y="261"/>
                </a:cubicBezTo>
                <a:lnTo>
                  <a:pt x="366" y="28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124"/>
          <p:cNvSpPr/>
          <p:nvPr/>
        </p:nvSpPr>
        <p:spPr>
          <a:xfrm>
            <a:off x="7412037" y="1214437"/>
            <a:ext cx="1173162" cy="2643187"/>
          </a:xfrm>
          <a:custGeom>
            <a:avLst/>
            <a:gdLst/>
            <a:ahLst/>
            <a:cxnLst/>
            <a:rect l="l" t="t" r="r" b="b"/>
            <a:pathLst>
              <a:path w="266" h="599" extrusionOk="0">
                <a:moveTo>
                  <a:pt x="264" y="297"/>
                </a:moveTo>
                <a:cubicBezTo>
                  <a:pt x="259" y="270"/>
                  <a:pt x="245" y="246"/>
                  <a:pt x="226" y="226"/>
                </a:cubicBezTo>
                <a:cubicBezTo>
                  <a:pt x="0" y="0"/>
                  <a:pt x="0" y="0"/>
                  <a:pt x="0" y="0"/>
                </a:cubicBezTo>
                <a:cubicBezTo>
                  <a:pt x="3" y="15"/>
                  <a:pt x="3" y="27"/>
                  <a:pt x="3" y="28"/>
                </a:cubicBezTo>
                <a:cubicBezTo>
                  <a:pt x="3" y="599"/>
                  <a:pt x="3" y="599"/>
                  <a:pt x="3" y="599"/>
                </a:cubicBezTo>
                <a:cubicBezTo>
                  <a:pt x="237" y="366"/>
                  <a:pt x="237" y="366"/>
                  <a:pt x="237" y="366"/>
                </a:cubicBezTo>
                <a:cubicBezTo>
                  <a:pt x="237" y="365"/>
                  <a:pt x="252" y="351"/>
                  <a:pt x="260" y="328"/>
                </a:cubicBezTo>
                <a:cubicBezTo>
                  <a:pt x="266" y="313"/>
                  <a:pt x="265" y="300"/>
                  <a:pt x="264" y="297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124"/>
          <p:cNvSpPr/>
          <p:nvPr/>
        </p:nvSpPr>
        <p:spPr>
          <a:xfrm>
            <a:off x="3608387" y="2185987"/>
            <a:ext cx="1855787" cy="1879600"/>
          </a:xfrm>
          <a:custGeom>
            <a:avLst/>
            <a:gdLst/>
            <a:ahLst/>
            <a:cxnLst/>
            <a:rect l="l" t="t" r="r" b="b"/>
            <a:pathLst>
              <a:path w="421" h="426" extrusionOk="0">
                <a:moveTo>
                  <a:pt x="47" y="10"/>
                </a:moveTo>
                <a:cubicBezTo>
                  <a:pt x="32" y="16"/>
                  <a:pt x="25" y="26"/>
                  <a:pt x="22" y="29"/>
                </a:cubicBezTo>
                <a:cubicBezTo>
                  <a:pt x="8" y="52"/>
                  <a:pt x="0" y="78"/>
                  <a:pt x="0" y="106"/>
                </a:cubicBezTo>
                <a:cubicBezTo>
                  <a:pt x="0" y="426"/>
                  <a:pt x="0" y="426"/>
                  <a:pt x="0" y="426"/>
                </a:cubicBezTo>
                <a:cubicBezTo>
                  <a:pt x="8" y="412"/>
                  <a:pt x="16" y="404"/>
                  <a:pt x="17" y="404"/>
                </a:cubicBezTo>
                <a:cubicBezTo>
                  <a:pt x="421" y="0"/>
                  <a:pt x="421" y="0"/>
                  <a:pt x="42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8" y="0"/>
                  <a:pt x="69" y="0"/>
                  <a:pt x="47" y="10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0" name="Google Shape;3050;p124"/>
          <p:cNvSpPr/>
          <p:nvPr/>
        </p:nvSpPr>
        <p:spPr>
          <a:xfrm>
            <a:off x="5670550" y="4740275"/>
            <a:ext cx="2640012" cy="1168400"/>
          </a:xfrm>
          <a:custGeom>
            <a:avLst/>
            <a:gdLst/>
            <a:ahLst/>
            <a:cxnLst/>
            <a:rect l="l" t="t" r="r" b="b"/>
            <a:pathLst>
              <a:path w="599" h="265" extrusionOk="0">
                <a:moveTo>
                  <a:pt x="271" y="261"/>
                </a:moveTo>
                <a:cubicBezTo>
                  <a:pt x="280" y="265"/>
                  <a:pt x="289" y="265"/>
                  <a:pt x="294" y="265"/>
                </a:cubicBezTo>
                <a:cubicBezTo>
                  <a:pt x="298" y="265"/>
                  <a:pt x="301" y="265"/>
                  <a:pt x="302" y="265"/>
                </a:cubicBezTo>
                <a:cubicBezTo>
                  <a:pt x="329" y="259"/>
                  <a:pt x="353" y="246"/>
                  <a:pt x="372" y="227"/>
                </a:cubicBezTo>
                <a:cubicBezTo>
                  <a:pt x="599" y="0"/>
                  <a:pt x="599" y="0"/>
                  <a:pt x="599" y="0"/>
                </a:cubicBezTo>
                <a:cubicBezTo>
                  <a:pt x="585" y="4"/>
                  <a:pt x="574" y="4"/>
                  <a:pt x="571" y="4"/>
                </a:cubicBezTo>
                <a:cubicBezTo>
                  <a:pt x="571" y="4"/>
                  <a:pt x="571" y="4"/>
                  <a:pt x="571" y="4"/>
                </a:cubicBezTo>
                <a:cubicBezTo>
                  <a:pt x="0" y="4"/>
                  <a:pt x="0" y="4"/>
                  <a:pt x="0" y="4"/>
                </a:cubicBezTo>
                <a:cubicBezTo>
                  <a:pt x="233" y="237"/>
                  <a:pt x="233" y="237"/>
                  <a:pt x="233" y="237"/>
                </a:cubicBezTo>
                <a:cubicBezTo>
                  <a:pt x="233" y="237"/>
                  <a:pt x="248" y="252"/>
                  <a:pt x="271" y="261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1" name="Google Shape;3051;p124"/>
          <p:cNvSpPr/>
          <p:nvPr/>
        </p:nvSpPr>
        <p:spPr>
          <a:xfrm>
            <a:off x="3611562" y="2997200"/>
            <a:ext cx="1173162" cy="2643187"/>
          </a:xfrm>
          <a:custGeom>
            <a:avLst/>
            <a:gdLst/>
            <a:ahLst/>
            <a:cxnLst/>
            <a:rect l="l" t="t" r="r" b="b"/>
            <a:pathLst>
              <a:path w="266" h="599" extrusionOk="0">
                <a:moveTo>
                  <a:pt x="263" y="0"/>
                </a:moveTo>
                <a:cubicBezTo>
                  <a:pt x="29" y="234"/>
                  <a:pt x="29" y="234"/>
                  <a:pt x="29" y="234"/>
                </a:cubicBezTo>
                <a:cubicBezTo>
                  <a:pt x="29" y="234"/>
                  <a:pt x="14" y="249"/>
                  <a:pt x="6" y="271"/>
                </a:cubicBezTo>
                <a:cubicBezTo>
                  <a:pt x="0" y="287"/>
                  <a:pt x="1" y="299"/>
                  <a:pt x="2" y="303"/>
                </a:cubicBezTo>
                <a:cubicBezTo>
                  <a:pt x="7" y="329"/>
                  <a:pt x="21" y="354"/>
                  <a:pt x="40" y="373"/>
                </a:cubicBezTo>
                <a:cubicBezTo>
                  <a:pt x="266" y="599"/>
                  <a:pt x="266" y="599"/>
                  <a:pt x="266" y="599"/>
                </a:cubicBezTo>
                <a:cubicBezTo>
                  <a:pt x="263" y="584"/>
                  <a:pt x="263" y="572"/>
                  <a:pt x="263" y="572"/>
                </a:cubicBezTo>
                <a:lnTo>
                  <a:pt x="263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2" name="Google Shape;3052;p124"/>
          <p:cNvSpPr/>
          <p:nvPr/>
        </p:nvSpPr>
        <p:spPr>
          <a:xfrm>
            <a:off x="6732587" y="2789237"/>
            <a:ext cx="1855787" cy="1879600"/>
          </a:xfrm>
          <a:custGeom>
            <a:avLst/>
            <a:gdLst/>
            <a:ahLst/>
            <a:cxnLst/>
            <a:rect l="l" t="t" r="r" b="b"/>
            <a:pathLst>
              <a:path w="421" h="426" extrusionOk="0">
                <a:moveTo>
                  <a:pt x="0" y="426"/>
                </a:moveTo>
                <a:cubicBezTo>
                  <a:pt x="330" y="426"/>
                  <a:pt x="330" y="426"/>
                  <a:pt x="330" y="426"/>
                </a:cubicBezTo>
                <a:cubicBezTo>
                  <a:pt x="333" y="426"/>
                  <a:pt x="352" y="426"/>
                  <a:pt x="374" y="417"/>
                </a:cubicBezTo>
                <a:cubicBezTo>
                  <a:pt x="389" y="410"/>
                  <a:pt x="396" y="400"/>
                  <a:pt x="399" y="397"/>
                </a:cubicBezTo>
                <a:cubicBezTo>
                  <a:pt x="413" y="374"/>
                  <a:pt x="421" y="348"/>
                  <a:pt x="421" y="321"/>
                </a:cubicBezTo>
                <a:cubicBezTo>
                  <a:pt x="421" y="0"/>
                  <a:pt x="421" y="0"/>
                  <a:pt x="421" y="0"/>
                </a:cubicBezTo>
                <a:cubicBezTo>
                  <a:pt x="413" y="14"/>
                  <a:pt x="405" y="22"/>
                  <a:pt x="404" y="23"/>
                </a:cubicBezTo>
                <a:lnTo>
                  <a:pt x="0" y="426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124"/>
          <p:cNvSpPr/>
          <p:nvPr/>
        </p:nvSpPr>
        <p:spPr>
          <a:xfrm>
            <a:off x="4854575" y="4065587"/>
            <a:ext cx="1878012" cy="1857375"/>
          </a:xfrm>
          <a:custGeom>
            <a:avLst/>
            <a:gdLst/>
            <a:ahLst/>
            <a:cxnLst/>
            <a:rect l="l" t="t" r="r" b="b"/>
            <a:pathLst>
              <a:path w="426" h="421" extrusionOk="0">
                <a:moveTo>
                  <a:pt x="29" y="398"/>
                </a:moveTo>
                <a:cubicBezTo>
                  <a:pt x="52" y="413"/>
                  <a:pt x="79" y="421"/>
                  <a:pt x="106" y="421"/>
                </a:cubicBezTo>
                <a:cubicBezTo>
                  <a:pt x="426" y="421"/>
                  <a:pt x="426" y="421"/>
                  <a:pt x="426" y="421"/>
                </a:cubicBezTo>
                <a:cubicBezTo>
                  <a:pt x="413" y="413"/>
                  <a:pt x="405" y="404"/>
                  <a:pt x="404" y="404"/>
                </a:cubicBezTo>
                <a:cubicBezTo>
                  <a:pt x="0" y="0"/>
                  <a:pt x="0" y="0"/>
                  <a:pt x="0" y="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30"/>
                  <a:pt x="0" y="351"/>
                  <a:pt x="10" y="373"/>
                </a:cubicBezTo>
                <a:cubicBezTo>
                  <a:pt x="17" y="388"/>
                  <a:pt x="26" y="396"/>
                  <a:pt x="29" y="39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124"/>
          <p:cNvSpPr/>
          <p:nvPr/>
        </p:nvSpPr>
        <p:spPr>
          <a:xfrm>
            <a:off x="6588125" y="1303337"/>
            <a:ext cx="454025" cy="542925"/>
          </a:xfrm>
          <a:custGeom>
            <a:avLst/>
            <a:gdLst/>
            <a:ahLst/>
            <a:cxnLst/>
            <a:rect l="l" t="t" r="r" b="b"/>
            <a:pathLst>
              <a:path w="103" h="123" extrusionOk="0">
                <a:moveTo>
                  <a:pt x="69" y="118"/>
                </a:moveTo>
                <a:cubicBezTo>
                  <a:pt x="69" y="121"/>
                  <a:pt x="67" y="123"/>
                  <a:pt x="64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6" y="123"/>
                  <a:pt x="34" y="121"/>
                  <a:pt x="34" y="118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6"/>
                  <a:pt x="36" y="114"/>
                  <a:pt x="39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7" y="114"/>
                  <a:pt x="69" y="116"/>
                  <a:pt x="69" y="118"/>
                </a:cubicBezTo>
                <a:close/>
                <a:moveTo>
                  <a:pt x="69" y="107"/>
                </a:moveTo>
                <a:cubicBezTo>
                  <a:pt x="69" y="105"/>
                  <a:pt x="67" y="103"/>
                  <a:pt x="64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6" y="103"/>
                  <a:pt x="34" y="105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10"/>
                  <a:pt x="36" y="111"/>
                  <a:pt x="39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7" y="111"/>
                  <a:pt x="69" y="110"/>
                  <a:pt x="69" y="107"/>
                </a:cubicBezTo>
                <a:close/>
                <a:moveTo>
                  <a:pt x="56" y="61"/>
                </a:moveTo>
                <a:cubicBezTo>
                  <a:pt x="50" y="61"/>
                  <a:pt x="50" y="61"/>
                  <a:pt x="5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3" y="100"/>
                  <a:pt x="54" y="100"/>
                  <a:pt x="56" y="100"/>
                </a:cubicBezTo>
                <a:lnTo>
                  <a:pt x="56" y="61"/>
                </a:lnTo>
                <a:close/>
                <a:moveTo>
                  <a:pt x="37" y="44"/>
                </a:moveTo>
                <a:cubicBezTo>
                  <a:pt x="34" y="44"/>
                  <a:pt x="31" y="47"/>
                  <a:pt x="31" y="50"/>
                </a:cubicBezTo>
                <a:cubicBezTo>
                  <a:pt x="31" y="54"/>
                  <a:pt x="34" y="57"/>
                  <a:pt x="37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47"/>
                  <a:pt x="41" y="44"/>
                  <a:pt x="37" y="44"/>
                </a:cubicBezTo>
                <a:close/>
                <a:moveTo>
                  <a:pt x="72" y="50"/>
                </a:moveTo>
                <a:cubicBezTo>
                  <a:pt x="72" y="47"/>
                  <a:pt x="69" y="44"/>
                  <a:pt x="66" y="44"/>
                </a:cubicBezTo>
                <a:cubicBezTo>
                  <a:pt x="62" y="44"/>
                  <a:pt x="60" y="47"/>
                  <a:pt x="60" y="50"/>
                </a:cubicBezTo>
                <a:cubicBezTo>
                  <a:pt x="60" y="57"/>
                  <a:pt x="60" y="57"/>
                  <a:pt x="60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9" y="57"/>
                  <a:pt x="72" y="54"/>
                  <a:pt x="72" y="50"/>
                </a:cubicBezTo>
                <a:close/>
                <a:moveTo>
                  <a:pt x="85" y="39"/>
                </a:moveTo>
                <a:cubicBezTo>
                  <a:pt x="83" y="28"/>
                  <a:pt x="70" y="17"/>
                  <a:pt x="52" y="17"/>
                </a:cubicBezTo>
                <a:cubicBezTo>
                  <a:pt x="33" y="17"/>
                  <a:pt x="20" y="28"/>
                  <a:pt x="18" y="39"/>
                </a:cubicBezTo>
                <a:cubicBezTo>
                  <a:pt x="16" y="48"/>
                  <a:pt x="17" y="55"/>
                  <a:pt x="21" y="63"/>
                </a:cubicBezTo>
                <a:cubicBezTo>
                  <a:pt x="25" y="70"/>
                  <a:pt x="29" y="76"/>
                  <a:pt x="32" y="83"/>
                </a:cubicBezTo>
                <a:cubicBezTo>
                  <a:pt x="34" y="87"/>
                  <a:pt x="34" y="92"/>
                  <a:pt x="35" y="96"/>
                </a:cubicBezTo>
                <a:cubicBezTo>
                  <a:pt x="36" y="99"/>
                  <a:pt x="37" y="100"/>
                  <a:pt x="41" y="100"/>
                </a:cubicBezTo>
                <a:cubicBezTo>
                  <a:pt x="42" y="100"/>
                  <a:pt x="43" y="100"/>
                  <a:pt x="43" y="100"/>
                </a:cubicBezTo>
                <a:cubicBezTo>
                  <a:pt x="43" y="61"/>
                  <a:pt x="43" y="61"/>
                  <a:pt x="43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5" y="61"/>
                  <a:pt x="32" y="59"/>
                  <a:pt x="30" y="58"/>
                </a:cubicBezTo>
                <a:cubicBezTo>
                  <a:pt x="28" y="56"/>
                  <a:pt x="27" y="53"/>
                  <a:pt x="27" y="50"/>
                </a:cubicBezTo>
                <a:cubicBezTo>
                  <a:pt x="27" y="48"/>
                  <a:pt x="28" y="45"/>
                  <a:pt x="30" y="43"/>
                </a:cubicBezTo>
                <a:cubicBezTo>
                  <a:pt x="32" y="41"/>
                  <a:pt x="35" y="40"/>
                  <a:pt x="37" y="40"/>
                </a:cubicBezTo>
                <a:cubicBezTo>
                  <a:pt x="43" y="40"/>
                  <a:pt x="47" y="45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7"/>
                  <a:pt x="47" y="57"/>
                  <a:pt x="47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48"/>
                  <a:pt x="57" y="45"/>
                  <a:pt x="59" y="43"/>
                </a:cubicBezTo>
                <a:cubicBezTo>
                  <a:pt x="60" y="41"/>
                  <a:pt x="63" y="40"/>
                  <a:pt x="66" y="40"/>
                </a:cubicBezTo>
                <a:cubicBezTo>
                  <a:pt x="68" y="40"/>
                  <a:pt x="71" y="41"/>
                  <a:pt x="73" y="43"/>
                </a:cubicBezTo>
                <a:cubicBezTo>
                  <a:pt x="75" y="45"/>
                  <a:pt x="76" y="48"/>
                  <a:pt x="76" y="50"/>
                </a:cubicBezTo>
                <a:cubicBezTo>
                  <a:pt x="76" y="53"/>
                  <a:pt x="75" y="56"/>
                  <a:pt x="73" y="58"/>
                </a:cubicBezTo>
                <a:cubicBezTo>
                  <a:pt x="71" y="59"/>
                  <a:pt x="68" y="61"/>
                  <a:pt x="66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0"/>
                  <a:pt x="61" y="100"/>
                  <a:pt x="62" y="100"/>
                </a:cubicBezTo>
                <a:cubicBezTo>
                  <a:pt x="66" y="100"/>
                  <a:pt x="67" y="99"/>
                  <a:pt x="68" y="96"/>
                </a:cubicBezTo>
                <a:cubicBezTo>
                  <a:pt x="69" y="92"/>
                  <a:pt x="70" y="87"/>
                  <a:pt x="71" y="83"/>
                </a:cubicBezTo>
                <a:cubicBezTo>
                  <a:pt x="74" y="76"/>
                  <a:pt x="78" y="70"/>
                  <a:pt x="82" y="63"/>
                </a:cubicBezTo>
                <a:cubicBezTo>
                  <a:pt x="86" y="55"/>
                  <a:pt x="87" y="48"/>
                  <a:pt x="85" y="39"/>
                </a:cubicBezTo>
                <a:close/>
                <a:moveTo>
                  <a:pt x="55" y="4"/>
                </a:moveTo>
                <a:cubicBezTo>
                  <a:pt x="55" y="2"/>
                  <a:pt x="54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8" y="2"/>
                  <a:pt x="48" y="4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3"/>
                  <a:pt x="49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4" y="15"/>
                  <a:pt x="55" y="13"/>
                  <a:pt x="55" y="11"/>
                </a:cubicBezTo>
                <a:lnTo>
                  <a:pt x="55" y="4"/>
                </a:lnTo>
                <a:close/>
                <a:moveTo>
                  <a:pt x="76" y="10"/>
                </a:moveTo>
                <a:cubicBezTo>
                  <a:pt x="77" y="8"/>
                  <a:pt x="76" y="6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3" y="4"/>
                  <a:pt x="70" y="5"/>
                  <a:pt x="69" y="7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4"/>
                  <a:pt x="66" y="17"/>
                  <a:pt x="68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9" y="19"/>
                  <a:pt x="72" y="18"/>
                  <a:pt x="73" y="16"/>
                </a:cubicBezTo>
                <a:lnTo>
                  <a:pt x="76" y="10"/>
                </a:lnTo>
                <a:close/>
                <a:moveTo>
                  <a:pt x="91" y="22"/>
                </a:moveTo>
                <a:cubicBezTo>
                  <a:pt x="93" y="21"/>
                  <a:pt x="93" y="18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0" y="15"/>
                  <a:pt x="88" y="15"/>
                  <a:pt x="86" y="17"/>
                </a:cubicBezTo>
                <a:cubicBezTo>
                  <a:pt x="81" y="21"/>
                  <a:pt x="81" y="21"/>
                  <a:pt x="81" y="21"/>
                </a:cubicBezTo>
                <a:cubicBezTo>
                  <a:pt x="80" y="22"/>
                  <a:pt x="79" y="25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8"/>
                  <a:pt x="84" y="28"/>
                  <a:pt x="86" y="27"/>
                </a:cubicBezTo>
                <a:lnTo>
                  <a:pt x="91" y="22"/>
                </a:lnTo>
                <a:close/>
                <a:moveTo>
                  <a:pt x="99" y="40"/>
                </a:moveTo>
                <a:cubicBezTo>
                  <a:pt x="101" y="40"/>
                  <a:pt x="103" y="38"/>
                  <a:pt x="102" y="36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02" y="34"/>
                  <a:pt x="100" y="33"/>
                  <a:pt x="98" y="33"/>
                </a:cubicBezTo>
                <a:cubicBezTo>
                  <a:pt x="91" y="34"/>
                  <a:pt x="91" y="34"/>
                  <a:pt x="91" y="34"/>
                </a:cubicBezTo>
                <a:cubicBezTo>
                  <a:pt x="89" y="35"/>
                  <a:pt x="88" y="37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41"/>
                  <a:pt x="90" y="42"/>
                  <a:pt x="92" y="42"/>
                </a:cubicBezTo>
                <a:lnTo>
                  <a:pt x="99" y="40"/>
                </a:lnTo>
                <a:close/>
                <a:moveTo>
                  <a:pt x="97" y="60"/>
                </a:moveTo>
                <a:cubicBezTo>
                  <a:pt x="100" y="61"/>
                  <a:pt x="101" y="59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5"/>
                  <a:pt x="101" y="53"/>
                  <a:pt x="99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0" y="51"/>
                  <a:pt x="88" y="53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7"/>
                  <a:pt x="89" y="59"/>
                  <a:pt x="91" y="59"/>
                </a:cubicBezTo>
                <a:lnTo>
                  <a:pt x="97" y="60"/>
                </a:lnTo>
                <a:close/>
                <a:moveTo>
                  <a:pt x="30" y="16"/>
                </a:moveTo>
                <a:cubicBezTo>
                  <a:pt x="31" y="18"/>
                  <a:pt x="33" y="19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7" y="17"/>
                  <a:pt x="37" y="14"/>
                  <a:pt x="36" y="13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5"/>
                  <a:pt x="30" y="4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6" y="6"/>
                  <a:pt x="26" y="8"/>
                  <a:pt x="27" y="10"/>
                </a:cubicBezTo>
                <a:lnTo>
                  <a:pt x="30" y="16"/>
                </a:lnTo>
                <a:close/>
                <a:moveTo>
                  <a:pt x="17" y="27"/>
                </a:moveTo>
                <a:cubicBezTo>
                  <a:pt x="18" y="28"/>
                  <a:pt x="20" y="28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2"/>
                  <a:pt x="22" y="21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5"/>
                  <a:pt x="12" y="15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8"/>
                  <a:pt x="10" y="21"/>
                  <a:pt x="11" y="22"/>
                </a:cubicBezTo>
                <a:lnTo>
                  <a:pt x="17" y="27"/>
                </a:lnTo>
                <a:close/>
                <a:moveTo>
                  <a:pt x="10" y="42"/>
                </a:moveTo>
                <a:cubicBezTo>
                  <a:pt x="12" y="42"/>
                  <a:pt x="14" y="41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5" y="37"/>
                  <a:pt x="14" y="35"/>
                  <a:pt x="11" y="34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3"/>
                  <a:pt x="1" y="34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40"/>
                  <a:pt x="3" y="40"/>
                </a:cubicBezTo>
                <a:lnTo>
                  <a:pt x="10" y="42"/>
                </a:lnTo>
                <a:close/>
                <a:moveTo>
                  <a:pt x="12" y="59"/>
                </a:moveTo>
                <a:cubicBezTo>
                  <a:pt x="14" y="59"/>
                  <a:pt x="15" y="57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3"/>
                  <a:pt x="12" y="51"/>
                  <a:pt x="10" y="52"/>
                </a:cubicBezTo>
                <a:cubicBezTo>
                  <a:pt x="4" y="53"/>
                  <a:pt x="4" y="53"/>
                  <a:pt x="4" y="53"/>
                </a:cubicBezTo>
                <a:cubicBezTo>
                  <a:pt x="2" y="53"/>
                  <a:pt x="0" y="55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9"/>
                  <a:pt x="3" y="61"/>
                  <a:pt x="5" y="60"/>
                </a:cubicBezTo>
                <a:lnTo>
                  <a:pt x="12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124"/>
          <p:cNvSpPr/>
          <p:nvPr/>
        </p:nvSpPr>
        <p:spPr>
          <a:xfrm>
            <a:off x="6719887" y="5075237"/>
            <a:ext cx="630237" cy="423862"/>
          </a:xfrm>
          <a:custGeom>
            <a:avLst/>
            <a:gdLst/>
            <a:ahLst/>
            <a:cxnLst/>
            <a:rect l="l" t="t" r="r" b="b"/>
            <a:pathLst>
              <a:path w="143" h="96" extrusionOk="0">
                <a:moveTo>
                  <a:pt x="114" y="10"/>
                </a:moveTo>
                <a:cubicBezTo>
                  <a:pt x="127" y="43"/>
                  <a:pt x="127" y="43"/>
                  <a:pt x="127" y="43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02" y="42"/>
                  <a:pt x="75" y="19"/>
                  <a:pt x="73" y="19"/>
                </a:cubicBezTo>
                <a:cubicBezTo>
                  <a:pt x="71" y="19"/>
                  <a:pt x="62" y="22"/>
                  <a:pt x="62" y="22"/>
                </a:cubicBezTo>
                <a:cubicBezTo>
                  <a:pt x="61" y="22"/>
                  <a:pt x="56" y="24"/>
                  <a:pt x="52" y="24"/>
                </a:cubicBezTo>
                <a:cubicBezTo>
                  <a:pt x="50" y="24"/>
                  <a:pt x="48" y="23"/>
                  <a:pt x="47" y="23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18"/>
                  <a:pt x="48" y="17"/>
                  <a:pt x="49" y="16"/>
                </a:cubicBezTo>
                <a:cubicBezTo>
                  <a:pt x="56" y="12"/>
                  <a:pt x="75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82" y="5"/>
                  <a:pt x="110" y="9"/>
                  <a:pt x="114" y="10"/>
                </a:cubicBezTo>
                <a:close/>
                <a:moveTo>
                  <a:pt x="126" y="0"/>
                </a:moveTo>
                <a:cubicBezTo>
                  <a:pt x="125" y="0"/>
                  <a:pt x="125" y="0"/>
                  <a:pt x="124" y="0"/>
                </a:cubicBezTo>
                <a:cubicBezTo>
                  <a:pt x="119" y="3"/>
                  <a:pt x="119" y="3"/>
                  <a:pt x="119" y="3"/>
                </a:cubicBezTo>
                <a:cubicBezTo>
                  <a:pt x="118" y="3"/>
                  <a:pt x="117" y="4"/>
                  <a:pt x="117" y="5"/>
                </a:cubicBezTo>
                <a:cubicBezTo>
                  <a:pt x="116" y="6"/>
                  <a:pt x="116" y="7"/>
                  <a:pt x="117" y="7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1" y="44"/>
                  <a:pt x="133" y="45"/>
                  <a:pt x="135" y="44"/>
                </a:cubicBezTo>
                <a:cubicBezTo>
                  <a:pt x="141" y="42"/>
                  <a:pt x="141" y="42"/>
                  <a:pt x="141" y="42"/>
                </a:cubicBezTo>
                <a:cubicBezTo>
                  <a:pt x="142" y="42"/>
                  <a:pt x="142" y="41"/>
                  <a:pt x="143" y="40"/>
                </a:cubicBezTo>
                <a:cubicBezTo>
                  <a:pt x="143" y="39"/>
                  <a:pt x="143" y="38"/>
                  <a:pt x="143" y="37"/>
                </a:cubicBezTo>
                <a:cubicBezTo>
                  <a:pt x="129" y="3"/>
                  <a:pt x="129" y="3"/>
                  <a:pt x="129" y="3"/>
                </a:cubicBezTo>
                <a:cubicBezTo>
                  <a:pt x="129" y="1"/>
                  <a:pt x="127" y="0"/>
                  <a:pt x="126" y="0"/>
                </a:cubicBezTo>
                <a:close/>
                <a:moveTo>
                  <a:pt x="0" y="48"/>
                </a:moveTo>
                <a:cubicBezTo>
                  <a:pt x="0" y="49"/>
                  <a:pt x="0" y="50"/>
                  <a:pt x="1" y="51"/>
                </a:cubicBezTo>
                <a:cubicBezTo>
                  <a:pt x="2" y="51"/>
                  <a:pt x="3" y="52"/>
                  <a:pt x="4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3"/>
                  <a:pt x="13" y="51"/>
                  <a:pt x="13" y="4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6" y="8"/>
                  <a:pt x="15" y="7"/>
                </a:cubicBezTo>
                <a:cubicBezTo>
                  <a:pt x="15" y="6"/>
                  <a:pt x="14" y="6"/>
                  <a:pt x="13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48"/>
                </a:lnTo>
                <a:close/>
                <a:moveTo>
                  <a:pt x="59" y="83"/>
                </a:moveTo>
                <a:cubicBezTo>
                  <a:pt x="59" y="82"/>
                  <a:pt x="58" y="80"/>
                  <a:pt x="57" y="79"/>
                </a:cubicBezTo>
                <a:cubicBezTo>
                  <a:pt x="54" y="77"/>
                  <a:pt x="52" y="78"/>
                  <a:pt x="49" y="80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4"/>
                  <a:pt x="46" y="84"/>
                  <a:pt x="46" y="84"/>
                </a:cubicBezTo>
                <a:cubicBezTo>
                  <a:pt x="44" y="87"/>
                  <a:pt x="44" y="87"/>
                  <a:pt x="44" y="87"/>
                </a:cubicBezTo>
                <a:cubicBezTo>
                  <a:pt x="41" y="91"/>
                  <a:pt x="44" y="94"/>
                  <a:pt x="45" y="94"/>
                </a:cubicBezTo>
                <a:cubicBezTo>
                  <a:pt x="46" y="95"/>
                  <a:pt x="47" y="96"/>
                  <a:pt x="48" y="96"/>
                </a:cubicBezTo>
                <a:cubicBezTo>
                  <a:pt x="50" y="96"/>
                  <a:pt x="51" y="95"/>
                  <a:pt x="52" y="93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6"/>
                  <a:pt x="59" y="84"/>
                  <a:pt x="59" y="83"/>
                </a:cubicBezTo>
                <a:close/>
                <a:moveTo>
                  <a:pt x="31" y="81"/>
                </a:moveTo>
                <a:cubicBezTo>
                  <a:pt x="29" y="83"/>
                  <a:pt x="30" y="85"/>
                  <a:pt x="33" y="87"/>
                </a:cubicBezTo>
                <a:cubicBezTo>
                  <a:pt x="35" y="90"/>
                  <a:pt x="38" y="89"/>
                  <a:pt x="40" y="86"/>
                </a:cubicBezTo>
                <a:cubicBezTo>
                  <a:pt x="47" y="78"/>
                  <a:pt x="47" y="78"/>
                  <a:pt x="47" y="78"/>
                </a:cubicBezTo>
                <a:cubicBezTo>
                  <a:pt x="50" y="75"/>
                  <a:pt x="47" y="72"/>
                  <a:pt x="46" y="71"/>
                </a:cubicBezTo>
                <a:cubicBezTo>
                  <a:pt x="43" y="69"/>
                  <a:pt x="41" y="69"/>
                  <a:pt x="39" y="72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7"/>
                  <a:pt x="34" y="77"/>
                  <a:pt x="34" y="77"/>
                </a:cubicBezTo>
                <a:lnTo>
                  <a:pt x="31" y="81"/>
                </a:lnTo>
                <a:close/>
                <a:moveTo>
                  <a:pt x="21" y="71"/>
                </a:moveTo>
                <a:cubicBezTo>
                  <a:pt x="20" y="72"/>
                  <a:pt x="20" y="73"/>
                  <a:pt x="20" y="75"/>
                </a:cubicBezTo>
                <a:cubicBezTo>
                  <a:pt x="20" y="76"/>
                  <a:pt x="21" y="77"/>
                  <a:pt x="22" y="78"/>
                </a:cubicBezTo>
                <a:cubicBezTo>
                  <a:pt x="25" y="80"/>
                  <a:pt x="27" y="80"/>
                  <a:pt x="29" y="77"/>
                </a:cubicBezTo>
                <a:cubicBezTo>
                  <a:pt x="37" y="69"/>
                  <a:pt x="37" y="69"/>
                  <a:pt x="37" y="69"/>
                </a:cubicBezTo>
                <a:cubicBezTo>
                  <a:pt x="38" y="67"/>
                  <a:pt x="38" y="66"/>
                  <a:pt x="38" y="64"/>
                </a:cubicBezTo>
                <a:cubicBezTo>
                  <a:pt x="38" y="63"/>
                  <a:pt x="37" y="62"/>
                  <a:pt x="36" y="61"/>
                </a:cubicBezTo>
                <a:cubicBezTo>
                  <a:pt x="33" y="59"/>
                  <a:pt x="31" y="59"/>
                  <a:pt x="2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7"/>
                  <a:pt x="25" y="67"/>
                  <a:pt x="25" y="67"/>
                </a:cubicBezTo>
                <a:lnTo>
                  <a:pt x="21" y="71"/>
                </a:lnTo>
                <a:close/>
                <a:moveTo>
                  <a:pt x="20" y="67"/>
                </a:moveTo>
                <a:cubicBezTo>
                  <a:pt x="27" y="59"/>
                  <a:pt x="27" y="59"/>
                  <a:pt x="27" y="59"/>
                </a:cubicBezTo>
                <a:cubicBezTo>
                  <a:pt x="30" y="55"/>
                  <a:pt x="27" y="52"/>
                  <a:pt x="26" y="51"/>
                </a:cubicBezTo>
                <a:cubicBezTo>
                  <a:pt x="24" y="49"/>
                  <a:pt x="21" y="49"/>
                  <a:pt x="19" y="52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3" y="60"/>
                  <a:pt x="13" y="60"/>
                  <a:pt x="13" y="60"/>
                </a:cubicBezTo>
                <a:cubicBezTo>
                  <a:pt x="11" y="61"/>
                  <a:pt x="11" y="62"/>
                  <a:pt x="11" y="64"/>
                </a:cubicBezTo>
                <a:cubicBezTo>
                  <a:pt x="11" y="65"/>
                  <a:pt x="12" y="66"/>
                  <a:pt x="13" y="67"/>
                </a:cubicBezTo>
                <a:cubicBezTo>
                  <a:pt x="14" y="68"/>
                  <a:pt x="15" y="69"/>
                  <a:pt x="17" y="69"/>
                </a:cubicBezTo>
                <a:cubicBezTo>
                  <a:pt x="18" y="69"/>
                  <a:pt x="19" y="68"/>
                  <a:pt x="20" y="67"/>
                </a:cubicBezTo>
                <a:close/>
                <a:moveTo>
                  <a:pt x="109" y="60"/>
                </a:moveTo>
                <a:cubicBezTo>
                  <a:pt x="110" y="58"/>
                  <a:pt x="111" y="55"/>
                  <a:pt x="108" y="52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2" y="38"/>
                  <a:pt x="76" y="25"/>
                  <a:pt x="72" y="22"/>
                </a:cubicBezTo>
                <a:cubicBezTo>
                  <a:pt x="71" y="23"/>
                  <a:pt x="66" y="24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2" y="25"/>
                  <a:pt x="57" y="27"/>
                  <a:pt x="52" y="27"/>
                </a:cubicBezTo>
                <a:cubicBezTo>
                  <a:pt x="49" y="27"/>
                  <a:pt x="47" y="27"/>
                  <a:pt x="45" y="26"/>
                </a:cubicBezTo>
                <a:cubicBezTo>
                  <a:pt x="43" y="24"/>
                  <a:pt x="42" y="21"/>
                  <a:pt x="42" y="20"/>
                </a:cubicBezTo>
                <a:cubicBezTo>
                  <a:pt x="42" y="17"/>
                  <a:pt x="45" y="14"/>
                  <a:pt x="47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49"/>
                  <a:pt x="17" y="49"/>
                  <a:pt x="17" y="49"/>
                </a:cubicBezTo>
                <a:cubicBezTo>
                  <a:pt x="19" y="47"/>
                  <a:pt x="21" y="46"/>
                  <a:pt x="23" y="46"/>
                </a:cubicBezTo>
                <a:cubicBezTo>
                  <a:pt x="25" y="46"/>
                  <a:pt x="27" y="47"/>
                  <a:pt x="28" y="48"/>
                </a:cubicBezTo>
                <a:cubicBezTo>
                  <a:pt x="31" y="51"/>
                  <a:pt x="32" y="53"/>
                  <a:pt x="32" y="56"/>
                </a:cubicBezTo>
                <a:cubicBezTo>
                  <a:pt x="34" y="56"/>
                  <a:pt x="36" y="57"/>
                  <a:pt x="38" y="58"/>
                </a:cubicBezTo>
                <a:cubicBezTo>
                  <a:pt x="41" y="60"/>
                  <a:pt x="42" y="63"/>
                  <a:pt x="41" y="66"/>
                </a:cubicBezTo>
                <a:cubicBezTo>
                  <a:pt x="44" y="66"/>
                  <a:pt x="46" y="66"/>
                  <a:pt x="48" y="68"/>
                </a:cubicBezTo>
                <a:cubicBezTo>
                  <a:pt x="50" y="70"/>
                  <a:pt x="51" y="72"/>
                  <a:pt x="51" y="75"/>
                </a:cubicBezTo>
                <a:cubicBezTo>
                  <a:pt x="54" y="74"/>
                  <a:pt x="56" y="75"/>
                  <a:pt x="59" y="77"/>
                </a:cubicBezTo>
                <a:cubicBezTo>
                  <a:pt x="62" y="79"/>
                  <a:pt x="63" y="83"/>
                  <a:pt x="62" y="86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8"/>
                  <a:pt x="65" y="88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6" y="89"/>
                  <a:pt x="67" y="90"/>
                  <a:pt x="68" y="90"/>
                </a:cubicBezTo>
                <a:cubicBezTo>
                  <a:pt x="69" y="90"/>
                  <a:pt x="71" y="88"/>
                  <a:pt x="71" y="88"/>
                </a:cubicBezTo>
                <a:cubicBezTo>
                  <a:pt x="73" y="86"/>
                  <a:pt x="74" y="84"/>
                  <a:pt x="72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60" y="71"/>
                  <a:pt x="60" y="71"/>
                  <a:pt x="60" y="71"/>
                </a:cubicBezTo>
                <a:cubicBezTo>
                  <a:pt x="59" y="71"/>
                  <a:pt x="59" y="71"/>
                  <a:pt x="59" y="70"/>
                </a:cubicBezTo>
                <a:cubicBezTo>
                  <a:pt x="59" y="70"/>
                  <a:pt x="59" y="69"/>
                  <a:pt x="59" y="69"/>
                </a:cubicBezTo>
                <a:cubicBezTo>
                  <a:pt x="60" y="68"/>
                  <a:pt x="61" y="68"/>
                  <a:pt x="62" y="68"/>
                </a:cubicBezTo>
                <a:cubicBezTo>
                  <a:pt x="78" y="82"/>
                  <a:pt x="78" y="82"/>
                  <a:pt x="78" y="82"/>
                </a:cubicBezTo>
                <a:cubicBezTo>
                  <a:pt x="79" y="82"/>
                  <a:pt x="80" y="83"/>
                  <a:pt x="81" y="83"/>
                </a:cubicBezTo>
                <a:cubicBezTo>
                  <a:pt x="82" y="83"/>
                  <a:pt x="84" y="82"/>
                  <a:pt x="85" y="80"/>
                </a:cubicBezTo>
                <a:cubicBezTo>
                  <a:pt x="86" y="79"/>
                  <a:pt x="86" y="78"/>
                  <a:pt x="86" y="77"/>
                </a:cubicBezTo>
                <a:cubicBezTo>
                  <a:pt x="86" y="75"/>
                  <a:pt x="85" y="74"/>
                  <a:pt x="84" y="73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4"/>
                  <a:pt x="73" y="63"/>
                  <a:pt x="73" y="63"/>
                </a:cubicBezTo>
                <a:cubicBezTo>
                  <a:pt x="73" y="62"/>
                  <a:pt x="73" y="62"/>
                  <a:pt x="73" y="61"/>
                </a:cubicBezTo>
                <a:cubicBezTo>
                  <a:pt x="74" y="60"/>
                  <a:pt x="75" y="60"/>
                  <a:pt x="76" y="61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4"/>
                  <a:pt x="92" y="74"/>
                  <a:pt x="94" y="74"/>
                </a:cubicBezTo>
                <a:cubicBezTo>
                  <a:pt x="95" y="74"/>
                  <a:pt x="97" y="73"/>
                  <a:pt x="98" y="71"/>
                </a:cubicBezTo>
                <a:cubicBezTo>
                  <a:pt x="99" y="70"/>
                  <a:pt x="100" y="69"/>
                  <a:pt x="100" y="68"/>
                </a:cubicBezTo>
                <a:cubicBezTo>
                  <a:pt x="100" y="66"/>
                  <a:pt x="99" y="65"/>
                  <a:pt x="98" y="64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60"/>
                  <a:pt x="93" y="60"/>
                  <a:pt x="93" y="60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4"/>
                  <a:pt x="85" y="52"/>
                  <a:pt x="85" y="51"/>
                </a:cubicBezTo>
                <a:cubicBezTo>
                  <a:pt x="86" y="51"/>
                  <a:pt x="87" y="51"/>
                  <a:pt x="88" y="5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3" y="63"/>
                  <a:pt x="106" y="63"/>
                  <a:pt x="109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124"/>
          <p:cNvSpPr/>
          <p:nvPr/>
        </p:nvSpPr>
        <p:spPr>
          <a:xfrm>
            <a:off x="3903662" y="2493962"/>
            <a:ext cx="546100" cy="458787"/>
          </a:xfrm>
          <a:custGeom>
            <a:avLst/>
            <a:gdLst/>
            <a:ahLst/>
            <a:cxnLst/>
            <a:rect l="l" t="t" r="r" b="b"/>
            <a:pathLst>
              <a:path w="124" h="104" extrusionOk="0">
                <a:moveTo>
                  <a:pt x="17" y="84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54"/>
                  <a:pt x="19" y="52"/>
                  <a:pt x="21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30" y="52"/>
                  <a:pt x="32" y="54"/>
                  <a:pt x="32" y="57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7"/>
                  <a:pt x="30" y="89"/>
                  <a:pt x="28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19" y="89"/>
                  <a:pt x="17" y="87"/>
                  <a:pt x="17" y="84"/>
                </a:cubicBezTo>
                <a:close/>
                <a:moveTo>
                  <a:pt x="46" y="43"/>
                </a:moveTo>
                <a:cubicBezTo>
                  <a:pt x="43" y="43"/>
                  <a:pt x="42" y="44"/>
                  <a:pt x="42" y="47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87"/>
                  <a:pt x="43" y="89"/>
                  <a:pt x="46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5" y="89"/>
                  <a:pt x="56" y="87"/>
                  <a:pt x="56" y="84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4"/>
                  <a:pt x="55" y="43"/>
                  <a:pt x="52" y="43"/>
                </a:cubicBezTo>
                <a:lnTo>
                  <a:pt x="46" y="43"/>
                </a:lnTo>
                <a:close/>
                <a:moveTo>
                  <a:pt x="70" y="34"/>
                </a:moveTo>
                <a:cubicBezTo>
                  <a:pt x="68" y="34"/>
                  <a:pt x="66" y="36"/>
                  <a:pt x="66" y="38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7"/>
                  <a:pt x="68" y="89"/>
                  <a:pt x="70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9" y="89"/>
                  <a:pt x="81" y="87"/>
                  <a:pt x="81" y="84"/>
                </a:cubicBezTo>
                <a:cubicBezTo>
                  <a:pt x="81" y="38"/>
                  <a:pt x="81" y="38"/>
                  <a:pt x="81" y="38"/>
                </a:cubicBezTo>
                <a:cubicBezTo>
                  <a:pt x="81" y="36"/>
                  <a:pt x="79" y="34"/>
                  <a:pt x="77" y="34"/>
                </a:cubicBezTo>
                <a:lnTo>
                  <a:pt x="70" y="34"/>
                </a:lnTo>
                <a:close/>
                <a:moveTo>
                  <a:pt x="95" y="25"/>
                </a:moveTo>
                <a:cubicBezTo>
                  <a:pt x="93" y="25"/>
                  <a:pt x="91" y="27"/>
                  <a:pt x="91" y="29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7"/>
                  <a:pt x="93" y="89"/>
                  <a:pt x="95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4" y="89"/>
                  <a:pt x="106" y="87"/>
                  <a:pt x="106" y="84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7"/>
                  <a:pt x="104" y="25"/>
                  <a:pt x="102" y="25"/>
                </a:cubicBezTo>
                <a:lnTo>
                  <a:pt x="95" y="25"/>
                </a:lnTo>
                <a:close/>
                <a:moveTo>
                  <a:pt x="19" y="42"/>
                </a:moveTo>
                <a:cubicBezTo>
                  <a:pt x="45" y="37"/>
                  <a:pt x="70" y="27"/>
                  <a:pt x="92" y="14"/>
                </a:cubicBezTo>
                <a:cubicBezTo>
                  <a:pt x="94" y="18"/>
                  <a:pt x="94" y="18"/>
                  <a:pt x="94" y="18"/>
                </a:cubicBezTo>
                <a:cubicBezTo>
                  <a:pt x="102" y="6"/>
                  <a:pt x="102" y="6"/>
                  <a:pt x="102" y="6"/>
                </a:cubicBezTo>
                <a:cubicBezTo>
                  <a:pt x="87" y="5"/>
                  <a:pt x="87" y="5"/>
                  <a:pt x="87" y="5"/>
                </a:cubicBezTo>
                <a:cubicBezTo>
                  <a:pt x="90" y="9"/>
                  <a:pt x="90" y="9"/>
                  <a:pt x="90" y="9"/>
                </a:cubicBezTo>
                <a:cubicBezTo>
                  <a:pt x="68" y="22"/>
                  <a:pt x="44" y="31"/>
                  <a:pt x="18" y="36"/>
                </a:cubicBezTo>
                <a:lnTo>
                  <a:pt x="19" y="42"/>
                </a:lnTo>
                <a:close/>
                <a:moveTo>
                  <a:pt x="124" y="96"/>
                </a:moveTo>
                <a:cubicBezTo>
                  <a:pt x="111" y="89"/>
                  <a:pt x="111" y="89"/>
                  <a:pt x="111" y="89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13"/>
                  <a:pt x="10" y="13"/>
                  <a:pt x="10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9"/>
                  <a:pt x="5" y="99"/>
                  <a:pt x="5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104"/>
                  <a:pt x="111" y="104"/>
                  <a:pt x="111" y="104"/>
                </a:cubicBezTo>
                <a:lnTo>
                  <a:pt x="124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124"/>
          <p:cNvSpPr/>
          <p:nvPr/>
        </p:nvSpPr>
        <p:spPr>
          <a:xfrm>
            <a:off x="4814887" y="1400175"/>
            <a:ext cx="803275" cy="419100"/>
          </a:xfrm>
          <a:custGeom>
            <a:avLst/>
            <a:gdLst/>
            <a:ahLst/>
            <a:cxnLst/>
            <a:rect l="l" t="t" r="r" b="b"/>
            <a:pathLst>
              <a:path w="182" h="95" extrusionOk="0">
                <a:moveTo>
                  <a:pt x="132" y="89"/>
                </a:moveTo>
                <a:cubicBezTo>
                  <a:pt x="129" y="90"/>
                  <a:pt x="126" y="91"/>
                  <a:pt x="123" y="92"/>
                </a:cubicBezTo>
                <a:cubicBezTo>
                  <a:pt x="114" y="94"/>
                  <a:pt x="105" y="94"/>
                  <a:pt x="93" y="95"/>
                </a:cubicBezTo>
                <a:cubicBezTo>
                  <a:pt x="82" y="94"/>
                  <a:pt x="73" y="94"/>
                  <a:pt x="64" y="92"/>
                </a:cubicBezTo>
                <a:cubicBezTo>
                  <a:pt x="61" y="91"/>
                  <a:pt x="58" y="90"/>
                  <a:pt x="55" y="89"/>
                </a:cubicBezTo>
                <a:cubicBezTo>
                  <a:pt x="48" y="85"/>
                  <a:pt x="48" y="79"/>
                  <a:pt x="52" y="75"/>
                </a:cubicBezTo>
                <a:cubicBezTo>
                  <a:pt x="57" y="70"/>
                  <a:pt x="63" y="66"/>
                  <a:pt x="69" y="64"/>
                </a:cubicBezTo>
                <a:cubicBezTo>
                  <a:pt x="72" y="62"/>
                  <a:pt x="74" y="61"/>
                  <a:pt x="77" y="60"/>
                </a:cubicBezTo>
                <a:cubicBezTo>
                  <a:pt x="82" y="58"/>
                  <a:pt x="84" y="53"/>
                  <a:pt x="80" y="49"/>
                </a:cubicBezTo>
                <a:cubicBezTo>
                  <a:pt x="72" y="41"/>
                  <a:pt x="69" y="31"/>
                  <a:pt x="70" y="21"/>
                </a:cubicBezTo>
                <a:cubicBezTo>
                  <a:pt x="70" y="9"/>
                  <a:pt x="77" y="3"/>
                  <a:pt x="87" y="1"/>
                </a:cubicBezTo>
                <a:cubicBezTo>
                  <a:pt x="89" y="0"/>
                  <a:pt x="91" y="0"/>
                  <a:pt x="93" y="0"/>
                </a:cubicBezTo>
                <a:cubicBezTo>
                  <a:pt x="96" y="0"/>
                  <a:pt x="98" y="0"/>
                  <a:pt x="100" y="1"/>
                </a:cubicBezTo>
                <a:cubicBezTo>
                  <a:pt x="110" y="3"/>
                  <a:pt x="117" y="9"/>
                  <a:pt x="117" y="21"/>
                </a:cubicBezTo>
                <a:cubicBezTo>
                  <a:pt x="118" y="31"/>
                  <a:pt x="115" y="41"/>
                  <a:pt x="107" y="49"/>
                </a:cubicBezTo>
                <a:cubicBezTo>
                  <a:pt x="103" y="53"/>
                  <a:pt x="105" y="58"/>
                  <a:pt x="110" y="60"/>
                </a:cubicBezTo>
                <a:cubicBezTo>
                  <a:pt x="113" y="61"/>
                  <a:pt x="115" y="62"/>
                  <a:pt x="118" y="64"/>
                </a:cubicBezTo>
                <a:cubicBezTo>
                  <a:pt x="124" y="66"/>
                  <a:pt x="130" y="70"/>
                  <a:pt x="135" y="75"/>
                </a:cubicBezTo>
                <a:cubicBezTo>
                  <a:pt x="138" y="78"/>
                  <a:pt x="139" y="85"/>
                  <a:pt x="132" y="89"/>
                </a:cubicBezTo>
                <a:close/>
                <a:moveTo>
                  <a:pt x="179" y="81"/>
                </a:moveTo>
                <a:cubicBezTo>
                  <a:pt x="176" y="77"/>
                  <a:pt x="172" y="75"/>
                  <a:pt x="167" y="73"/>
                </a:cubicBezTo>
                <a:cubicBezTo>
                  <a:pt x="165" y="72"/>
                  <a:pt x="164" y="71"/>
                  <a:pt x="162" y="71"/>
                </a:cubicBezTo>
                <a:cubicBezTo>
                  <a:pt x="158" y="69"/>
                  <a:pt x="157" y="65"/>
                  <a:pt x="160" y="63"/>
                </a:cubicBezTo>
                <a:cubicBezTo>
                  <a:pt x="165" y="57"/>
                  <a:pt x="167" y="51"/>
                  <a:pt x="167" y="43"/>
                </a:cubicBezTo>
                <a:cubicBezTo>
                  <a:pt x="167" y="35"/>
                  <a:pt x="162" y="31"/>
                  <a:pt x="155" y="29"/>
                </a:cubicBezTo>
                <a:cubicBezTo>
                  <a:pt x="153" y="29"/>
                  <a:pt x="152" y="29"/>
                  <a:pt x="150" y="29"/>
                </a:cubicBezTo>
                <a:cubicBezTo>
                  <a:pt x="149" y="29"/>
                  <a:pt x="147" y="29"/>
                  <a:pt x="146" y="29"/>
                </a:cubicBezTo>
                <a:cubicBezTo>
                  <a:pt x="138" y="31"/>
                  <a:pt x="134" y="35"/>
                  <a:pt x="134" y="43"/>
                </a:cubicBezTo>
                <a:cubicBezTo>
                  <a:pt x="133" y="51"/>
                  <a:pt x="135" y="57"/>
                  <a:pt x="141" y="63"/>
                </a:cubicBezTo>
                <a:cubicBezTo>
                  <a:pt x="144" y="66"/>
                  <a:pt x="143" y="69"/>
                  <a:pt x="139" y="71"/>
                </a:cubicBezTo>
                <a:cubicBezTo>
                  <a:pt x="139" y="71"/>
                  <a:pt x="139" y="71"/>
                  <a:pt x="138" y="71"/>
                </a:cubicBezTo>
                <a:cubicBezTo>
                  <a:pt x="139" y="71"/>
                  <a:pt x="140" y="72"/>
                  <a:pt x="140" y="72"/>
                </a:cubicBezTo>
                <a:cubicBezTo>
                  <a:pt x="143" y="75"/>
                  <a:pt x="144" y="79"/>
                  <a:pt x="143" y="83"/>
                </a:cubicBezTo>
                <a:cubicBezTo>
                  <a:pt x="143" y="87"/>
                  <a:pt x="140" y="90"/>
                  <a:pt x="136" y="92"/>
                </a:cubicBezTo>
                <a:cubicBezTo>
                  <a:pt x="135" y="92"/>
                  <a:pt x="134" y="93"/>
                  <a:pt x="132" y="93"/>
                </a:cubicBezTo>
                <a:cubicBezTo>
                  <a:pt x="138" y="94"/>
                  <a:pt x="143" y="94"/>
                  <a:pt x="150" y="95"/>
                </a:cubicBezTo>
                <a:cubicBezTo>
                  <a:pt x="158" y="94"/>
                  <a:pt x="165" y="94"/>
                  <a:pt x="171" y="93"/>
                </a:cubicBezTo>
                <a:cubicBezTo>
                  <a:pt x="173" y="92"/>
                  <a:pt x="175" y="92"/>
                  <a:pt x="177" y="91"/>
                </a:cubicBezTo>
                <a:cubicBezTo>
                  <a:pt x="182" y="88"/>
                  <a:pt x="181" y="83"/>
                  <a:pt x="179" y="81"/>
                </a:cubicBezTo>
                <a:close/>
                <a:moveTo>
                  <a:pt x="43" y="83"/>
                </a:moveTo>
                <a:cubicBezTo>
                  <a:pt x="43" y="79"/>
                  <a:pt x="44" y="75"/>
                  <a:pt x="47" y="72"/>
                </a:cubicBezTo>
                <a:cubicBezTo>
                  <a:pt x="48" y="71"/>
                  <a:pt x="49" y="70"/>
                  <a:pt x="51" y="69"/>
                </a:cubicBezTo>
                <a:cubicBezTo>
                  <a:pt x="50" y="69"/>
                  <a:pt x="49" y="68"/>
                  <a:pt x="48" y="68"/>
                </a:cubicBezTo>
                <a:cubicBezTo>
                  <a:pt x="44" y="66"/>
                  <a:pt x="43" y="62"/>
                  <a:pt x="46" y="59"/>
                </a:cubicBezTo>
                <a:cubicBezTo>
                  <a:pt x="52" y="53"/>
                  <a:pt x="54" y="46"/>
                  <a:pt x="54" y="38"/>
                </a:cubicBezTo>
                <a:cubicBezTo>
                  <a:pt x="54" y="29"/>
                  <a:pt x="49" y="24"/>
                  <a:pt x="41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4" y="22"/>
                  <a:pt x="32" y="22"/>
                  <a:pt x="31" y="22"/>
                </a:cubicBezTo>
                <a:cubicBezTo>
                  <a:pt x="23" y="24"/>
                  <a:pt x="18" y="29"/>
                  <a:pt x="17" y="38"/>
                </a:cubicBezTo>
                <a:cubicBezTo>
                  <a:pt x="17" y="46"/>
                  <a:pt x="19" y="53"/>
                  <a:pt x="25" y="59"/>
                </a:cubicBezTo>
                <a:cubicBezTo>
                  <a:pt x="28" y="62"/>
                  <a:pt x="27" y="66"/>
                  <a:pt x="23" y="68"/>
                </a:cubicBezTo>
                <a:cubicBezTo>
                  <a:pt x="21" y="69"/>
                  <a:pt x="19" y="70"/>
                  <a:pt x="17" y="71"/>
                </a:cubicBezTo>
                <a:cubicBezTo>
                  <a:pt x="12" y="73"/>
                  <a:pt x="7" y="75"/>
                  <a:pt x="4" y="79"/>
                </a:cubicBezTo>
                <a:cubicBezTo>
                  <a:pt x="0" y="83"/>
                  <a:pt x="0" y="87"/>
                  <a:pt x="6" y="90"/>
                </a:cubicBezTo>
                <a:cubicBezTo>
                  <a:pt x="8" y="91"/>
                  <a:pt x="11" y="92"/>
                  <a:pt x="13" y="92"/>
                </a:cubicBezTo>
                <a:cubicBezTo>
                  <a:pt x="20" y="94"/>
                  <a:pt x="27" y="94"/>
                  <a:pt x="36" y="95"/>
                </a:cubicBezTo>
                <a:cubicBezTo>
                  <a:pt x="43" y="94"/>
                  <a:pt x="49" y="94"/>
                  <a:pt x="55" y="93"/>
                </a:cubicBezTo>
                <a:cubicBezTo>
                  <a:pt x="53" y="93"/>
                  <a:pt x="52" y="92"/>
                  <a:pt x="51" y="92"/>
                </a:cubicBezTo>
                <a:cubicBezTo>
                  <a:pt x="47" y="90"/>
                  <a:pt x="44" y="87"/>
                  <a:pt x="43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124"/>
          <p:cNvSpPr/>
          <p:nvPr/>
        </p:nvSpPr>
        <p:spPr>
          <a:xfrm>
            <a:off x="7707312" y="2339975"/>
            <a:ext cx="484187" cy="436562"/>
          </a:xfrm>
          <a:custGeom>
            <a:avLst/>
            <a:gdLst/>
            <a:ahLst/>
            <a:cxnLst/>
            <a:rect l="l" t="t" r="r" b="b"/>
            <a:pathLst>
              <a:path w="110" h="99" extrusionOk="0">
                <a:moveTo>
                  <a:pt x="75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0"/>
                  <a:pt x="65" y="7"/>
                  <a:pt x="61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7"/>
                  <a:pt x="42" y="10"/>
                  <a:pt x="42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6" y="6"/>
                  <a:pt x="41" y="0"/>
                  <a:pt x="4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70" y="0"/>
                  <a:pt x="75" y="6"/>
                  <a:pt x="75" y="14"/>
                </a:cubicBezTo>
                <a:close/>
                <a:moveTo>
                  <a:pt x="17" y="55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48"/>
                  <a:pt x="47" y="46"/>
                  <a:pt x="50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4" y="46"/>
                  <a:pt x="66" y="48"/>
                  <a:pt x="66" y="51"/>
                </a:cubicBezTo>
                <a:cubicBezTo>
                  <a:pt x="66" y="55"/>
                  <a:pt x="66" y="55"/>
                  <a:pt x="66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102" y="55"/>
                  <a:pt x="109" y="49"/>
                  <a:pt x="110" y="40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10" y="23"/>
                  <a:pt x="105" y="16"/>
                  <a:pt x="98" y="16"/>
                </a:cubicBezTo>
                <a:cubicBezTo>
                  <a:pt x="91" y="16"/>
                  <a:pt x="91" y="16"/>
                  <a:pt x="91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1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9"/>
                  <a:pt x="8" y="55"/>
                  <a:pt x="17" y="55"/>
                </a:cubicBezTo>
                <a:close/>
                <a:moveTo>
                  <a:pt x="94" y="60"/>
                </a:moveTo>
                <a:cubicBezTo>
                  <a:pt x="66" y="60"/>
                  <a:pt x="66" y="60"/>
                  <a:pt x="66" y="60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7"/>
                  <a:pt x="64" y="69"/>
                  <a:pt x="61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47" y="69"/>
                  <a:pt x="45" y="67"/>
                  <a:pt x="45" y="64"/>
                </a:cubicBezTo>
                <a:cubicBezTo>
                  <a:pt x="45" y="60"/>
                  <a:pt x="45" y="60"/>
                  <a:pt x="45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0" y="60"/>
                  <a:pt x="4" y="56"/>
                  <a:pt x="0" y="5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3"/>
                  <a:pt x="6" y="99"/>
                  <a:pt x="1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84" y="99"/>
                  <a:pt x="84" y="99"/>
                  <a:pt x="84" y="99"/>
                </a:cubicBezTo>
                <a:cubicBezTo>
                  <a:pt x="89" y="99"/>
                  <a:pt x="89" y="99"/>
                  <a:pt x="89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8" y="99"/>
                  <a:pt x="98" y="99"/>
                  <a:pt x="98" y="99"/>
                </a:cubicBezTo>
                <a:cubicBezTo>
                  <a:pt x="105" y="99"/>
                  <a:pt x="110" y="93"/>
                  <a:pt x="110" y="85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6"/>
                  <a:pt x="101" y="60"/>
                  <a:pt x="94" y="60"/>
                </a:cubicBezTo>
                <a:close/>
                <a:moveTo>
                  <a:pt x="60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50"/>
                  <a:pt x="48" y="51"/>
                  <a:pt x="48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5"/>
                  <a:pt x="49" y="66"/>
                  <a:pt x="5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6"/>
                  <a:pt x="62" y="65"/>
                  <a:pt x="62" y="64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1"/>
                  <a:pt x="61" y="50"/>
                  <a:pt x="6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124"/>
          <p:cNvSpPr/>
          <p:nvPr/>
        </p:nvSpPr>
        <p:spPr>
          <a:xfrm>
            <a:off x="7794625" y="3892550"/>
            <a:ext cx="446087" cy="441325"/>
          </a:xfrm>
          <a:custGeom>
            <a:avLst/>
            <a:gdLst/>
            <a:ahLst/>
            <a:cxnLst/>
            <a:rect l="l" t="t" r="r" b="b"/>
            <a:pathLst>
              <a:path w="101" h="100" extrusionOk="0">
                <a:moveTo>
                  <a:pt x="2" y="62"/>
                </a:moveTo>
                <a:cubicBezTo>
                  <a:pt x="1" y="61"/>
                  <a:pt x="1" y="60"/>
                  <a:pt x="1" y="58"/>
                </a:cubicBezTo>
                <a:cubicBezTo>
                  <a:pt x="0" y="52"/>
                  <a:pt x="0" y="45"/>
                  <a:pt x="2" y="38"/>
                </a:cubicBezTo>
                <a:cubicBezTo>
                  <a:pt x="3" y="32"/>
                  <a:pt x="6" y="26"/>
                  <a:pt x="10" y="21"/>
                </a:cubicBezTo>
                <a:cubicBezTo>
                  <a:pt x="13" y="16"/>
                  <a:pt x="18" y="11"/>
                  <a:pt x="24" y="8"/>
                </a:cubicBezTo>
                <a:cubicBezTo>
                  <a:pt x="29" y="4"/>
                  <a:pt x="36" y="2"/>
                  <a:pt x="42" y="1"/>
                </a:cubicBezTo>
                <a:cubicBezTo>
                  <a:pt x="44" y="0"/>
                  <a:pt x="46" y="0"/>
                  <a:pt x="48" y="0"/>
                </a:cubicBezTo>
                <a:cubicBezTo>
                  <a:pt x="58" y="12"/>
                  <a:pt x="58" y="12"/>
                  <a:pt x="58" y="12"/>
                </a:cubicBezTo>
                <a:cubicBezTo>
                  <a:pt x="48" y="23"/>
                  <a:pt x="48" y="23"/>
                  <a:pt x="48" y="23"/>
                </a:cubicBezTo>
                <a:cubicBezTo>
                  <a:pt x="47" y="23"/>
                  <a:pt x="47" y="23"/>
                  <a:pt x="46" y="24"/>
                </a:cubicBezTo>
                <a:cubicBezTo>
                  <a:pt x="31" y="26"/>
                  <a:pt x="21" y="40"/>
                  <a:pt x="24" y="55"/>
                </a:cubicBezTo>
                <a:cubicBezTo>
                  <a:pt x="24" y="56"/>
                  <a:pt x="24" y="57"/>
                  <a:pt x="25" y="58"/>
                </a:cubicBezTo>
                <a:cubicBezTo>
                  <a:pt x="25" y="58"/>
                  <a:pt x="25" y="58"/>
                  <a:pt x="25" y="59"/>
                </a:cubicBezTo>
                <a:cubicBezTo>
                  <a:pt x="15" y="56"/>
                  <a:pt x="15" y="56"/>
                  <a:pt x="15" y="56"/>
                </a:cubicBezTo>
                <a:cubicBezTo>
                  <a:pt x="10" y="55"/>
                  <a:pt x="10" y="55"/>
                  <a:pt x="10" y="55"/>
                </a:cubicBezTo>
                <a:cubicBezTo>
                  <a:pt x="8" y="60"/>
                  <a:pt x="8" y="60"/>
                  <a:pt x="8" y="6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9"/>
                  <a:pt x="3" y="68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2" y="65"/>
                  <a:pt x="2" y="64"/>
                  <a:pt x="2" y="62"/>
                </a:cubicBezTo>
                <a:close/>
                <a:moveTo>
                  <a:pt x="81" y="82"/>
                </a:moveTo>
                <a:cubicBezTo>
                  <a:pt x="75" y="83"/>
                  <a:pt x="75" y="83"/>
                  <a:pt x="75" y="83"/>
                </a:cubicBezTo>
                <a:cubicBezTo>
                  <a:pt x="73" y="78"/>
                  <a:pt x="73" y="78"/>
                  <a:pt x="73" y="78"/>
                </a:cubicBezTo>
                <a:cubicBezTo>
                  <a:pt x="71" y="68"/>
                  <a:pt x="71" y="68"/>
                  <a:pt x="71" y="68"/>
                </a:cubicBezTo>
                <a:cubicBezTo>
                  <a:pt x="70" y="68"/>
                  <a:pt x="70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70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2"/>
                  <a:pt x="66" y="72"/>
                  <a:pt x="65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64" y="73"/>
                  <a:pt x="64" y="74"/>
                  <a:pt x="63" y="74"/>
                </a:cubicBezTo>
                <a:cubicBezTo>
                  <a:pt x="63" y="74"/>
                  <a:pt x="62" y="74"/>
                  <a:pt x="62" y="75"/>
                </a:cubicBezTo>
                <a:cubicBezTo>
                  <a:pt x="61" y="75"/>
                  <a:pt x="61" y="75"/>
                  <a:pt x="60" y="75"/>
                </a:cubicBezTo>
                <a:cubicBezTo>
                  <a:pt x="60" y="75"/>
                  <a:pt x="59" y="76"/>
                  <a:pt x="59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7" y="76"/>
                  <a:pt x="56" y="77"/>
                  <a:pt x="55" y="77"/>
                </a:cubicBezTo>
                <a:cubicBezTo>
                  <a:pt x="54" y="77"/>
                  <a:pt x="52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0" y="77"/>
                </a:cubicBezTo>
                <a:cubicBezTo>
                  <a:pt x="49" y="77"/>
                  <a:pt x="48" y="77"/>
                  <a:pt x="47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6" y="77"/>
                  <a:pt x="45" y="77"/>
                  <a:pt x="44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2" y="76"/>
                  <a:pt x="41" y="75"/>
                  <a:pt x="40" y="75"/>
                </a:cubicBezTo>
                <a:cubicBezTo>
                  <a:pt x="40" y="75"/>
                  <a:pt x="40" y="75"/>
                  <a:pt x="39" y="75"/>
                </a:cubicBezTo>
                <a:cubicBezTo>
                  <a:pt x="38" y="74"/>
                  <a:pt x="38" y="74"/>
                  <a:pt x="37" y="74"/>
                </a:cubicBezTo>
                <a:cubicBezTo>
                  <a:pt x="37" y="73"/>
                  <a:pt x="36" y="73"/>
                  <a:pt x="36" y="73"/>
                </a:cubicBezTo>
                <a:cubicBezTo>
                  <a:pt x="35" y="73"/>
                  <a:pt x="35" y="72"/>
                  <a:pt x="34" y="72"/>
                </a:cubicBezTo>
                <a:cubicBezTo>
                  <a:pt x="34" y="71"/>
                  <a:pt x="34" y="71"/>
                  <a:pt x="33" y="71"/>
                </a:cubicBezTo>
                <a:cubicBezTo>
                  <a:pt x="33" y="70"/>
                  <a:pt x="32" y="70"/>
                  <a:pt x="31" y="69"/>
                </a:cubicBezTo>
                <a:cubicBezTo>
                  <a:pt x="31" y="69"/>
                  <a:pt x="31" y="69"/>
                  <a:pt x="31" y="68"/>
                </a:cubicBezTo>
                <a:cubicBezTo>
                  <a:pt x="30" y="68"/>
                  <a:pt x="29" y="67"/>
                  <a:pt x="28" y="66"/>
                </a:cubicBezTo>
                <a:cubicBezTo>
                  <a:pt x="14" y="62"/>
                  <a:pt x="14" y="62"/>
                  <a:pt x="14" y="62"/>
                </a:cubicBezTo>
                <a:cubicBezTo>
                  <a:pt x="8" y="78"/>
                  <a:pt x="8" y="78"/>
                  <a:pt x="8" y="78"/>
                </a:cubicBezTo>
                <a:cubicBezTo>
                  <a:pt x="12" y="83"/>
                  <a:pt x="16" y="87"/>
                  <a:pt x="21" y="91"/>
                </a:cubicBezTo>
                <a:cubicBezTo>
                  <a:pt x="26" y="95"/>
                  <a:pt x="32" y="97"/>
                  <a:pt x="39" y="99"/>
                </a:cubicBezTo>
                <a:cubicBezTo>
                  <a:pt x="40" y="99"/>
                  <a:pt x="42" y="100"/>
                  <a:pt x="44" y="100"/>
                </a:cubicBezTo>
                <a:cubicBezTo>
                  <a:pt x="45" y="100"/>
                  <a:pt x="45" y="100"/>
                  <a:pt x="46" y="100"/>
                </a:cubicBezTo>
                <a:cubicBezTo>
                  <a:pt x="47" y="100"/>
                  <a:pt x="48" y="100"/>
                  <a:pt x="50" y="100"/>
                </a:cubicBezTo>
                <a:cubicBezTo>
                  <a:pt x="51" y="100"/>
                  <a:pt x="52" y="100"/>
                  <a:pt x="52" y="100"/>
                </a:cubicBezTo>
                <a:cubicBezTo>
                  <a:pt x="53" y="100"/>
                  <a:pt x="53" y="100"/>
                  <a:pt x="54" y="100"/>
                </a:cubicBezTo>
                <a:cubicBezTo>
                  <a:pt x="56" y="100"/>
                  <a:pt x="57" y="100"/>
                  <a:pt x="59" y="100"/>
                </a:cubicBezTo>
                <a:cubicBezTo>
                  <a:pt x="65" y="99"/>
                  <a:pt x="72" y="96"/>
                  <a:pt x="77" y="93"/>
                </a:cubicBezTo>
                <a:cubicBezTo>
                  <a:pt x="82" y="89"/>
                  <a:pt x="87" y="85"/>
                  <a:pt x="91" y="80"/>
                </a:cubicBezTo>
                <a:lnTo>
                  <a:pt x="81" y="82"/>
                </a:lnTo>
                <a:close/>
                <a:moveTo>
                  <a:pt x="100" y="42"/>
                </a:moveTo>
                <a:cubicBezTo>
                  <a:pt x="99" y="35"/>
                  <a:pt x="97" y="29"/>
                  <a:pt x="93" y="23"/>
                </a:cubicBezTo>
                <a:cubicBezTo>
                  <a:pt x="89" y="18"/>
                  <a:pt x="85" y="13"/>
                  <a:pt x="80" y="9"/>
                </a:cubicBezTo>
                <a:cubicBezTo>
                  <a:pt x="74" y="6"/>
                  <a:pt x="69" y="3"/>
                  <a:pt x="62" y="1"/>
                </a:cubicBezTo>
                <a:cubicBezTo>
                  <a:pt x="60" y="1"/>
                  <a:pt x="58" y="1"/>
                  <a:pt x="57" y="0"/>
                </a:cubicBezTo>
                <a:cubicBezTo>
                  <a:pt x="57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3" y="8"/>
                  <a:pt x="63" y="8"/>
                  <a:pt x="63" y="8"/>
                </a:cubicBezTo>
                <a:cubicBezTo>
                  <a:pt x="67" y="12"/>
                  <a:pt x="67" y="12"/>
                  <a:pt x="67" y="12"/>
                </a:cubicBezTo>
                <a:cubicBezTo>
                  <a:pt x="63" y="16"/>
                  <a:pt x="63" y="16"/>
                  <a:pt x="63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67" y="26"/>
                  <a:pt x="75" y="34"/>
                  <a:pt x="77" y="46"/>
                </a:cubicBezTo>
                <a:cubicBezTo>
                  <a:pt x="78" y="51"/>
                  <a:pt x="77" y="57"/>
                  <a:pt x="75" y="61"/>
                </a:cubicBezTo>
                <a:cubicBezTo>
                  <a:pt x="79" y="76"/>
                  <a:pt x="79" y="76"/>
                  <a:pt x="79" y="76"/>
                </a:cubicBezTo>
                <a:cubicBezTo>
                  <a:pt x="95" y="73"/>
                  <a:pt x="95" y="73"/>
                  <a:pt x="95" y="73"/>
                </a:cubicBezTo>
                <a:cubicBezTo>
                  <a:pt x="97" y="69"/>
                  <a:pt x="98" y="66"/>
                  <a:pt x="99" y="62"/>
                </a:cubicBezTo>
                <a:cubicBezTo>
                  <a:pt x="101" y="55"/>
                  <a:pt x="101" y="49"/>
                  <a:pt x="10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p124"/>
          <p:cNvSpPr/>
          <p:nvPr/>
        </p:nvSpPr>
        <p:spPr>
          <a:xfrm>
            <a:off x="5181600" y="5164137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100" h="100" extrusionOk="0">
                <a:moveTo>
                  <a:pt x="47" y="53"/>
                </a:moveTo>
                <a:cubicBezTo>
                  <a:pt x="94" y="53"/>
                  <a:pt x="94" y="53"/>
                  <a:pt x="94" y="53"/>
                </a:cubicBezTo>
                <a:cubicBezTo>
                  <a:pt x="94" y="79"/>
                  <a:pt x="73" y="100"/>
                  <a:pt x="47" y="100"/>
                </a:cubicBezTo>
                <a:cubicBezTo>
                  <a:pt x="21" y="100"/>
                  <a:pt x="0" y="79"/>
                  <a:pt x="0" y="53"/>
                </a:cubicBezTo>
                <a:cubicBezTo>
                  <a:pt x="0" y="27"/>
                  <a:pt x="21" y="5"/>
                  <a:pt x="47" y="5"/>
                </a:cubicBezTo>
                <a:lnTo>
                  <a:pt x="47" y="53"/>
                </a:lnTo>
                <a:close/>
                <a:moveTo>
                  <a:pt x="53" y="0"/>
                </a:moveTo>
                <a:cubicBezTo>
                  <a:pt x="53" y="47"/>
                  <a:pt x="53" y="47"/>
                  <a:pt x="53" y="47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21"/>
                  <a:pt x="79" y="0"/>
                  <a:pt x="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124"/>
          <p:cNvSpPr/>
          <p:nvPr/>
        </p:nvSpPr>
        <p:spPr>
          <a:xfrm>
            <a:off x="4110037" y="4038600"/>
            <a:ext cx="361950" cy="525462"/>
          </a:xfrm>
          <a:custGeom>
            <a:avLst/>
            <a:gdLst/>
            <a:ahLst/>
            <a:cxnLst/>
            <a:rect l="l" t="t" r="r" b="b"/>
            <a:pathLst>
              <a:path w="82" h="119" extrusionOk="0">
                <a:moveTo>
                  <a:pt x="82" y="79"/>
                </a:moveTo>
                <a:cubicBezTo>
                  <a:pt x="82" y="67"/>
                  <a:pt x="72" y="57"/>
                  <a:pt x="53" y="53"/>
                </a:cubicBezTo>
                <a:cubicBezTo>
                  <a:pt x="51" y="52"/>
                  <a:pt x="41" y="50"/>
                  <a:pt x="39" y="49"/>
                </a:cubicBezTo>
                <a:cubicBezTo>
                  <a:pt x="24" y="45"/>
                  <a:pt x="20" y="43"/>
                  <a:pt x="20" y="39"/>
                </a:cubicBezTo>
                <a:cubicBezTo>
                  <a:pt x="20" y="35"/>
                  <a:pt x="25" y="30"/>
                  <a:pt x="40" y="30"/>
                </a:cubicBezTo>
                <a:cubicBezTo>
                  <a:pt x="50" y="30"/>
                  <a:pt x="61" y="38"/>
                  <a:pt x="61" y="38"/>
                </a:cubicBezTo>
                <a:cubicBezTo>
                  <a:pt x="65" y="41"/>
                  <a:pt x="68" y="41"/>
                  <a:pt x="71" y="37"/>
                </a:cubicBezTo>
                <a:cubicBezTo>
                  <a:pt x="71" y="37"/>
                  <a:pt x="76" y="33"/>
                  <a:pt x="76" y="30"/>
                </a:cubicBezTo>
                <a:cubicBezTo>
                  <a:pt x="76" y="25"/>
                  <a:pt x="63" y="17"/>
                  <a:pt x="49" y="14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2"/>
                  <a:pt x="47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33" y="2"/>
                  <a:pt x="33" y="5"/>
                </a:cubicBezTo>
                <a:cubicBezTo>
                  <a:pt x="33" y="13"/>
                  <a:pt x="33" y="13"/>
                  <a:pt x="33" y="13"/>
                </a:cubicBezTo>
                <a:cubicBezTo>
                  <a:pt x="11" y="16"/>
                  <a:pt x="0" y="26"/>
                  <a:pt x="0" y="40"/>
                </a:cubicBezTo>
                <a:cubicBezTo>
                  <a:pt x="0" y="55"/>
                  <a:pt x="15" y="61"/>
                  <a:pt x="31" y="65"/>
                </a:cubicBezTo>
                <a:cubicBezTo>
                  <a:pt x="33" y="66"/>
                  <a:pt x="46" y="69"/>
                  <a:pt x="48" y="69"/>
                </a:cubicBezTo>
                <a:cubicBezTo>
                  <a:pt x="60" y="72"/>
                  <a:pt x="62" y="77"/>
                  <a:pt x="62" y="80"/>
                </a:cubicBezTo>
                <a:cubicBezTo>
                  <a:pt x="62" y="85"/>
                  <a:pt x="57" y="90"/>
                  <a:pt x="42" y="90"/>
                </a:cubicBezTo>
                <a:cubicBezTo>
                  <a:pt x="31" y="90"/>
                  <a:pt x="17" y="81"/>
                  <a:pt x="17" y="81"/>
                </a:cubicBezTo>
                <a:cubicBezTo>
                  <a:pt x="13" y="78"/>
                  <a:pt x="9" y="79"/>
                  <a:pt x="6" y="83"/>
                </a:cubicBezTo>
                <a:cubicBezTo>
                  <a:pt x="6" y="83"/>
                  <a:pt x="3" y="86"/>
                  <a:pt x="3" y="90"/>
                </a:cubicBezTo>
                <a:cubicBezTo>
                  <a:pt x="3" y="95"/>
                  <a:pt x="18" y="103"/>
                  <a:pt x="33" y="10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7"/>
                  <a:pt x="35" y="119"/>
                  <a:pt x="38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7" y="119"/>
                  <a:pt x="49" y="117"/>
                  <a:pt x="49" y="115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72" y="104"/>
                  <a:pt x="82" y="92"/>
                  <a:pt x="82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AA7E9F41-35BD-4AD4-B78E-FDDA36985032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CB5BAAE2-5C7D-4A45-986A-45D2A11CF7B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15B04774-83FD-4EE9-BB53-D253A5F81806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7C15219E-C506-4F39-876A-5EBFFCDAF7DE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17E1A3C6-A750-48FD-A44C-A6D26D13E300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63E43A2C-19D2-4E04-8122-AA758A74746C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6927706D-D6AC-4B16-A98F-544492609877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50D1BBEF-9B2B-4690-B41F-B0EE775DC753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4D0896AC-E5BA-4CD3-B81D-87FA7942935B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77EB6FA8-D5D2-4533-B616-1C90C54887CA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5C20F7B7-AB2D-4A50-85E3-6C6988488A56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4E5C8E08-E4DB-4862-B5C1-0FD75F01BC21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33CE9A26-D31B-4292-B7D3-D34BC4320861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F7F7CEF1-69E9-4B65-A2BF-DA3F28A8400C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FB27A75D-1E73-4EEA-90F6-905FC867896C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F489DC46-E4D2-4D83-A433-203805E5DEFA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p125"/>
          <p:cNvSpPr/>
          <p:nvPr/>
        </p:nvSpPr>
        <p:spPr>
          <a:xfrm>
            <a:off x="3686175" y="2990850"/>
            <a:ext cx="3000375" cy="1962150"/>
          </a:xfrm>
          <a:custGeom>
            <a:avLst/>
            <a:gdLst/>
            <a:ahLst/>
            <a:cxnLst/>
            <a:rect l="l" t="t" r="r" b="b"/>
            <a:pathLst>
              <a:path w="621" h="406" extrusionOk="0">
                <a:moveTo>
                  <a:pt x="368" y="235"/>
                </a:moveTo>
                <a:cubicBezTo>
                  <a:pt x="368" y="235"/>
                  <a:pt x="368" y="235"/>
                  <a:pt x="368" y="235"/>
                </a:cubicBezTo>
                <a:cubicBezTo>
                  <a:pt x="364" y="236"/>
                  <a:pt x="354" y="236"/>
                  <a:pt x="354" y="236"/>
                </a:cubicBezTo>
                <a:cubicBezTo>
                  <a:pt x="324" y="236"/>
                  <a:pt x="245" y="232"/>
                  <a:pt x="168" y="195"/>
                </a:cubicBezTo>
                <a:cubicBezTo>
                  <a:pt x="132" y="177"/>
                  <a:pt x="101" y="155"/>
                  <a:pt x="75" y="128"/>
                </a:cubicBezTo>
                <a:cubicBezTo>
                  <a:pt x="42" y="94"/>
                  <a:pt x="17" y="51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86"/>
                  <a:pt x="5" y="406"/>
                  <a:pt x="367" y="406"/>
                </a:cubicBezTo>
                <a:cubicBezTo>
                  <a:pt x="585" y="406"/>
                  <a:pt x="585" y="406"/>
                  <a:pt x="585" y="406"/>
                </a:cubicBezTo>
                <a:cubicBezTo>
                  <a:pt x="618" y="335"/>
                  <a:pt x="621" y="265"/>
                  <a:pt x="621" y="235"/>
                </a:cubicBezTo>
                <a:lnTo>
                  <a:pt x="368" y="235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125"/>
          <p:cNvSpPr/>
          <p:nvPr/>
        </p:nvSpPr>
        <p:spPr>
          <a:xfrm>
            <a:off x="5662612" y="2846387"/>
            <a:ext cx="1960562" cy="3001962"/>
          </a:xfrm>
          <a:custGeom>
            <a:avLst/>
            <a:gdLst/>
            <a:ahLst/>
            <a:cxnLst/>
            <a:rect l="l" t="t" r="r" b="b"/>
            <a:pathLst>
              <a:path w="406" h="621" extrusionOk="0">
                <a:moveTo>
                  <a:pt x="235" y="0"/>
                </a:moveTo>
                <a:cubicBezTo>
                  <a:pt x="235" y="254"/>
                  <a:pt x="235" y="254"/>
                  <a:pt x="235" y="254"/>
                </a:cubicBezTo>
                <a:cubicBezTo>
                  <a:pt x="235" y="254"/>
                  <a:pt x="242" y="354"/>
                  <a:pt x="194" y="453"/>
                </a:cubicBezTo>
                <a:cubicBezTo>
                  <a:pt x="177" y="489"/>
                  <a:pt x="155" y="521"/>
                  <a:pt x="128" y="546"/>
                </a:cubicBezTo>
                <a:cubicBezTo>
                  <a:pt x="94" y="579"/>
                  <a:pt x="51" y="604"/>
                  <a:pt x="0" y="621"/>
                </a:cubicBezTo>
                <a:cubicBezTo>
                  <a:pt x="177" y="621"/>
                  <a:pt x="177" y="621"/>
                  <a:pt x="177" y="621"/>
                </a:cubicBezTo>
                <a:cubicBezTo>
                  <a:pt x="186" y="621"/>
                  <a:pt x="406" y="617"/>
                  <a:pt x="406" y="254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335" y="4"/>
                  <a:pt x="264" y="0"/>
                  <a:pt x="237" y="0"/>
                </a:cubicBezTo>
                <a:cubicBezTo>
                  <a:pt x="236" y="0"/>
                  <a:pt x="236" y="0"/>
                  <a:pt x="235" y="0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125"/>
          <p:cNvSpPr/>
          <p:nvPr/>
        </p:nvSpPr>
        <p:spPr>
          <a:xfrm>
            <a:off x="6923087" y="3078162"/>
            <a:ext cx="1593850" cy="2770187"/>
          </a:xfrm>
          <a:custGeom>
            <a:avLst/>
            <a:gdLst/>
            <a:ahLst/>
            <a:cxnLst/>
            <a:rect l="l" t="t" r="r" b="b"/>
            <a:pathLst>
              <a:path w="330" h="573" extrusionOk="0">
                <a:moveTo>
                  <a:pt x="169" y="0"/>
                </a:moveTo>
                <a:cubicBezTo>
                  <a:pt x="169" y="206"/>
                  <a:pt x="169" y="206"/>
                  <a:pt x="169" y="206"/>
                </a:cubicBezTo>
                <a:cubicBezTo>
                  <a:pt x="169" y="439"/>
                  <a:pt x="79" y="534"/>
                  <a:pt x="0" y="573"/>
                </a:cubicBezTo>
                <a:cubicBezTo>
                  <a:pt x="83" y="573"/>
                  <a:pt x="83" y="573"/>
                  <a:pt x="83" y="573"/>
                </a:cubicBezTo>
                <a:cubicBezTo>
                  <a:pt x="219" y="573"/>
                  <a:pt x="330" y="462"/>
                  <a:pt x="330" y="326"/>
                </a:cubicBezTo>
                <a:cubicBezTo>
                  <a:pt x="330" y="301"/>
                  <a:pt x="330" y="301"/>
                  <a:pt x="330" y="301"/>
                </a:cubicBezTo>
                <a:cubicBezTo>
                  <a:pt x="328" y="241"/>
                  <a:pt x="313" y="130"/>
                  <a:pt x="238" y="52"/>
                </a:cubicBezTo>
                <a:cubicBezTo>
                  <a:pt x="219" y="32"/>
                  <a:pt x="195" y="14"/>
                  <a:pt x="169" y="0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125"/>
          <p:cNvSpPr/>
          <p:nvPr/>
        </p:nvSpPr>
        <p:spPr>
          <a:xfrm>
            <a:off x="3686175" y="4252912"/>
            <a:ext cx="2773362" cy="1595437"/>
          </a:xfrm>
          <a:custGeom>
            <a:avLst/>
            <a:gdLst/>
            <a:ahLst/>
            <a:cxnLst/>
            <a:rect l="l" t="t" r="r" b="b"/>
            <a:pathLst>
              <a:path w="574" h="330" extrusionOk="0">
                <a:moveTo>
                  <a:pt x="367" y="169"/>
                </a:moveTo>
                <a:cubicBezTo>
                  <a:pt x="134" y="169"/>
                  <a:pt x="39" y="79"/>
                  <a:pt x="0" y="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219"/>
                  <a:pt x="111" y="330"/>
                  <a:pt x="247" y="330"/>
                </a:cubicBezTo>
                <a:cubicBezTo>
                  <a:pt x="272" y="330"/>
                  <a:pt x="272" y="330"/>
                  <a:pt x="272" y="330"/>
                </a:cubicBezTo>
                <a:cubicBezTo>
                  <a:pt x="332" y="328"/>
                  <a:pt x="443" y="314"/>
                  <a:pt x="521" y="239"/>
                </a:cubicBezTo>
                <a:cubicBezTo>
                  <a:pt x="541" y="219"/>
                  <a:pt x="559" y="195"/>
                  <a:pt x="574" y="169"/>
                </a:cubicBezTo>
                <a:lnTo>
                  <a:pt x="367" y="169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125"/>
          <p:cNvSpPr/>
          <p:nvPr/>
        </p:nvSpPr>
        <p:spPr>
          <a:xfrm>
            <a:off x="5743575" y="1012825"/>
            <a:ext cx="2773362" cy="1595437"/>
          </a:xfrm>
          <a:custGeom>
            <a:avLst/>
            <a:gdLst/>
            <a:ahLst/>
            <a:cxnLst/>
            <a:rect l="l" t="t" r="r" b="b"/>
            <a:pathLst>
              <a:path w="574" h="330" extrusionOk="0">
                <a:moveTo>
                  <a:pt x="327" y="0"/>
                </a:moveTo>
                <a:cubicBezTo>
                  <a:pt x="302" y="0"/>
                  <a:pt x="302" y="0"/>
                  <a:pt x="302" y="0"/>
                </a:cubicBezTo>
                <a:cubicBezTo>
                  <a:pt x="242" y="2"/>
                  <a:pt x="131" y="17"/>
                  <a:pt x="53" y="92"/>
                </a:cubicBezTo>
                <a:cubicBezTo>
                  <a:pt x="33" y="112"/>
                  <a:pt x="15" y="135"/>
                  <a:pt x="0" y="161"/>
                </a:cubicBezTo>
                <a:cubicBezTo>
                  <a:pt x="207" y="161"/>
                  <a:pt x="207" y="161"/>
                  <a:pt x="207" y="161"/>
                </a:cubicBezTo>
                <a:cubicBezTo>
                  <a:pt x="440" y="161"/>
                  <a:pt x="535" y="251"/>
                  <a:pt x="574" y="330"/>
                </a:cubicBezTo>
                <a:cubicBezTo>
                  <a:pt x="574" y="247"/>
                  <a:pt x="574" y="247"/>
                  <a:pt x="574" y="247"/>
                </a:cubicBezTo>
                <a:cubicBezTo>
                  <a:pt x="574" y="111"/>
                  <a:pt x="463" y="0"/>
                  <a:pt x="327" y="0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125"/>
          <p:cNvSpPr/>
          <p:nvPr/>
        </p:nvSpPr>
        <p:spPr>
          <a:xfrm>
            <a:off x="3686175" y="1012825"/>
            <a:ext cx="1593850" cy="2774950"/>
          </a:xfrm>
          <a:custGeom>
            <a:avLst/>
            <a:gdLst/>
            <a:ahLst/>
            <a:cxnLst/>
            <a:rect l="l" t="t" r="r" b="b"/>
            <a:pathLst>
              <a:path w="330" h="574" extrusionOk="0">
                <a:moveTo>
                  <a:pt x="330" y="0"/>
                </a:moveTo>
                <a:cubicBezTo>
                  <a:pt x="247" y="0"/>
                  <a:pt x="247" y="0"/>
                  <a:pt x="247" y="0"/>
                </a:cubicBezTo>
                <a:cubicBezTo>
                  <a:pt x="111" y="0"/>
                  <a:pt x="0" y="111"/>
                  <a:pt x="0" y="247"/>
                </a:cubicBezTo>
                <a:cubicBezTo>
                  <a:pt x="0" y="273"/>
                  <a:pt x="0" y="273"/>
                  <a:pt x="0" y="273"/>
                </a:cubicBezTo>
                <a:cubicBezTo>
                  <a:pt x="2" y="332"/>
                  <a:pt x="17" y="443"/>
                  <a:pt x="92" y="521"/>
                </a:cubicBezTo>
                <a:cubicBezTo>
                  <a:pt x="111" y="541"/>
                  <a:pt x="135" y="559"/>
                  <a:pt x="161" y="574"/>
                </a:cubicBezTo>
                <a:cubicBezTo>
                  <a:pt x="161" y="367"/>
                  <a:pt x="161" y="367"/>
                  <a:pt x="161" y="367"/>
                </a:cubicBezTo>
                <a:cubicBezTo>
                  <a:pt x="161" y="134"/>
                  <a:pt x="251" y="39"/>
                  <a:pt x="330" y="0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125"/>
          <p:cNvSpPr/>
          <p:nvPr/>
        </p:nvSpPr>
        <p:spPr>
          <a:xfrm>
            <a:off x="5516562" y="1908175"/>
            <a:ext cx="3000375" cy="1962150"/>
          </a:xfrm>
          <a:custGeom>
            <a:avLst/>
            <a:gdLst/>
            <a:ahLst/>
            <a:cxnLst/>
            <a:rect l="l" t="t" r="r" b="b"/>
            <a:pathLst>
              <a:path w="621" h="406" extrusionOk="0">
                <a:moveTo>
                  <a:pt x="254" y="0"/>
                </a:moveTo>
                <a:cubicBezTo>
                  <a:pt x="36" y="0"/>
                  <a:pt x="36" y="0"/>
                  <a:pt x="36" y="0"/>
                </a:cubicBezTo>
                <a:cubicBezTo>
                  <a:pt x="3" y="71"/>
                  <a:pt x="0" y="142"/>
                  <a:pt x="0" y="171"/>
                </a:cubicBezTo>
                <a:cubicBezTo>
                  <a:pt x="253" y="171"/>
                  <a:pt x="253" y="171"/>
                  <a:pt x="253" y="171"/>
                </a:cubicBezTo>
                <a:cubicBezTo>
                  <a:pt x="253" y="171"/>
                  <a:pt x="253" y="171"/>
                  <a:pt x="253" y="171"/>
                </a:cubicBezTo>
                <a:cubicBezTo>
                  <a:pt x="257" y="171"/>
                  <a:pt x="267" y="171"/>
                  <a:pt x="267" y="171"/>
                </a:cubicBezTo>
                <a:cubicBezTo>
                  <a:pt x="297" y="171"/>
                  <a:pt x="376" y="175"/>
                  <a:pt x="453" y="212"/>
                </a:cubicBezTo>
                <a:cubicBezTo>
                  <a:pt x="489" y="229"/>
                  <a:pt x="520" y="251"/>
                  <a:pt x="546" y="278"/>
                </a:cubicBezTo>
                <a:cubicBezTo>
                  <a:pt x="579" y="312"/>
                  <a:pt x="604" y="355"/>
                  <a:pt x="621" y="406"/>
                </a:cubicBezTo>
                <a:cubicBezTo>
                  <a:pt x="621" y="230"/>
                  <a:pt x="621" y="230"/>
                  <a:pt x="621" y="230"/>
                </a:cubicBezTo>
                <a:cubicBezTo>
                  <a:pt x="621" y="220"/>
                  <a:pt x="616" y="0"/>
                  <a:pt x="254" y="0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125"/>
          <p:cNvSpPr/>
          <p:nvPr/>
        </p:nvSpPr>
        <p:spPr>
          <a:xfrm>
            <a:off x="4579937" y="1012825"/>
            <a:ext cx="1960562" cy="3001962"/>
          </a:xfrm>
          <a:custGeom>
            <a:avLst/>
            <a:gdLst/>
            <a:ahLst/>
            <a:cxnLst/>
            <a:rect l="l" t="t" r="r" b="b"/>
            <a:pathLst>
              <a:path w="406" h="621" extrusionOk="0">
                <a:moveTo>
                  <a:pt x="406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20" y="0"/>
                  <a:pt x="0" y="5"/>
                  <a:pt x="0" y="367"/>
                </a:cubicBezTo>
                <a:cubicBezTo>
                  <a:pt x="0" y="586"/>
                  <a:pt x="0" y="586"/>
                  <a:pt x="0" y="586"/>
                </a:cubicBezTo>
                <a:cubicBezTo>
                  <a:pt x="71" y="618"/>
                  <a:pt x="141" y="621"/>
                  <a:pt x="168" y="621"/>
                </a:cubicBezTo>
                <a:cubicBezTo>
                  <a:pt x="169" y="621"/>
                  <a:pt x="170" y="621"/>
                  <a:pt x="171" y="621"/>
                </a:cubicBezTo>
                <a:cubicBezTo>
                  <a:pt x="171" y="368"/>
                  <a:pt x="171" y="368"/>
                  <a:pt x="171" y="368"/>
                </a:cubicBezTo>
                <a:cubicBezTo>
                  <a:pt x="171" y="367"/>
                  <a:pt x="164" y="267"/>
                  <a:pt x="212" y="168"/>
                </a:cubicBezTo>
                <a:cubicBezTo>
                  <a:pt x="229" y="132"/>
                  <a:pt x="251" y="101"/>
                  <a:pt x="278" y="75"/>
                </a:cubicBezTo>
                <a:cubicBezTo>
                  <a:pt x="312" y="42"/>
                  <a:pt x="355" y="17"/>
                  <a:pt x="406" y="0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125"/>
          <p:cNvSpPr/>
          <p:nvPr/>
        </p:nvSpPr>
        <p:spPr>
          <a:xfrm>
            <a:off x="6994525" y="3933825"/>
            <a:ext cx="463550" cy="555625"/>
          </a:xfrm>
          <a:custGeom>
            <a:avLst/>
            <a:gdLst/>
            <a:ahLst/>
            <a:cxnLst/>
            <a:rect l="l" t="t" r="r" b="b"/>
            <a:pathLst>
              <a:path w="96" h="115" extrusionOk="0">
                <a:moveTo>
                  <a:pt x="64" y="111"/>
                </a:moveTo>
                <a:cubicBezTo>
                  <a:pt x="64" y="113"/>
                  <a:pt x="62" y="115"/>
                  <a:pt x="60" y="115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4" y="115"/>
                  <a:pt x="32" y="113"/>
                  <a:pt x="32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2" y="109"/>
                  <a:pt x="34" y="107"/>
                  <a:pt x="36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2" y="107"/>
                  <a:pt x="64" y="109"/>
                  <a:pt x="64" y="111"/>
                </a:cubicBezTo>
                <a:close/>
                <a:moveTo>
                  <a:pt x="64" y="100"/>
                </a:moveTo>
                <a:cubicBezTo>
                  <a:pt x="64" y="98"/>
                  <a:pt x="62" y="96"/>
                  <a:pt x="60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4" y="96"/>
                  <a:pt x="32" y="98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3"/>
                  <a:pt x="34" y="104"/>
                  <a:pt x="3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2" y="104"/>
                  <a:pt x="64" y="103"/>
                  <a:pt x="64" y="100"/>
                </a:cubicBezTo>
                <a:close/>
                <a:moveTo>
                  <a:pt x="52" y="57"/>
                </a:moveTo>
                <a:cubicBezTo>
                  <a:pt x="47" y="57"/>
                  <a:pt x="47" y="57"/>
                  <a:pt x="47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94"/>
                  <a:pt x="44" y="94"/>
                  <a:pt x="44" y="94"/>
                </a:cubicBezTo>
                <a:cubicBezTo>
                  <a:pt x="45" y="94"/>
                  <a:pt x="47" y="94"/>
                  <a:pt x="48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49" y="94"/>
                  <a:pt x="51" y="94"/>
                  <a:pt x="52" y="94"/>
                </a:cubicBezTo>
                <a:lnTo>
                  <a:pt x="52" y="57"/>
                </a:lnTo>
                <a:close/>
                <a:moveTo>
                  <a:pt x="35" y="42"/>
                </a:moveTo>
                <a:cubicBezTo>
                  <a:pt x="31" y="42"/>
                  <a:pt x="29" y="44"/>
                  <a:pt x="29" y="47"/>
                </a:cubicBezTo>
                <a:cubicBezTo>
                  <a:pt x="29" y="50"/>
                  <a:pt x="31" y="53"/>
                  <a:pt x="35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4"/>
                  <a:pt x="38" y="42"/>
                  <a:pt x="35" y="42"/>
                </a:cubicBezTo>
                <a:close/>
                <a:moveTo>
                  <a:pt x="67" y="47"/>
                </a:moveTo>
                <a:cubicBezTo>
                  <a:pt x="67" y="44"/>
                  <a:pt x="64" y="42"/>
                  <a:pt x="61" y="42"/>
                </a:cubicBezTo>
                <a:cubicBezTo>
                  <a:pt x="58" y="42"/>
                  <a:pt x="55" y="44"/>
                  <a:pt x="55" y="47"/>
                </a:cubicBezTo>
                <a:cubicBezTo>
                  <a:pt x="55" y="53"/>
                  <a:pt x="55" y="53"/>
                  <a:pt x="55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4" y="53"/>
                  <a:pt x="67" y="50"/>
                  <a:pt x="67" y="47"/>
                </a:cubicBezTo>
                <a:close/>
                <a:moveTo>
                  <a:pt x="80" y="37"/>
                </a:moveTo>
                <a:cubicBezTo>
                  <a:pt x="77" y="27"/>
                  <a:pt x="65" y="16"/>
                  <a:pt x="48" y="16"/>
                </a:cubicBezTo>
                <a:cubicBezTo>
                  <a:pt x="31" y="16"/>
                  <a:pt x="19" y="27"/>
                  <a:pt x="16" y="37"/>
                </a:cubicBezTo>
                <a:cubicBezTo>
                  <a:pt x="14" y="45"/>
                  <a:pt x="16" y="52"/>
                  <a:pt x="20" y="59"/>
                </a:cubicBezTo>
                <a:cubicBezTo>
                  <a:pt x="23" y="66"/>
                  <a:pt x="27" y="71"/>
                  <a:pt x="30" y="78"/>
                </a:cubicBezTo>
                <a:cubicBezTo>
                  <a:pt x="31" y="81"/>
                  <a:pt x="32" y="86"/>
                  <a:pt x="33" y="90"/>
                </a:cubicBezTo>
                <a:cubicBezTo>
                  <a:pt x="33" y="93"/>
                  <a:pt x="34" y="94"/>
                  <a:pt x="38" y="94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57"/>
                  <a:pt x="40" y="57"/>
                  <a:pt x="40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2" y="57"/>
                  <a:pt x="30" y="56"/>
                  <a:pt x="28" y="54"/>
                </a:cubicBezTo>
                <a:cubicBezTo>
                  <a:pt x="26" y="52"/>
                  <a:pt x="25" y="50"/>
                  <a:pt x="25" y="47"/>
                </a:cubicBezTo>
                <a:cubicBezTo>
                  <a:pt x="25" y="45"/>
                  <a:pt x="26" y="42"/>
                  <a:pt x="28" y="41"/>
                </a:cubicBezTo>
                <a:cubicBezTo>
                  <a:pt x="30" y="39"/>
                  <a:pt x="32" y="38"/>
                  <a:pt x="35" y="38"/>
                </a:cubicBezTo>
                <a:cubicBezTo>
                  <a:pt x="40" y="38"/>
                  <a:pt x="44" y="42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53"/>
                  <a:pt x="44" y="53"/>
                  <a:pt x="44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5"/>
                  <a:pt x="53" y="42"/>
                  <a:pt x="55" y="41"/>
                </a:cubicBezTo>
                <a:cubicBezTo>
                  <a:pt x="56" y="39"/>
                  <a:pt x="59" y="38"/>
                  <a:pt x="61" y="38"/>
                </a:cubicBezTo>
                <a:cubicBezTo>
                  <a:pt x="64" y="38"/>
                  <a:pt x="66" y="39"/>
                  <a:pt x="68" y="41"/>
                </a:cubicBezTo>
                <a:cubicBezTo>
                  <a:pt x="70" y="42"/>
                  <a:pt x="71" y="45"/>
                  <a:pt x="71" y="47"/>
                </a:cubicBezTo>
                <a:cubicBezTo>
                  <a:pt x="71" y="50"/>
                  <a:pt x="70" y="52"/>
                  <a:pt x="68" y="54"/>
                </a:cubicBezTo>
                <a:cubicBezTo>
                  <a:pt x="66" y="56"/>
                  <a:pt x="64" y="57"/>
                  <a:pt x="61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94"/>
                  <a:pt x="55" y="94"/>
                  <a:pt x="55" y="94"/>
                </a:cubicBezTo>
                <a:cubicBezTo>
                  <a:pt x="56" y="94"/>
                  <a:pt x="57" y="94"/>
                  <a:pt x="58" y="94"/>
                </a:cubicBezTo>
                <a:cubicBezTo>
                  <a:pt x="61" y="94"/>
                  <a:pt x="63" y="93"/>
                  <a:pt x="63" y="90"/>
                </a:cubicBezTo>
                <a:cubicBezTo>
                  <a:pt x="64" y="86"/>
                  <a:pt x="65" y="81"/>
                  <a:pt x="66" y="78"/>
                </a:cubicBezTo>
                <a:cubicBezTo>
                  <a:pt x="69" y="71"/>
                  <a:pt x="73" y="66"/>
                  <a:pt x="76" y="59"/>
                </a:cubicBezTo>
                <a:cubicBezTo>
                  <a:pt x="80" y="52"/>
                  <a:pt x="82" y="45"/>
                  <a:pt x="80" y="37"/>
                </a:cubicBezTo>
                <a:close/>
                <a:moveTo>
                  <a:pt x="51" y="4"/>
                </a:moveTo>
                <a:cubicBezTo>
                  <a:pt x="51" y="2"/>
                  <a:pt x="50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2"/>
                  <a:pt x="46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50" y="14"/>
                  <a:pt x="51" y="12"/>
                  <a:pt x="51" y="10"/>
                </a:cubicBezTo>
                <a:lnTo>
                  <a:pt x="51" y="4"/>
                </a:lnTo>
                <a:close/>
                <a:moveTo>
                  <a:pt x="71" y="10"/>
                </a:moveTo>
                <a:cubicBezTo>
                  <a:pt x="72" y="8"/>
                  <a:pt x="71" y="6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8" y="4"/>
                  <a:pt x="66" y="5"/>
                  <a:pt x="65" y="6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6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5" y="17"/>
                  <a:pt x="67" y="17"/>
                  <a:pt x="68" y="15"/>
                </a:cubicBezTo>
                <a:lnTo>
                  <a:pt x="71" y="10"/>
                </a:lnTo>
                <a:close/>
                <a:moveTo>
                  <a:pt x="85" y="21"/>
                </a:moveTo>
                <a:cubicBezTo>
                  <a:pt x="86" y="19"/>
                  <a:pt x="87" y="17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4"/>
                  <a:pt x="82" y="14"/>
                  <a:pt x="80" y="16"/>
                </a:cubicBezTo>
                <a:cubicBezTo>
                  <a:pt x="76" y="20"/>
                  <a:pt x="76" y="20"/>
                  <a:pt x="76" y="20"/>
                </a:cubicBezTo>
                <a:cubicBezTo>
                  <a:pt x="74" y="21"/>
                  <a:pt x="74" y="23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7" y="26"/>
                  <a:pt x="79" y="26"/>
                  <a:pt x="80" y="25"/>
                </a:cubicBezTo>
                <a:lnTo>
                  <a:pt x="85" y="21"/>
                </a:lnTo>
                <a:close/>
                <a:moveTo>
                  <a:pt x="93" y="38"/>
                </a:moveTo>
                <a:cubicBezTo>
                  <a:pt x="94" y="38"/>
                  <a:pt x="96" y="36"/>
                  <a:pt x="95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32"/>
                  <a:pt x="93" y="31"/>
                  <a:pt x="91" y="31"/>
                </a:cubicBezTo>
                <a:cubicBezTo>
                  <a:pt x="85" y="32"/>
                  <a:pt x="85" y="32"/>
                  <a:pt x="85" y="32"/>
                </a:cubicBezTo>
                <a:cubicBezTo>
                  <a:pt x="83" y="33"/>
                  <a:pt x="82" y="34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8"/>
                  <a:pt x="84" y="39"/>
                  <a:pt x="86" y="39"/>
                </a:cubicBezTo>
                <a:lnTo>
                  <a:pt x="93" y="38"/>
                </a:lnTo>
                <a:close/>
                <a:moveTo>
                  <a:pt x="91" y="57"/>
                </a:moveTo>
                <a:cubicBezTo>
                  <a:pt x="93" y="57"/>
                  <a:pt x="95" y="56"/>
                  <a:pt x="95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52"/>
                  <a:pt x="94" y="50"/>
                  <a:pt x="92" y="50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2" y="49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3"/>
                  <a:pt x="83" y="55"/>
                  <a:pt x="85" y="55"/>
                </a:cubicBezTo>
                <a:lnTo>
                  <a:pt x="91" y="57"/>
                </a:lnTo>
                <a:close/>
                <a:moveTo>
                  <a:pt x="28" y="15"/>
                </a:moveTo>
                <a:cubicBezTo>
                  <a:pt x="29" y="17"/>
                  <a:pt x="31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6"/>
                  <a:pt x="35" y="14"/>
                  <a:pt x="34" y="12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5"/>
                  <a:pt x="28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6"/>
                  <a:pt x="24" y="8"/>
                  <a:pt x="25" y="10"/>
                </a:cubicBezTo>
                <a:lnTo>
                  <a:pt x="28" y="15"/>
                </a:lnTo>
                <a:close/>
                <a:moveTo>
                  <a:pt x="15" y="25"/>
                </a:moveTo>
                <a:cubicBezTo>
                  <a:pt x="17" y="26"/>
                  <a:pt x="19" y="26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1" y="23"/>
                  <a:pt x="21" y="21"/>
                  <a:pt x="20" y="20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4"/>
                  <a:pt x="11" y="14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9" y="19"/>
                  <a:pt x="10" y="21"/>
                </a:cubicBezTo>
                <a:lnTo>
                  <a:pt x="15" y="25"/>
                </a:lnTo>
                <a:close/>
                <a:moveTo>
                  <a:pt x="9" y="39"/>
                </a:moveTo>
                <a:cubicBezTo>
                  <a:pt x="11" y="39"/>
                  <a:pt x="13" y="38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4"/>
                  <a:pt x="12" y="33"/>
                  <a:pt x="10" y="32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31"/>
                  <a:pt x="0" y="32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3" y="38"/>
                </a:cubicBezTo>
                <a:lnTo>
                  <a:pt x="9" y="39"/>
                </a:lnTo>
                <a:close/>
                <a:moveTo>
                  <a:pt x="11" y="55"/>
                </a:moveTo>
                <a:cubicBezTo>
                  <a:pt x="13" y="55"/>
                  <a:pt x="14" y="53"/>
                  <a:pt x="13" y="51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49"/>
                  <a:pt x="11" y="48"/>
                  <a:pt x="9" y="48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52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1" y="56"/>
                  <a:pt x="3" y="57"/>
                  <a:pt x="4" y="57"/>
                </a:cubicBezTo>
                <a:lnTo>
                  <a:pt x="11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125"/>
          <p:cNvSpPr/>
          <p:nvPr/>
        </p:nvSpPr>
        <p:spPr>
          <a:xfrm>
            <a:off x="4913312" y="4324350"/>
            <a:ext cx="647700" cy="430212"/>
          </a:xfrm>
          <a:custGeom>
            <a:avLst/>
            <a:gdLst/>
            <a:ahLst/>
            <a:cxnLst/>
            <a:rect l="l" t="t" r="r" b="b"/>
            <a:pathLst>
              <a:path w="134" h="89" extrusionOk="0">
                <a:moveTo>
                  <a:pt x="106" y="9"/>
                </a:moveTo>
                <a:cubicBezTo>
                  <a:pt x="119" y="40"/>
                  <a:pt x="119" y="40"/>
                  <a:pt x="119" y="40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95" y="39"/>
                  <a:pt x="70" y="17"/>
                  <a:pt x="68" y="17"/>
                </a:cubicBezTo>
                <a:cubicBezTo>
                  <a:pt x="66" y="17"/>
                  <a:pt x="58" y="20"/>
                  <a:pt x="57" y="20"/>
                </a:cubicBezTo>
                <a:cubicBezTo>
                  <a:pt x="57" y="20"/>
                  <a:pt x="52" y="22"/>
                  <a:pt x="48" y="22"/>
                </a:cubicBezTo>
                <a:cubicBezTo>
                  <a:pt x="46" y="22"/>
                  <a:pt x="45" y="21"/>
                  <a:pt x="44" y="21"/>
                </a:cubicBezTo>
                <a:cubicBezTo>
                  <a:pt x="43" y="20"/>
                  <a:pt x="42" y="19"/>
                  <a:pt x="42" y="19"/>
                </a:cubicBezTo>
                <a:cubicBezTo>
                  <a:pt x="42" y="17"/>
                  <a:pt x="44" y="15"/>
                  <a:pt x="45" y="15"/>
                </a:cubicBezTo>
                <a:cubicBezTo>
                  <a:pt x="52" y="11"/>
                  <a:pt x="69" y="5"/>
                  <a:pt x="71" y="4"/>
                </a:cubicBezTo>
                <a:cubicBezTo>
                  <a:pt x="71" y="4"/>
                  <a:pt x="71" y="4"/>
                  <a:pt x="72" y="4"/>
                </a:cubicBezTo>
                <a:cubicBezTo>
                  <a:pt x="76" y="4"/>
                  <a:pt x="103" y="8"/>
                  <a:pt x="106" y="9"/>
                </a:cubicBezTo>
                <a:close/>
                <a:moveTo>
                  <a:pt x="117" y="0"/>
                </a:moveTo>
                <a:cubicBezTo>
                  <a:pt x="117" y="0"/>
                  <a:pt x="116" y="0"/>
                  <a:pt x="116" y="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0" y="3"/>
                  <a:pt x="109" y="3"/>
                  <a:pt x="109" y="4"/>
                </a:cubicBezTo>
                <a:cubicBezTo>
                  <a:pt x="108" y="5"/>
                  <a:pt x="108" y="6"/>
                  <a:pt x="109" y="7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2" y="41"/>
                  <a:pt x="124" y="42"/>
                  <a:pt x="126" y="4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32" y="39"/>
                  <a:pt x="133" y="38"/>
                  <a:pt x="133" y="37"/>
                </a:cubicBezTo>
                <a:cubicBezTo>
                  <a:pt x="134" y="36"/>
                  <a:pt x="134" y="36"/>
                  <a:pt x="133" y="35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1"/>
                  <a:pt x="119" y="0"/>
                  <a:pt x="117" y="0"/>
                </a:cubicBezTo>
                <a:close/>
                <a:moveTo>
                  <a:pt x="0" y="45"/>
                </a:moveTo>
                <a:cubicBezTo>
                  <a:pt x="0" y="46"/>
                  <a:pt x="0" y="46"/>
                  <a:pt x="0" y="47"/>
                </a:cubicBezTo>
                <a:cubicBezTo>
                  <a:pt x="1" y="48"/>
                  <a:pt x="2" y="48"/>
                  <a:pt x="3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10" y="49"/>
                  <a:pt x="12" y="47"/>
                  <a:pt x="12" y="46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7"/>
                  <a:pt x="14" y="6"/>
                </a:cubicBezTo>
                <a:cubicBezTo>
                  <a:pt x="13" y="6"/>
                  <a:pt x="13" y="5"/>
                  <a:pt x="1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2" y="8"/>
                </a:cubicBezTo>
                <a:lnTo>
                  <a:pt x="0" y="45"/>
                </a:lnTo>
                <a:close/>
                <a:moveTo>
                  <a:pt x="55" y="77"/>
                </a:moveTo>
                <a:cubicBezTo>
                  <a:pt x="54" y="76"/>
                  <a:pt x="54" y="75"/>
                  <a:pt x="53" y="74"/>
                </a:cubicBezTo>
                <a:cubicBezTo>
                  <a:pt x="50" y="72"/>
                  <a:pt x="48" y="72"/>
                  <a:pt x="46" y="75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8"/>
                  <a:pt x="43" y="78"/>
                </a:cubicBezTo>
                <a:cubicBezTo>
                  <a:pt x="41" y="81"/>
                  <a:pt x="41" y="81"/>
                  <a:pt x="41" y="81"/>
                </a:cubicBezTo>
                <a:cubicBezTo>
                  <a:pt x="38" y="85"/>
                  <a:pt x="41" y="87"/>
                  <a:pt x="42" y="88"/>
                </a:cubicBezTo>
                <a:cubicBezTo>
                  <a:pt x="43" y="89"/>
                  <a:pt x="44" y="89"/>
                  <a:pt x="45" y="89"/>
                </a:cubicBezTo>
                <a:cubicBezTo>
                  <a:pt x="46" y="89"/>
                  <a:pt x="47" y="89"/>
                  <a:pt x="48" y="87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2" y="83"/>
                  <a:pt x="52" y="83"/>
                </a:cubicBezTo>
                <a:cubicBezTo>
                  <a:pt x="53" y="81"/>
                  <a:pt x="53" y="81"/>
                  <a:pt x="53" y="81"/>
                </a:cubicBezTo>
                <a:cubicBezTo>
                  <a:pt x="54" y="80"/>
                  <a:pt x="55" y="79"/>
                  <a:pt x="55" y="77"/>
                </a:cubicBezTo>
                <a:close/>
                <a:moveTo>
                  <a:pt x="29" y="75"/>
                </a:moveTo>
                <a:cubicBezTo>
                  <a:pt x="27" y="77"/>
                  <a:pt x="27" y="79"/>
                  <a:pt x="30" y="82"/>
                </a:cubicBezTo>
                <a:cubicBezTo>
                  <a:pt x="32" y="84"/>
                  <a:pt x="35" y="83"/>
                  <a:pt x="37" y="81"/>
                </a:cubicBezTo>
                <a:cubicBezTo>
                  <a:pt x="43" y="73"/>
                  <a:pt x="43" y="73"/>
                  <a:pt x="43" y="73"/>
                </a:cubicBezTo>
                <a:cubicBezTo>
                  <a:pt x="46" y="69"/>
                  <a:pt x="43" y="67"/>
                  <a:pt x="42" y="66"/>
                </a:cubicBezTo>
                <a:cubicBezTo>
                  <a:pt x="40" y="64"/>
                  <a:pt x="38" y="64"/>
                  <a:pt x="36" y="67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lnTo>
                  <a:pt x="29" y="75"/>
                </a:lnTo>
                <a:close/>
                <a:moveTo>
                  <a:pt x="19" y="66"/>
                </a:moveTo>
                <a:cubicBezTo>
                  <a:pt x="18" y="67"/>
                  <a:pt x="18" y="68"/>
                  <a:pt x="18" y="70"/>
                </a:cubicBezTo>
                <a:cubicBezTo>
                  <a:pt x="18" y="71"/>
                  <a:pt x="19" y="72"/>
                  <a:pt x="20" y="73"/>
                </a:cubicBezTo>
                <a:cubicBezTo>
                  <a:pt x="23" y="75"/>
                  <a:pt x="25" y="75"/>
                  <a:pt x="27" y="72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3"/>
                  <a:pt x="35" y="61"/>
                  <a:pt x="35" y="60"/>
                </a:cubicBezTo>
                <a:cubicBezTo>
                  <a:pt x="35" y="59"/>
                  <a:pt x="34" y="58"/>
                  <a:pt x="33" y="57"/>
                </a:cubicBezTo>
                <a:cubicBezTo>
                  <a:pt x="31" y="55"/>
                  <a:pt x="28" y="55"/>
                  <a:pt x="26" y="58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62"/>
                  <a:pt x="23" y="62"/>
                </a:cubicBezTo>
                <a:lnTo>
                  <a:pt x="19" y="66"/>
                </a:lnTo>
                <a:close/>
                <a:moveTo>
                  <a:pt x="18" y="63"/>
                </a:moveTo>
                <a:cubicBezTo>
                  <a:pt x="25" y="55"/>
                  <a:pt x="25" y="55"/>
                  <a:pt x="25" y="55"/>
                </a:cubicBezTo>
                <a:cubicBezTo>
                  <a:pt x="28" y="51"/>
                  <a:pt x="25" y="48"/>
                  <a:pt x="24" y="47"/>
                </a:cubicBezTo>
                <a:cubicBezTo>
                  <a:pt x="22" y="46"/>
                  <a:pt x="19" y="46"/>
                  <a:pt x="17" y="48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57"/>
                  <a:pt x="10" y="58"/>
                  <a:pt x="10" y="59"/>
                </a:cubicBezTo>
                <a:cubicBezTo>
                  <a:pt x="10" y="61"/>
                  <a:pt x="11" y="62"/>
                  <a:pt x="11" y="62"/>
                </a:cubicBezTo>
                <a:cubicBezTo>
                  <a:pt x="12" y="63"/>
                  <a:pt x="14" y="64"/>
                  <a:pt x="15" y="64"/>
                </a:cubicBezTo>
                <a:cubicBezTo>
                  <a:pt x="16" y="64"/>
                  <a:pt x="17" y="64"/>
                  <a:pt x="18" y="63"/>
                </a:cubicBezTo>
                <a:close/>
                <a:moveTo>
                  <a:pt x="101" y="56"/>
                </a:moveTo>
                <a:cubicBezTo>
                  <a:pt x="103" y="54"/>
                  <a:pt x="104" y="51"/>
                  <a:pt x="100" y="48"/>
                </a:cubicBezTo>
                <a:cubicBezTo>
                  <a:pt x="98" y="46"/>
                  <a:pt x="98" y="46"/>
                  <a:pt x="98" y="46"/>
                </a:cubicBezTo>
                <a:cubicBezTo>
                  <a:pt x="85" y="35"/>
                  <a:pt x="70" y="23"/>
                  <a:pt x="67" y="21"/>
                </a:cubicBezTo>
                <a:cubicBezTo>
                  <a:pt x="66" y="21"/>
                  <a:pt x="61" y="22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4"/>
                  <a:pt x="53" y="25"/>
                  <a:pt x="48" y="25"/>
                </a:cubicBezTo>
                <a:cubicBezTo>
                  <a:pt x="46" y="25"/>
                  <a:pt x="44" y="25"/>
                  <a:pt x="42" y="24"/>
                </a:cubicBezTo>
                <a:cubicBezTo>
                  <a:pt x="39" y="22"/>
                  <a:pt x="39" y="20"/>
                  <a:pt x="39" y="18"/>
                </a:cubicBezTo>
                <a:cubicBezTo>
                  <a:pt x="39" y="16"/>
                  <a:pt x="42" y="13"/>
                  <a:pt x="43" y="12"/>
                </a:cubicBezTo>
                <a:cubicBezTo>
                  <a:pt x="18" y="9"/>
                  <a:pt x="18" y="9"/>
                  <a:pt x="18" y="9"/>
                </a:cubicBezTo>
                <a:cubicBezTo>
                  <a:pt x="15" y="46"/>
                  <a:pt x="15" y="46"/>
                  <a:pt x="15" y="46"/>
                </a:cubicBezTo>
                <a:cubicBezTo>
                  <a:pt x="17" y="44"/>
                  <a:pt x="19" y="43"/>
                  <a:pt x="21" y="43"/>
                </a:cubicBezTo>
                <a:cubicBezTo>
                  <a:pt x="23" y="43"/>
                  <a:pt x="24" y="44"/>
                  <a:pt x="26" y="45"/>
                </a:cubicBezTo>
                <a:cubicBezTo>
                  <a:pt x="28" y="47"/>
                  <a:pt x="29" y="50"/>
                  <a:pt x="29" y="52"/>
                </a:cubicBezTo>
                <a:cubicBezTo>
                  <a:pt x="31" y="52"/>
                  <a:pt x="33" y="53"/>
                  <a:pt x="35" y="54"/>
                </a:cubicBezTo>
                <a:cubicBezTo>
                  <a:pt x="38" y="56"/>
                  <a:pt x="39" y="59"/>
                  <a:pt x="38" y="62"/>
                </a:cubicBezTo>
                <a:cubicBezTo>
                  <a:pt x="40" y="61"/>
                  <a:pt x="42" y="62"/>
                  <a:pt x="44" y="63"/>
                </a:cubicBezTo>
                <a:cubicBezTo>
                  <a:pt x="46" y="65"/>
                  <a:pt x="48" y="67"/>
                  <a:pt x="48" y="70"/>
                </a:cubicBezTo>
                <a:cubicBezTo>
                  <a:pt x="50" y="69"/>
                  <a:pt x="52" y="70"/>
                  <a:pt x="55" y="72"/>
                </a:cubicBezTo>
                <a:cubicBezTo>
                  <a:pt x="57" y="74"/>
                  <a:pt x="59" y="77"/>
                  <a:pt x="57" y="80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60" y="82"/>
                  <a:pt x="60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2" y="84"/>
                  <a:pt x="63" y="84"/>
                </a:cubicBezTo>
                <a:cubicBezTo>
                  <a:pt x="64" y="84"/>
                  <a:pt x="66" y="83"/>
                  <a:pt x="66" y="82"/>
                </a:cubicBezTo>
                <a:cubicBezTo>
                  <a:pt x="68" y="80"/>
                  <a:pt x="69" y="78"/>
                  <a:pt x="67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6"/>
                  <a:pt x="55" y="66"/>
                  <a:pt x="55" y="65"/>
                </a:cubicBezTo>
                <a:cubicBezTo>
                  <a:pt x="55" y="65"/>
                  <a:pt x="55" y="64"/>
                  <a:pt x="55" y="64"/>
                </a:cubicBezTo>
                <a:cubicBezTo>
                  <a:pt x="56" y="63"/>
                  <a:pt x="57" y="63"/>
                  <a:pt x="58" y="64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7"/>
                  <a:pt x="74" y="77"/>
                  <a:pt x="75" y="77"/>
                </a:cubicBezTo>
                <a:cubicBezTo>
                  <a:pt x="76" y="77"/>
                  <a:pt x="78" y="76"/>
                  <a:pt x="79" y="75"/>
                </a:cubicBezTo>
                <a:cubicBezTo>
                  <a:pt x="80" y="74"/>
                  <a:pt x="80" y="73"/>
                  <a:pt x="80" y="71"/>
                </a:cubicBezTo>
                <a:cubicBezTo>
                  <a:pt x="80" y="70"/>
                  <a:pt x="79" y="69"/>
                  <a:pt x="78" y="68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59"/>
                  <a:pt x="67" y="59"/>
                  <a:pt x="67" y="58"/>
                </a:cubicBezTo>
                <a:cubicBezTo>
                  <a:pt x="67" y="58"/>
                  <a:pt x="68" y="57"/>
                  <a:pt x="68" y="57"/>
                </a:cubicBezTo>
                <a:cubicBezTo>
                  <a:pt x="68" y="56"/>
                  <a:pt x="70" y="56"/>
                  <a:pt x="70" y="57"/>
                </a:cubicBezTo>
                <a:cubicBezTo>
                  <a:pt x="84" y="68"/>
                  <a:pt x="84" y="68"/>
                  <a:pt x="84" y="68"/>
                </a:cubicBezTo>
                <a:cubicBezTo>
                  <a:pt x="85" y="69"/>
                  <a:pt x="86" y="69"/>
                  <a:pt x="87" y="69"/>
                </a:cubicBezTo>
                <a:cubicBezTo>
                  <a:pt x="89" y="69"/>
                  <a:pt x="90" y="68"/>
                  <a:pt x="92" y="67"/>
                </a:cubicBezTo>
                <a:cubicBezTo>
                  <a:pt x="93" y="65"/>
                  <a:pt x="93" y="64"/>
                  <a:pt x="93" y="63"/>
                </a:cubicBezTo>
                <a:cubicBezTo>
                  <a:pt x="93" y="62"/>
                  <a:pt x="92" y="60"/>
                  <a:pt x="91" y="59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0" y="50"/>
                  <a:pt x="80" y="50"/>
                  <a:pt x="80" y="50"/>
                </a:cubicBezTo>
                <a:cubicBezTo>
                  <a:pt x="79" y="50"/>
                  <a:pt x="79" y="49"/>
                  <a:pt x="79" y="48"/>
                </a:cubicBezTo>
                <a:cubicBezTo>
                  <a:pt x="80" y="47"/>
                  <a:pt x="81" y="47"/>
                  <a:pt x="82" y="48"/>
                </a:cubicBezTo>
                <a:cubicBezTo>
                  <a:pt x="94" y="57"/>
                  <a:pt x="94" y="57"/>
                  <a:pt x="94" y="57"/>
                </a:cubicBezTo>
                <a:cubicBezTo>
                  <a:pt x="96" y="59"/>
                  <a:pt x="99" y="58"/>
                  <a:pt x="10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125"/>
          <p:cNvSpPr/>
          <p:nvPr/>
        </p:nvSpPr>
        <p:spPr>
          <a:xfrm>
            <a:off x="4454525" y="5165725"/>
            <a:ext cx="560387" cy="469900"/>
          </a:xfrm>
          <a:custGeom>
            <a:avLst/>
            <a:gdLst/>
            <a:ahLst/>
            <a:cxnLst/>
            <a:rect l="l" t="t" r="r" b="b"/>
            <a:pathLst>
              <a:path w="116" h="97" extrusionOk="0">
                <a:moveTo>
                  <a:pt x="15" y="79"/>
                </a:moveTo>
                <a:cubicBezTo>
                  <a:pt x="15" y="53"/>
                  <a:pt x="15" y="53"/>
                  <a:pt x="15" y="53"/>
                </a:cubicBezTo>
                <a:cubicBezTo>
                  <a:pt x="15" y="51"/>
                  <a:pt x="17" y="49"/>
                  <a:pt x="19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8" y="49"/>
                  <a:pt x="29" y="51"/>
                  <a:pt x="29" y="53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81"/>
                  <a:pt x="28" y="83"/>
                  <a:pt x="26" y="83"/>
                </a:cubicBezTo>
                <a:cubicBezTo>
                  <a:pt x="19" y="83"/>
                  <a:pt x="19" y="83"/>
                  <a:pt x="19" y="83"/>
                </a:cubicBezTo>
                <a:cubicBezTo>
                  <a:pt x="17" y="83"/>
                  <a:pt x="15" y="81"/>
                  <a:pt x="15" y="79"/>
                </a:cubicBezTo>
                <a:close/>
                <a:moveTo>
                  <a:pt x="42" y="40"/>
                </a:moveTo>
                <a:cubicBezTo>
                  <a:pt x="40" y="40"/>
                  <a:pt x="39" y="42"/>
                  <a:pt x="39" y="44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81"/>
                  <a:pt x="40" y="83"/>
                  <a:pt x="42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51" y="83"/>
                  <a:pt x="53" y="81"/>
                  <a:pt x="53" y="79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2"/>
                  <a:pt x="51" y="40"/>
                  <a:pt x="49" y="40"/>
                </a:cubicBezTo>
                <a:lnTo>
                  <a:pt x="42" y="40"/>
                </a:lnTo>
                <a:close/>
                <a:moveTo>
                  <a:pt x="66" y="32"/>
                </a:moveTo>
                <a:cubicBezTo>
                  <a:pt x="63" y="32"/>
                  <a:pt x="62" y="34"/>
                  <a:pt x="62" y="36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1"/>
                  <a:pt x="63" y="83"/>
                  <a:pt x="66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4" y="83"/>
                  <a:pt x="76" y="81"/>
                  <a:pt x="76" y="79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lnTo>
                  <a:pt x="66" y="32"/>
                </a:lnTo>
                <a:close/>
                <a:moveTo>
                  <a:pt x="89" y="24"/>
                </a:moveTo>
                <a:cubicBezTo>
                  <a:pt x="87" y="24"/>
                  <a:pt x="85" y="26"/>
                  <a:pt x="85" y="28"/>
                </a:cubicBezTo>
                <a:cubicBezTo>
                  <a:pt x="85" y="79"/>
                  <a:pt x="85" y="79"/>
                  <a:pt x="85" y="79"/>
                </a:cubicBezTo>
                <a:cubicBezTo>
                  <a:pt x="85" y="81"/>
                  <a:pt x="87" y="83"/>
                  <a:pt x="89" y="83"/>
                </a:cubicBezTo>
                <a:cubicBezTo>
                  <a:pt x="95" y="83"/>
                  <a:pt x="95" y="83"/>
                  <a:pt x="95" y="83"/>
                </a:cubicBezTo>
                <a:cubicBezTo>
                  <a:pt x="97" y="83"/>
                  <a:pt x="99" y="81"/>
                  <a:pt x="99" y="79"/>
                </a:cubicBezTo>
                <a:cubicBezTo>
                  <a:pt x="99" y="28"/>
                  <a:pt x="99" y="28"/>
                  <a:pt x="99" y="28"/>
                </a:cubicBezTo>
                <a:cubicBezTo>
                  <a:pt x="99" y="26"/>
                  <a:pt x="97" y="24"/>
                  <a:pt x="95" y="24"/>
                </a:cubicBezTo>
                <a:lnTo>
                  <a:pt x="89" y="24"/>
                </a:lnTo>
                <a:close/>
                <a:moveTo>
                  <a:pt x="17" y="39"/>
                </a:moveTo>
                <a:cubicBezTo>
                  <a:pt x="42" y="35"/>
                  <a:pt x="65" y="26"/>
                  <a:pt x="86" y="13"/>
                </a:cubicBezTo>
                <a:cubicBezTo>
                  <a:pt x="88" y="17"/>
                  <a:pt x="88" y="17"/>
                  <a:pt x="88" y="17"/>
                </a:cubicBezTo>
                <a:cubicBezTo>
                  <a:pt x="95" y="5"/>
                  <a:pt x="95" y="5"/>
                  <a:pt x="95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9"/>
                  <a:pt x="84" y="9"/>
                  <a:pt x="84" y="9"/>
                </a:cubicBezTo>
                <a:cubicBezTo>
                  <a:pt x="63" y="21"/>
                  <a:pt x="41" y="30"/>
                  <a:pt x="16" y="34"/>
                </a:cubicBezTo>
                <a:lnTo>
                  <a:pt x="17" y="39"/>
                </a:lnTo>
                <a:close/>
                <a:moveTo>
                  <a:pt x="116" y="91"/>
                </a:moveTo>
                <a:cubicBezTo>
                  <a:pt x="104" y="84"/>
                  <a:pt x="104" y="84"/>
                  <a:pt x="104" y="84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4" y="97"/>
                  <a:pt x="104" y="97"/>
                  <a:pt x="104" y="97"/>
                </a:cubicBezTo>
                <a:lnTo>
                  <a:pt x="116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125"/>
          <p:cNvSpPr/>
          <p:nvPr/>
        </p:nvSpPr>
        <p:spPr>
          <a:xfrm>
            <a:off x="6473825" y="2111375"/>
            <a:ext cx="820737" cy="425450"/>
          </a:xfrm>
          <a:custGeom>
            <a:avLst/>
            <a:gdLst/>
            <a:ahLst/>
            <a:cxnLst/>
            <a:rect l="l" t="t" r="r" b="b"/>
            <a:pathLst>
              <a:path w="170" h="88" extrusionOk="0">
                <a:moveTo>
                  <a:pt x="123" y="83"/>
                </a:moveTo>
                <a:cubicBezTo>
                  <a:pt x="120" y="84"/>
                  <a:pt x="118" y="85"/>
                  <a:pt x="115" y="86"/>
                </a:cubicBezTo>
                <a:cubicBezTo>
                  <a:pt x="107" y="88"/>
                  <a:pt x="98" y="88"/>
                  <a:pt x="87" y="88"/>
                </a:cubicBezTo>
                <a:cubicBezTo>
                  <a:pt x="76" y="88"/>
                  <a:pt x="68" y="88"/>
                  <a:pt x="59" y="86"/>
                </a:cubicBezTo>
                <a:cubicBezTo>
                  <a:pt x="57" y="85"/>
                  <a:pt x="54" y="84"/>
                  <a:pt x="52" y="83"/>
                </a:cubicBezTo>
                <a:cubicBezTo>
                  <a:pt x="44" y="80"/>
                  <a:pt x="44" y="74"/>
                  <a:pt x="48" y="70"/>
                </a:cubicBezTo>
                <a:cubicBezTo>
                  <a:pt x="53" y="65"/>
                  <a:pt x="58" y="62"/>
                  <a:pt x="64" y="59"/>
                </a:cubicBezTo>
                <a:cubicBezTo>
                  <a:pt x="67" y="58"/>
                  <a:pt x="69" y="57"/>
                  <a:pt x="72" y="56"/>
                </a:cubicBezTo>
                <a:cubicBezTo>
                  <a:pt x="77" y="54"/>
                  <a:pt x="78" y="49"/>
                  <a:pt x="75" y="46"/>
                </a:cubicBezTo>
                <a:cubicBezTo>
                  <a:pt x="67" y="38"/>
                  <a:pt x="64" y="29"/>
                  <a:pt x="65" y="19"/>
                </a:cubicBezTo>
                <a:cubicBezTo>
                  <a:pt x="65" y="9"/>
                  <a:pt x="71" y="3"/>
                  <a:pt x="81" y="1"/>
                </a:cubicBezTo>
                <a:cubicBezTo>
                  <a:pt x="83" y="0"/>
                  <a:pt x="85" y="0"/>
                  <a:pt x="87" y="0"/>
                </a:cubicBezTo>
                <a:cubicBezTo>
                  <a:pt x="89" y="0"/>
                  <a:pt x="91" y="0"/>
                  <a:pt x="93" y="1"/>
                </a:cubicBezTo>
                <a:cubicBezTo>
                  <a:pt x="103" y="3"/>
                  <a:pt x="109" y="9"/>
                  <a:pt x="110" y="19"/>
                </a:cubicBezTo>
                <a:cubicBezTo>
                  <a:pt x="110" y="29"/>
                  <a:pt x="107" y="38"/>
                  <a:pt x="100" y="46"/>
                </a:cubicBezTo>
                <a:cubicBezTo>
                  <a:pt x="96" y="49"/>
                  <a:pt x="98" y="54"/>
                  <a:pt x="102" y="56"/>
                </a:cubicBezTo>
                <a:cubicBezTo>
                  <a:pt x="105" y="57"/>
                  <a:pt x="108" y="58"/>
                  <a:pt x="110" y="59"/>
                </a:cubicBezTo>
                <a:cubicBezTo>
                  <a:pt x="116" y="62"/>
                  <a:pt x="122" y="65"/>
                  <a:pt x="126" y="70"/>
                </a:cubicBezTo>
                <a:cubicBezTo>
                  <a:pt x="129" y="73"/>
                  <a:pt x="130" y="80"/>
                  <a:pt x="123" y="83"/>
                </a:cubicBezTo>
                <a:close/>
                <a:moveTo>
                  <a:pt x="167" y="75"/>
                </a:moveTo>
                <a:cubicBezTo>
                  <a:pt x="164" y="72"/>
                  <a:pt x="160" y="70"/>
                  <a:pt x="156" y="68"/>
                </a:cubicBezTo>
                <a:cubicBezTo>
                  <a:pt x="155" y="67"/>
                  <a:pt x="153" y="67"/>
                  <a:pt x="151" y="66"/>
                </a:cubicBezTo>
                <a:cubicBezTo>
                  <a:pt x="148" y="65"/>
                  <a:pt x="147" y="61"/>
                  <a:pt x="149" y="59"/>
                </a:cubicBezTo>
                <a:cubicBezTo>
                  <a:pt x="154" y="54"/>
                  <a:pt x="156" y="47"/>
                  <a:pt x="156" y="40"/>
                </a:cubicBezTo>
                <a:cubicBezTo>
                  <a:pt x="156" y="33"/>
                  <a:pt x="151" y="29"/>
                  <a:pt x="145" y="27"/>
                </a:cubicBezTo>
                <a:cubicBezTo>
                  <a:pt x="143" y="27"/>
                  <a:pt x="142" y="27"/>
                  <a:pt x="140" y="27"/>
                </a:cubicBezTo>
                <a:cubicBezTo>
                  <a:pt x="139" y="27"/>
                  <a:pt x="138" y="27"/>
                  <a:pt x="136" y="27"/>
                </a:cubicBezTo>
                <a:cubicBezTo>
                  <a:pt x="129" y="29"/>
                  <a:pt x="125" y="33"/>
                  <a:pt x="125" y="40"/>
                </a:cubicBezTo>
                <a:cubicBezTo>
                  <a:pt x="124" y="47"/>
                  <a:pt x="126" y="53"/>
                  <a:pt x="132" y="59"/>
                </a:cubicBezTo>
                <a:cubicBezTo>
                  <a:pt x="134" y="61"/>
                  <a:pt x="133" y="65"/>
                  <a:pt x="130" y="66"/>
                </a:cubicBezTo>
                <a:cubicBezTo>
                  <a:pt x="130" y="66"/>
                  <a:pt x="129" y="66"/>
                  <a:pt x="129" y="66"/>
                </a:cubicBezTo>
                <a:cubicBezTo>
                  <a:pt x="130" y="67"/>
                  <a:pt x="130" y="67"/>
                  <a:pt x="131" y="68"/>
                </a:cubicBezTo>
                <a:cubicBezTo>
                  <a:pt x="133" y="70"/>
                  <a:pt x="134" y="74"/>
                  <a:pt x="134" y="77"/>
                </a:cubicBezTo>
                <a:cubicBezTo>
                  <a:pt x="133" y="81"/>
                  <a:pt x="131" y="84"/>
                  <a:pt x="127" y="86"/>
                </a:cubicBezTo>
                <a:cubicBezTo>
                  <a:pt x="126" y="86"/>
                  <a:pt x="125" y="87"/>
                  <a:pt x="124" y="87"/>
                </a:cubicBezTo>
                <a:cubicBezTo>
                  <a:pt x="129" y="88"/>
                  <a:pt x="134" y="88"/>
                  <a:pt x="140" y="88"/>
                </a:cubicBezTo>
                <a:cubicBezTo>
                  <a:pt x="148" y="88"/>
                  <a:pt x="154" y="88"/>
                  <a:pt x="160" y="87"/>
                </a:cubicBezTo>
                <a:cubicBezTo>
                  <a:pt x="162" y="86"/>
                  <a:pt x="163" y="86"/>
                  <a:pt x="165" y="85"/>
                </a:cubicBezTo>
                <a:cubicBezTo>
                  <a:pt x="170" y="82"/>
                  <a:pt x="169" y="77"/>
                  <a:pt x="167" y="75"/>
                </a:cubicBezTo>
                <a:close/>
                <a:moveTo>
                  <a:pt x="40" y="77"/>
                </a:moveTo>
                <a:cubicBezTo>
                  <a:pt x="40" y="74"/>
                  <a:pt x="41" y="70"/>
                  <a:pt x="44" y="68"/>
                </a:cubicBezTo>
                <a:cubicBezTo>
                  <a:pt x="45" y="67"/>
                  <a:pt x="46" y="65"/>
                  <a:pt x="47" y="64"/>
                </a:cubicBezTo>
                <a:cubicBezTo>
                  <a:pt x="46" y="64"/>
                  <a:pt x="46" y="64"/>
                  <a:pt x="45" y="64"/>
                </a:cubicBezTo>
                <a:cubicBezTo>
                  <a:pt x="41" y="62"/>
                  <a:pt x="40" y="58"/>
                  <a:pt x="43" y="55"/>
                </a:cubicBezTo>
                <a:cubicBezTo>
                  <a:pt x="49" y="50"/>
                  <a:pt x="51" y="43"/>
                  <a:pt x="50" y="35"/>
                </a:cubicBezTo>
                <a:cubicBezTo>
                  <a:pt x="50" y="27"/>
                  <a:pt x="45" y="23"/>
                  <a:pt x="38" y="21"/>
                </a:cubicBezTo>
                <a:cubicBezTo>
                  <a:pt x="36" y="20"/>
                  <a:pt x="35" y="20"/>
                  <a:pt x="33" y="20"/>
                </a:cubicBezTo>
                <a:cubicBezTo>
                  <a:pt x="32" y="20"/>
                  <a:pt x="30" y="20"/>
                  <a:pt x="28" y="21"/>
                </a:cubicBezTo>
                <a:cubicBezTo>
                  <a:pt x="21" y="23"/>
                  <a:pt x="16" y="27"/>
                  <a:pt x="16" y="35"/>
                </a:cubicBezTo>
                <a:cubicBezTo>
                  <a:pt x="16" y="43"/>
                  <a:pt x="18" y="50"/>
                  <a:pt x="23" y="55"/>
                </a:cubicBezTo>
                <a:cubicBezTo>
                  <a:pt x="26" y="58"/>
                  <a:pt x="25" y="62"/>
                  <a:pt x="21" y="64"/>
                </a:cubicBezTo>
                <a:cubicBezTo>
                  <a:pt x="19" y="64"/>
                  <a:pt x="17" y="65"/>
                  <a:pt x="15" y="66"/>
                </a:cubicBezTo>
                <a:cubicBezTo>
                  <a:pt x="11" y="68"/>
                  <a:pt x="7" y="71"/>
                  <a:pt x="3" y="74"/>
                </a:cubicBezTo>
                <a:cubicBezTo>
                  <a:pt x="0" y="77"/>
                  <a:pt x="0" y="82"/>
                  <a:pt x="6" y="84"/>
                </a:cubicBezTo>
                <a:cubicBezTo>
                  <a:pt x="8" y="85"/>
                  <a:pt x="10" y="86"/>
                  <a:pt x="12" y="86"/>
                </a:cubicBezTo>
                <a:cubicBezTo>
                  <a:pt x="18" y="88"/>
                  <a:pt x="25" y="88"/>
                  <a:pt x="33" y="88"/>
                </a:cubicBezTo>
                <a:cubicBezTo>
                  <a:pt x="40" y="88"/>
                  <a:pt x="45" y="88"/>
                  <a:pt x="51" y="87"/>
                </a:cubicBezTo>
                <a:cubicBezTo>
                  <a:pt x="50" y="87"/>
                  <a:pt x="49" y="86"/>
                  <a:pt x="48" y="86"/>
                </a:cubicBezTo>
                <a:cubicBezTo>
                  <a:pt x="43" y="84"/>
                  <a:pt x="41" y="81"/>
                  <a:pt x="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125"/>
          <p:cNvSpPr/>
          <p:nvPr/>
        </p:nvSpPr>
        <p:spPr>
          <a:xfrm>
            <a:off x="7197725" y="1220787"/>
            <a:ext cx="498475" cy="450850"/>
          </a:xfrm>
          <a:custGeom>
            <a:avLst/>
            <a:gdLst/>
            <a:ahLst/>
            <a:cxnLst/>
            <a:rect l="l" t="t" r="r" b="b"/>
            <a:pathLst>
              <a:path w="103" h="93" extrusionOk="0">
                <a:moveTo>
                  <a:pt x="70" y="13"/>
                </a:moveTo>
                <a:cubicBezTo>
                  <a:pt x="64" y="13"/>
                  <a:pt x="64" y="13"/>
                  <a:pt x="64" y="13"/>
                </a:cubicBezTo>
                <a:cubicBezTo>
                  <a:pt x="64" y="9"/>
                  <a:pt x="61" y="6"/>
                  <a:pt x="57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2" y="6"/>
                  <a:pt x="40" y="9"/>
                  <a:pt x="39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6"/>
                  <a:pt x="38" y="0"/>
                  <a:pt x="4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5" y="0"/>
                  <a:pt x="70" y="6"/>
                  <a:pt x="70" y="13"/>
                </a:cubicBezTo>
                <a:close/>
                <a:moveTo>
                  <a:pt x="16" y="52"/>
                </a:moveTo>
                <a:cubicBezTo>
                  <a:pt x="42" y="52"/>
                  <a:pt x="42" y="52"/>
                  <a:pt x="42" y="52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5"/>
                  <a:pt x="44" y="43"/>
                  <a:pt x="4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3"/>
                  <a:pt x="62" y="45"/>
                  <a:pt x="62" y="48"/>
                </a:cubicBezTo>
                <a:cubicBezTo>
                  <a:pt x="62" y="52"/>
                  <a:pt x="62" y="52"/>
                  <a:pt x="62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95" y="52"/>
                  <a:pt x="102" y="46"/>
                  <a:pt x="103" y="37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2"/>
                  <a:pt x="98" y="15"/>
                  <a:pt x="91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5" y="15"/>
                  <a:pt x="0" y="22"/>
                  <a:pt x="0" y="29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6"/>
                  <a:pt x="8" y="52"/>
                  <a:pt x="16" y="52"/>
                </a:cubicBezTo>
                <a:close/>
                <a:moveTo>
                  <a:pt x="88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3"/>
                  <a:pt x="59" y="65"/>
                  <a:pt x="5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4" y="65"/>
                  <a:pt x="42" y="63"/>
                  <a:pt x="42" y="60"/>
                </a:cubicBezTo>
                <a:cubicBezTo>
                  <a:pt x="42" y="56"/>
                  <a:pt x="42" y="56"/>
                  <a:pt x="42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9" y="56"/>
                  <a:pt x="3" y="53"/>
                  <a:pt x="0" y="4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7"/>
                  <a:pt x="5" y="93"/>
                  <a:pt x="12" y="93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0" y="93"/>
                  <a:pt x="20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83" y="93"/>
                  <a:pt x="83" y="93"/>
                  <a:pt x="83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8" y="93"/>
                  <a:pt x="103" y="87"/>
                  <a:pt x="103" y="79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0" y="53"/>
                  <a:pt x="94" y="56"/>
                  <a:pt x="88" y="56"/>
                </a:cubicBezTo>
                <a:close/>
                <a:moveTo>
                  <a:pt x="56" y="47"/>
                </a:moveTo>
                <a:cubicBezTo>
                  <a:pt x="47" y="47"/>
                  <a:pt x="47" y="47"/>
                  <a:pt x="47" y="47"/>
                </a:cubicBezTo>
                <a:cubicBezTo>
                  <a:pt x="46" y="47"/>
                  <a:pt x="45" y="48"/>
                  <a:pt x="45" y="49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1"/>
                  <a:pt x="46" y="61"/>
                  <a:pt x="47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7" y="61"/>
                  <a:pt x="58" y="61"/>
                  <a:pt x="58" y="60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48"/>
                  <a:pt x="57" y="47"/>
                  <a:pt x="56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125"/>
          <p:cNvSpPr/>
          <p:nvPr/>
        </p:nvSpPr>
        <p:spPr>
          <a:xfrm>
            <a:off x="7859712" y="4638675"/>
            <a:ext cx="458787" cy="449262"/>
          </a:xfrm>
          <a:custGeom>
            <a:avLst/>
            <a:gdLst/>
            <a:ahLst/>
            <a:cxnLst/>
            <a:rect l="l" t="t" r="r" b="b"/>
            <a:pathLst>
              <a:path w="95" h="93" extrusionOk="0">
                <a:moveTo>
                  <a:pt x="2" y="58"/>
                </a:moveTo>
                <a:cubicBezTo>
                  <a:pt x="1" y="57"/>
                  <a:pt x="1" y="55"/>
                  <a:pt x="1" y="54"/>
                </a:cubicBezTo>
                <a:cubicBezTo>
                  <a:pt x="0" y="48"/>
                  <a:pt x="0" y="42"/>
                  <a:pt x="2" y="35"/>
                </a:cubicBezTo>
                <a:cubicBezTo>
                  <a:pt x="3" y="30"/>
                  <a:pt x="6" y="24"/>
                  <a:pt x="9" y="19"/>
                </a:cubicBezTo>
                <a:cubicBezTo>
                  <a:pt x="13" y="14"/>
                  <a:pt x="17" y="10"/>
                  <a:pt x="22" y="7"/>
                </a:cubicBezTo>
                <a:cubicBezTo>
                  <a:pt x="28" y="3"/>
                  <a:pt x="34" y="1"/>
                  <a:pt x="40" y="0"/>
                </a:cubicBezTo>
                <a:cubicBezTo>
                  <a:pt x="41" y="0"/>
                  <a:pt x="43" y="0"/>
                  <a:pt x="45" y="0"/>
                </a:cubicBezTo>
                <a:cubicBezTo>
                  <a:pt x="55" y="11"/>
                  <a:pt x="55" y="11"/>
                  <a:pt x="55" y="1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1"/>
                  <a:pt x="44" y="21"/>
                  <a:pt x="43" y="22"/>
                </a:cubicBezTo>
                <a:cubicBezTo>
                  <a:pt x="30" y="24"/>
                  <a:pt x="20" y="37"/>
                  <a:pt x="22" y="51"/>
                </a:cubicBezTo>
                <a:cubicBezTo>
                  <a:pt x="23" y="52"/>
                  <a:pt x="23" y="53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14" y="52"/>
                  <a:pt x="14" y="52"/>
                  <a:pt x="14" y="52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4"/>
                  <a:pt x="3" y="63"/>
                  <a:pt x="3" y="62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0"/>
                  <a:pt x="2" y="59"/>
                  <a:pt x="2" y="58"/>
                </a:cubicBezTo>
                <a:close/>
                <a:moveTo>
                  <a:pt x="75" y="76"/>
                </a:moveTo>
                <a:cubicBezTo>
                  <a:pt x="70" y="77"/>
                  <a:pt x="70" y="77"/>
                  <a:pt x="70" y="77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64"/>
                  <a:pt x="66" y="64"/>
                  <a:pt x="65" y="64"/>
                </a:cubicBezTo>
                <a:cubicBezTo>
                  <a:pt x="65" y="64"/>
                  <a:pt x="65" y="64"/>
                  <a:pt x="65" y="65"/>
                </a:cubicBezTo>
                <a:cubicBezTo>
                  <a:pt x="64" y="65"/>
                  <a:pt x="64" y="66"/>
                  <a:pt x="63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2" y="67"/>
                  <a:pt x="62" y="67"/>
                  <a:pt x="61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0" y="68"/>
                  <a:pt x="60" y="69"/>
                  <a:pt x="59" y="69"/>
                </a:cubicBezTo>
                <a:cubicBezTo>
                  <a:pt x="59" y="69"/>
                  <a:pt x="58" y="69"/>
                  <a:pt x="58" y="69"/>
                </a:cubicBezTo>
                <a:cubicBezTo>
                  <a:pt x="58" y="70"/>
                  <a:pt x="57" y="70"/>
                  <a:pt x="57" y="70"/>
                </a:cubicBezTo>
                <a:cubicBezTo>
                  <a:pt x="56" y="70"/>
                  <a:pt x="56" y="70"/>
                  <a:pt x="55" y="70"/>
                </a:cubicBezTo>
                <a:cubicBezTo>
                  <a:pt x="55" y="71"/>
                  <a:pt x="55" y="71"/>
                  <a:pt x="54" y="71"/>
                </a:cubicBezTo>
                <a:cubicBezTo>
                  <a:pt x="53" y="71"/>
                  <a:pt x="52" y="71"/>
                  <a:pt x="51" y="71"/>
                </a:cubicBezTo>
                <a:cubicBezTo>
                  <a:pt x="50" y="72"/>
                  <a:pt x="49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7" y="72"/>
                  <a:pt x="47" y="72"/>
                </a:cubicBezTo>
                <a:cubicBezTo>
                  <a:pt x="46" y="72"/>
                  <a:pt x="45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3" y="71"/>
                  <a:pt x="42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0"/>
                  <a:pt x="39" y="70"/>
                  <a:pt x="38" y="70"/>
                </a:cubicBezTo>
                <a:cubicBezTo>
                  <a:pt x="37" y="70"/>
                  <a:pt x="37" y="70"/>
                  <a:pt x="37" y="69"/>
                </a:cubicBezTo>
                <a:cubicBezTo>
                  <a:pt x="36" y="69"/>
                  <a:pt x="36" y="69"/>
                  <a:pt x="35" y="68"/>
                </a:cubicBezTo>
                <a:cubicBezTo>
                  <a:pt x="35" y="68"/>
                  <a:pt x="34" y="68"/>
                  <a:pt x="34" y="68"/>
                </a:cubicBezTo>
                <a:cubicBezTo>
                  <a:pt x="33" y="67"/>
                  <a:pt x="33" y="67"/>
                  <a:pt x="32" y="67"/>
                </a:cubicBezTo>
                <a:cubicBezTo>
                  <a:pt x="32" y="66"/>
                  <a:pt x="32" y="66"/>
                  <a:pt x="31" y="66"/>
                </a:cubicBezTo>
                <a:cubicBezTo>
                  <a:pt x="31" y="65"/>
                  <a:pt x="30" y="65"/>
                  <a:pt x="30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8" y="63"/>
                  <a:pt x="27" y="62"/>
                  <a:pt x="27" y="61"/>
                </a:cubicBezTo>
                <a:cubicBezTo>
                  <a:pt x="13" y="58"/>
                  <a:pt x="13" y="58"/>
                  <a:pt x="13" y="58"/>
                </a:cubicBezTo>
                <a:cubicBezTo>
                  <a:pt x="8" y="72"/>
                  <a:pt x="8" y="72"/>
                  <a:pt x="8" y="72"/>
                </a:cubicBezTo>
                <a:cubicBezTo>
                  <a:pt x="11" y="77"/>
                  <a:pt x="15" y="81"/>
                  <a:pt x="20" y="85"/>
                </a:cubicBezTo>
                <a:cubicBezTo>
                  <a:pt x="25" y="88"/>
                  <a:pt x="30" y="91"/>
                  <a:pt x="36" y="92"/>
                </a:cubicBezTo>
                <a:cubicBezTo>
                  <a:pt x="38" y="93"/>
                  <a:pt x="40" y="93"/>
                  <a:pt x="41" y="93"/>
                </a:cubicBezTo>
                <a:cubicBezTo>
                  <a:pt x="42" y="93"/>
                  <a:pt x="42" y="93"/>
                  <a:pt x="43" y="93"/>
                </a:cubicBezTo>
                <a:cubicBezTo>
                  <a:pt x="44" y="93"/>
                  <a:pt x="45" y="93"/>
                  <a:pt x="47" y="93"/>
                </a:cubicBezTo>
                <a:cubicBezTo>
                  <a:pt x="47" y="93"/>
                  <a:pt x="48" y="93"/>
                  <a:pt x="49" y="93"/>
                </a:cubicBezTo>
                <a:cubicBezTo>
                  <a:pt x="50" y="93"/>
                  <a:pt x="50" y="93"/>
                  <a:pt x="51" y="93"/>
                </a:cubicBezTo>
                <a:cubicBezTo>
                  <a:pt x="52" y="93"/>
                  <a:pt x="54" y="93"/>
                  <a:pt x="55" y="93"/>
                </a:cubicBezTo>
                <a:cubicBezTo>
                  <a:pt x="61" y="92"/>
                  <a:pt x="67" y="90"/>
                  <a:pt x="72" y="86"/>
                </a:cubicBezTo>
                <a:cubicBezTo>
                  <a:pt x="77" y="83"/>
                  <a:pt x="82" y="79"/>
                  <a:pt x="85" y="75"/>
                </a:cubicBezTo>
                <a:lnTo>
                  <a:pt x="75" y="76"/>
                </a:lnTo>
                <a:close/>
                <a:moveTo>
                  <a:pt x="94" y="39"/>
                </a:moveTo>
                <a:cubicBezTo>
                  <a:pt x="93" y="33"/>
                  <a:pt x="90" y="27"/>
                  <a:pt x="87" y="21"/>
                </a:cubicBezTo>
                <a:cubicBezTo>
                  <a:pt x="84" y="16"/>
                  <a:pt x="80" y="12"/>
                  <a:pt x="75" y="8"/>
                </a:cubicBezTo>
                <a:cubicBezTo>
                  <a:pt x="70" y="5"/>
                  <a:pt x="64" y="2"/>
                  <a:pt x="58" y="1"/>
                </a:cubicBezTo>
                <a:cubicBezTo>
                  <a:pt x="57" y="0"/>
                  <a:pt x="55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7"/>
                  <a:pt x="59" y="7"/>
                  <a:pt x="59" y="7"/>
                </a:cubicBezTo>
                <a:cubicBezTo>
                  <a:pt x="63" y="11"/>
                  <a:pt x="63" y="11"/>
                  <a:pt x="63" y="11"/>
                </a:cubicBezTo>
                <a:cubicBezTo>
                  <a:pt x="59" y="15"/>
                  <a:pt x="59" y="15"/>
                  <a:pt x="59" y="15"/>
                </a:cubicBezTo>
                <a:cubicBezTo>
                  <a:pt x="53" y="22"/>
                  <a:pt x="53" y="22"/>
                  <a:pt x="53" y="22"/>
                </a:cubicBezTo>
                <a:cubicBezTo>
                  <a:pt x="62" y="24"/>
                  <a:pt x="71" y="32"/>
                  <a:pt x="72" y="42"/>
                </a:cubicBezTo>
                <a:cubicBezTo>
                  <a:pt x="73" y="48"/>
                  <a:pt x="72" y="53"/>
                  <a:pt x="70" y="57"/>
                </a:cubicBezTo>
                <a:cubicBezTo>
                  <a:pt x="74" y="71"/>
                  <a:pt x="74" y="71"/>
                  <a:pt x="74" y="71"/>
                </a:cubicBezTo>
                <a:cubicBezTo>
                  <a:pt x="89" y="68"/>
                  <a:pt x="89" y="68"/>
                  <a:pt x="89" y="68"/>
                </a:cubicBezTo>
                <a:cubicBezTo>
                  <a:pt x="91" y="65"/>
                  <a:pt x="92" y="61"/>
                  <a:pt x="93" y="58"/>
                </a:cubicBezTo>
                <a:cubicBezTo>
                  <a:pt x="95" y="51"/>
                  <a:pt x="95" y="45"/>
                  <a:pt x="94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125"/>
          <p:cNvSpPr/>
          <p:nvPr/>
        </p:nvSpPr>
        <p:spPr>
          <a:xfrm>
            <a:off x="3894137" y="1858962"/>
            <a:ext cx="449262" cy="455612"/>
          </a:xfrm>
          <a:custGeom>
            <a:avLst/>
            <a:gdLst/>
            <a:ahLst/>
            <a:cxnLst/>
            <a:rect l="l" t="t" r="r" b="b"/>
            <a:pathLst>
              <a:path w="93" h="94" extrusionOk="0">
                <a:moveTo>
                  <a:pt x="44" y="49"/>
                </a:moveTo>
                <a:cubicBezTo>
                  <a:pt x="88" y="49"/>
                  <a:pt x="88" y="49"/>
                  <a:pt x="88" y="49"/>
                </a:cubicBezTo>
                <a:cubicBezTo>
                  <a:pt x="88" y="74"/>
                  <a:pt x="68" y="94"/>
                  <a:pt x="44" y="94"/>
                </a:cubicBezTo>
                <a:cubicBezTo>
                  <a:pt x="19" y="94"/>
                  <a:pt x="0" y="74"/>
                  <a:pt x="0" y="49"/>
                </a:cubicBezTo>
                <a:cubicBezTo>
                  <a:pt x="0" y="25"/>
                  <a:pt x="19" y="5"/>
                  <a:pt x="44" y="5"/>
                </a:cubicBezTo>
                <a:lnTo>
                  <a:pt x="44" y="49"/>
                </a:lnTo>
                <a:close/>
                <a:moveTo>
                  <a:pt x="49" y="0"/>
                </a:moveTo>
                <a:cubicBezTo>
                  <a:pt x="49" y="44"/>
                  <a:pt x="49" y="44"/>
                  <a:pt x="49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20"/>
                  <a:pt x="74" y="0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125"/>
          <p:cNvSpPr/>
          <p:nvPr/>
        </p:nvSpPr>
        <p:spPr>
          <a:xfrm>
            <a:off x="4826000" y="2643187"/>
            <a:ext cx="373062" cy="541337"/>
          </a:xfrm>
          <a:custGeom>
            <a:avLst/>
            <a:gdLst/>
            <a:ahLst/>
            <a:cxnLst/>
            <a:rect l="l" t="t" r="r" b="b"/>
            <a:pathLst>
              <a:path w="77" h="112" extrusionOk="0">
                <a:moveTo>
                  <a:pt x="77" y="74"/>
                </a:moveTo>
                <a:cubicBezTo>
                  <a:pt x="77" y="63"/>
                  <a:pt x="68" y="54"/>
                  <a:pt x="50" y="49"/>
                </a:cubicBezTo>
                <a:cubicBezTo>
                  <a:pt x="48" y="49"/>
                  <a:pt x="38" y="46"/>
                  <a:pt x="36" y="46"/>
                </a:cubicBezTo>
                <a:cubicBezTo>
                  <a:pt x="23" y="42"/>
                  <a:pt x="19" y="40"/>
                  <a:pt x="19" y="37"/>
                </a:cubicBezTo>
                <a:cubicBezTo>
                  <a:pt x="19" y="33"/>
                  <a:pt x="24" y="28"/>
                  <a:pt x="38" y="28"/>
                </a:cubicBezTo>
                <a:cubicBezTo>
                  <a:pt x="48" y="28"/>
                  <a:pt x="58" y="35"/>
                  <a:pt x="58" y="35"/>
                </a:cubicBezTo>
                <a:cubicBezTo>
                  <a:pt x="61" y="38"/>
                  <a:pt x="64" y="38"/>
                  <a:pt x="67" y="35"/>
                </a:cubicBezTo>
                <a:cubicBezTo>
                  <a:pt x="67" y="35"/>
                  <a:pt x="71" y="31"/>
                  <a:pt x="71" y="28"/>
                </a:cubicBezTo>
                <a:cubicBezTo>
                  <a:pt x="71" y="23"/>
                  <a:pt x="59" y="16"/>
                  <a:pt x="47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4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3" y="0"/>
                  <a:pt x="31" y="2"/>
                  <a:pt x="31" y="4"/>
                </a:cubicBezTo>
                <a:cubicBezTo>
                  <a:pt x="31" y="13"/>
                  <a:pt x="31" y="13"/>
                  <a:pt x="31" y="13"/>
                </a:cubicBezTo>
                <a:cubicBezTo>
                  <a:pt x="11" y="14"/>
                  <a:pt x="0" y="25"/>
                  <a:pt x="0" y="37"/>
                </a:cubicBezTo>
                <a:cubicBezTo>
                  <a:pt x="0" y="51"/>
                  <a:pt x="14" y="57"/>
                  <a:pt x="29" y="61"/>
                </a:cubicBezTo>
                <a:cubicBezTo>
                  <a:pt x="31" y="61"/>
                  <a:pt x="43" y="64"/>
                  <a:pt x="45" y="65"/>
                </a:cubicBezTo>
                <a:cubicBezTo>
                  <a:pt x="56" y="68"/>
                  <a:pt x="59" y="72"/>
                  <a:pt x="59" y="75"/>
                </a:cubicBezTo>
                <a:cubicBezTo>
                  <a:pt x="59" y="79"/>
                  <a:pt x="54" y="84"/>
                  <a:pt x="40" y="84"/>
                </a:cubicBezTo>
                <a:cubicBezTo>
                  <a:pt x="30" y="84"/>
                  <a:pt x="16" y="75"/>
                  <a:pt x="16" y="75"/>
                </a:cubicBezTo>
                <a:cubicBezTo>
                  <a:pt x="12" y="73"/>
                  <a:pt x="9" y="74"/>
                  <a:pt x="6" y="77"/>
                </a:cubicBezTo>
                <a:cubicBezTo>
                  <a:pt x="6" y="77"/>
                  <a:pt x="3" y="80"/>
                  <a:pt x="3" y="84"/>
                </a:cubicBezTo>
                <a:cubicBezTo>
                  <a:pt x="3" y="89"/>
                  <a:pt x="17" y="96"/>
                  <a:pt x="31" y="99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10"/>
                  <a:pt x="33" y="112"/>
                  <a:pt x="36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4" y="112"/>
                  <a:pt x="47" y="110"/>
                  <a:pt x="47" y="108"/>
                </a:cubicBezTo>
                <a:cubicBezTo>
                  <a:pt x="47" y="99"/>
                  <a:pt x="47" y="99"/>
                  <a:pt x="47" y="99"/>
                </a:cubicBezTo>
                <a:cubicBezTo>
                  <a:pt x="68" y="97"/>
                  <a:pt x="77" y="86"/>
                  <a:pt x="77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16C433C7-E919-4D02-93A9-BDD3EAB513B6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A2A421D9-3E5B-4FE5-810A-E5BDD699516A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E4888FE5-66BA-4630-B478-24C03E1CEE08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86876AD0-6038-4B6A-98EB-AE39E3D35ED8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C6DC4AC6-C12F-4773-ACCF-986DF40490D2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CA380212-73E3-485C-8A78-1EBFCB3B00CF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04E2D5A7-E477-41F5-86A9-257FAFDC9D67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73E70851-E018-4BAE-B7D5-BE204B4114ED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02CCE373-F7E4-4E42-A4D8-F8A6284635FA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C732C6CF-B13B-4FD5-A0BB-071CF56E67B6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C9EEB210-DD1D-418B-B256-937B0FEEF431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CB066EF5-C7D3-4997-B684-4335828F868D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619B4A6A-3318-4505-AB3C-4637C617A65E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17F55802-8AD6-433E-951D-96EABBC3B23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9F1E8764-18DB-4F7B-BDF2-C8AF98C1C953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7D6599BF-0E86-4D58-B010-F04376FEC67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126"/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03" name="Google Shape;3103;p126"/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104" name="Google Shape;3104;p126"/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105" name="Google Shape;3105;p126"/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06" name="Google Shape;3106;p126"/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07" name="Google Shape;3107;p126"/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08" name="Google Shape;3108;p126"/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09" name="Google Shape;3109;p126"/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10" name="Google Shape;3110;p126"/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111" name="Google Shape;3111;p126"/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12" name="Google Shape;3112;p126"/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13" name="Google Shape;3113;p126"/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14" name="Google Shape;3114;p126"/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15" name="Google Shape;3115;p126"/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16" name="Google Shape;3116;p126"/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17" name="Google Shape;3117;p126"/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118" name="Google Shape;3118;p126"/>
          <p:cNvSpPr/>
          <p:nvPr/>
        </p:nvSpPr>
        <p:spPr>
          <a:xfrm>
            <a:off x="4260850" y="825500"/>
            <a:ext cx="2016125" cy="171132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108" y="224"/>
                </a:moveTo>
                <a:cubicBezTo>
                  <a:pt x="123" y="225"/>
                  <a:pt x="137" y="233"/>
                  <a:pt x="149" y="245"/>
                </a:cubicBezTo>
                <a:cubicBezTo>
                  <a:pt x="162" y="257"/>
                  <a:pt x="170" y="271"/>
                  <a:pt x="171" y="285"/>
                </a:cubicBezTo>
                <a:cubicBezTo>
                  <a:pt x="172" y="295"/>
                  <a:pt x="169" y="305"/>
                  <a:pt x="162" y="312"/>
                </a:cubicBezTo>
                <a:cubicBezTo>
                  <a:pt x="159" y="315"/>
                  <a:pt x="155" y="318"/>
                  <a:pt x="150" y="319"/>
                </a:cubicBezTo>
                <a:cubicBezTo>
                  <a:pt x="142" y="322"/>
                  <a:pt x="144" y="329"/>
                  <a:pt x="154" y="339"/>
                </a:cubicBezTo>
                <a:cubicBezTo>
                  <a:pt x="197" y="382"/>
                  <a:pt x="197" y="382"/>
                  <a:pt x="197" y="382"/>
                </a:cubicBezTo>
                <a:cubicBezTo>
                  <a:pt x="207" y="391"/>
                  <a:pt x="223" y="391"/>
                  <a:pt x="234" y="382"/>
                </a:cubicBezTo>
                <a:cubicBezTo>
                  <a:pt x="272" y="348"/>
                  <a:pt x="319" y="325"/>
                  <a:pt x="371" y="316"/>
                </a:cubicBezTo>
                <a:cubicBezTo>
                  <a:pt x="385" y="314"/>
                  <a:pt x="397" y="301"/>
                  <a:pt x="396" y="287"/>
                </a:cubicBezTo>
                <a:cubicBezTo>
                  <a:pt x="396" y="204"/>
                  <a:pt x="396" y="204"/>
                  <a:pt x="396" y="204"/>
                </a:cubicBezTo>
                <a:cubicBezTo>
                  <a:pt x="396" y="190"/>
                  <a:pt x="396" y="177"/>
                  <a:pt x="398" y="175"/>
                </a:cubicBezTo>
                <a:cubicBezTo>
                  <a:pt x="399" y="174"/>
                  <a:pt x="401" y="173"/>
                  <a:pt x="402" y="173"/>
                </a:cubicBezTo>
                <a:cubicBezTo>
                  <a:pt x="409" y="173"/>
                  <a:pt x="414" y="173"/>
                  <a:pt x="418" y="178"/>
                </a:cubicBezTo>
                <a:cubicBezTo>
                  <a:pt x="421" y="182"/>
                  <a:pt x="422" y="185"/>
                  <a:pt x="424" y="188"/>
                </a:cubicBezTo>
                <a:cubicBezTo>
                  <a:pt x="431" y="198"/>
                  <a:pt x="443" y="199"/>
                  <a:pt x="451" y="190"/>
                </a:cubicBezTo>
                <a:cubicBezTo>
                  <a:pt x="458" y="181"/>
                  <a:pt x="461" y="168"/>
                  <a:pt x="460" y="156"/>
                </a:cubicBezTo>
                <a:cubicBezTo>
                  <a:pt x="460" y="144"/>
                  <a:pt x="457" y="132"/>
                  <a:pt x="450" y="123"/>
                </a:cubicBezTo>
                <a:cubicBezTo>
                  <a:pt x="442" y="114"/>
                  <a:pt x="430" y="115"/>
                  <a:pt x="423" y="125"/>
                </a:cubicBezTo>
                <a:cubicBezTo>
                  <a:pt x="421" y="128"/>
                  <a:pt x="420" y="132"/>
                  <a:pt x="418" y="135"/>
                </a:cubicBezTo>
                <a:cubicBezTo>
                  <a:pt x="414" y="141"/>
                  <a:pt x="408" y="141"/>
                  <a:pt x="402" y="141"/>
                </a:cubicBezTo>
                <a:cubicBezTo>
                  <a:pt x="400" y="141"/>
                  <a:pt x="399" y="140"/>
                  <a:pt x="398" y="139"/>
                </a:cubicBezTo>
                <a:cubicBezTo>
                  <a:pt x="396" y="137"/>
                  <a:pt x="395" y="124"/>
                  <a:pt x="395" y="110"/>
                </a:cubicBezTo>
                <a:cubicBezTo>
                  <a:pt x="394" y="25"/>
                  <a:pt x="394" y="25"/>
                  <a:pt x="394" y="25"/>
                </a:cubicBezTo>
                <a:cubicBezTo>
                  <a:pt x="394" y="11"/>
                  <a:pt x="382" y="0"/>
                  <a:pt x="368" y="1"/>
                </a:cubicBezTo>
                <a:cubicBezTo>
                  <a:pt x="230" y="13"/>
                  <a:pt x="105" y="73"/>
                  <a:pt x="10" y="163"/>
                </a:cubicBezTo>
                <a:cubicBezTo>
                  <a:pt x="0" y="172"/>
                  <a:pt x="0" y="188"/>
                  <a:pt x="10" y="198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65" y="252"/>
                  <a:pt x="72" y="253"/>
                  <a:pt x="75" y="246"/>
                </a:cubicBezTo>
                <a:cubicBezTo>
                  <a:pt x="76" y="241"/>
                  <a:pt x="79" y="237"/>
                  <a:pt x="82" y="233"/>
                </a:cubicBezTo>
                <a:cubicBezTo>
                  <a:pt x="89" y="227"/>
                  <a:pt x="98" y="223"/>
                  <a:pt x="108" y="224"/>
                </a:cubicBezTo>
                <a:close/>
              </a:path>
            </a:pathLst>
          </a:custGeom>
          <a:solidFill>
            <a:srgbClr val="64DA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126"/>
          <p:cNvSpPr/>
          <p:nvPr/>
        </p:nvSpPr>
        <p:spPr>
          <a:xfrm>
            <a:off x="6997700" y="1595437"/>
            <a:ext cx="1709737" cy="2017712"/>
          </a:xfrm>
          <a:custGeom>
            <a:avLst/>
            <a:gdLst/>
            <a:ahLst/>
            <a:cxnLst/>
            <a:rect l="l" t="t" r="r" b="b"/>
            <a:pathLst>
              <a:path w="391" h="461" extrusionOk="0">
                <a:moveTo>
                  <a:pt x="167" y="108"/>
                </a:moveTo>
                <a:cubicBezTo>
                  <a:pt x="166" y="123"/>
                  <a:pt x="159" y="137"/>
                  <a:pt x="146" y="149"/>
                </a:cubicBezTo>
                <a:cubicBezTo>
                  <a:pt x="134" y="162"/>
                  <a:pt x="120" y="170"/>
                  <a:pt x="106" y="171"/>
                </a:cubicBezTo>
                <a:cubicBezTo>
                  <a:pt x="96" y="172"/>
                  <a:pt x="86" y="169"/>
                  <a:pt x="79" y="162"/>
                </a:cubicBezTo>
                <a:cubicBezTo>
                  <a:pt x="76" y="159"/>
                  <a:pt x="73" y="155"/>
                  <a:pt x="72" y="150"/>
                </a:cubicBezTo>
                <a:cubicBezTo>
                  <a:pt x="69" y="143"/>
                  <a:pt x="62" y="144"/>
                  <a:pt x="52" y="154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0" y="207"/>
                  <a:pt x="0" y="223"/>
                  <a:pt x="9" y="234"/>
                </a:cubicBezTo>
                <a:cubicBezTo>
                  <a:pt x="43" y="272"/>
                  <a:pt x="66" y="319"/>
                  <a:pt x="75" y="372"/>
                </a:cubicBezTo>
                <a:cubicBezTo>
                  <a:pt x="77" y="385"/>
                  <a:pt x="90" y="397"/>
                  <a:pt x="104" y="397"/>
                </a:cubicBezTo>
                <a:cubicBezTo>
                  <a:pt x="187" y="396"/>
                  <a:pt x="187" y="396"/>
                  <a:pt x="187" y="396"/>
                </a:cubicBezTo>
                <a:cubicBezTo>
                  <a:pt x="201" y="396"/>
                  <a:pt x="214" y="396"/>
                  <a:pt x="216" y="398"/>
                </a:cubicBezTo>
                <a:cubicBezTo>
                  <a:pt x="217" y="399"/>
                  <a:pt x="218" y="401"/>
                  <a:pt x="218" y="402"/>
                </a:cubicBezTo>
                <a:cubicBezTo>
                  <a:pt x="218" y="409"/>
                  <a:pt x="218" y="414"/>
                  <a:pt x="213" y="418"/>
                </a:cubicBezTo>
                <a:cubicBezTo>
                  <a:pt x="210" y="421"/>
                  <a:pt x="206" y="422"/>
                  <a:pt x="203" y="424"/>
                </a:cubicBezTo>
                <a:cubicBezTo>
                  <a:pt x="193" y="431"/>
                  <a:pt x="192" y="443"/>
                  <a:pt x="201" y="451"/>
                </a:cubicBezTo>
                <a:cubicBezTo>
                  <a:pt x="210" y="458"/>
                  <a:pt x="223" y="461"/>
                  <a:pt x="235" y="460"/>
                </a:cubicBezTo>
                <a:cubicBezTo>
                  <a:pt x="247" y="461"/>
                  <a:pt x="260" y="458"/>
                  <a:pt x="268" y="450"/>
                </a:cubicBezTo>
                <a:cubicBezTo>
                  <a:pt x="277" y="442"/>
                  <a:pt x="276" y="430"/>
                  <a:pt x="266" y="424"/>
                </a:cubicBezTo>
                <a:cubicBezTo>
                  <a:pt x="263" y="422"/>
                  <a:pt x="259" y="420"/>
                  <a:pt x="256" y="418"/>
                </a:cubicBezTo>
                <a:cubicBezTo>
                  <a:pt x="250" y="414"/>
                  <a:pt x="250" y="408"/>
                  <a:pt x="250" y="402"/>
                </a:cubicBezTo>
                <a:cubicBezTo>
                  <a:pt x="250" y="400"/>
                  <a:pt x="251" y="399"/>
                  <a:pt x="252" y="398"/>
                </a:cubicBezTo>
                <a:cubicBezTo>
                  <a:pt x="254" y="396"/>
                  <a:pt x="267" y="395"/>
                  <a:pt x="281" y="395"/>
                </a:cubicBezTo>
                <a:cubicBezTo>
                  <a:pt x="366" y="394"/>
                  <a:pt x="366" y="394"/>
                  <a:pt x="366" y="394"/>
                </a:cubicBezTo>
                <a:cubicBezTo>
                  <a:pt x="380" y="394"/>
                  <a:pt x="391" y="382"/>
                  <a:pt x="390" y="368"/>
                </a:cubicBezTo>
                <a:cubicBezTo>
                  <a:pt x="378" y="230"/>
                  <a:pt x="319" y="105"/>
                  <a:pt x="229" y="10"/>
                </a:cubicBezTo>
                <a:cubicBezTo>
                  <a:pt x="219" y="0"/>
                  <a:pt x="203" y="0"/>
                  <a:pt x="193" y="10"/>
                </a:cubicBezTo>
                <a:cubicBezTo>
                  <a:pt x="149" y="55"/>
                  <a:pt x="149" y="55"/>
                  <a:pt x="149" y="55"/>
                </a:cubicBezTo>
                <a:cubicBezTo>
                  <a:pt x="139" y="65"/>
                  <a:pt x="138" y="72"/>
                  <a:pt x="145" y="75"/>
                </a:cubicBezTo>
                <a:cubicBezTo>
                  <a:pt x="150" y="76"/>
                  <a:pt x="154" y="79"/>
                  <a:pt x="158" y="82"/>
                </a:cubicBezTo>
                <a:cubicBezTo>
                  <a:pt x="165" y="89"/>
                  <a:pt x="168" y="98"/>
                  <a:pt x="167" y="108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126"/>
          <p:cNvSpPr/>
          <p:nvPr/>
        </p:nvSpPr>
        <p:spPr>
          <a:xfrm>
            <a:off x="3490912" y="3257550"/>
            <a:ext cx="1709737" cy="2017712"/>
          </a:xfrm>
          <a:custGeom>
            <a:avLst/>
            <a:gdLst/>
            <a:ahLst/>
            <a:cxnLst/>
            <a:rect l="l" t="t" r="r" b="b"/>
            <a:pathLst>
              <a:path w="391" h="461" extrusionOk="0">
                <a:moveTo>
                  <a:pt x="224" y="353"/>
                </a:moveTo>
                <a:cubicBezTo>
                  <a:pt x="225" y="339"/>
                  <a:pt x="232" y="324"/>
                  <a:pt x="245" y="312"/>
                </a:cubicBezTo>
                <a:cubicBezTo>
                  <a:pt x="257" y="299"/>
                  <a:pt x="271" y="291"/>
                  <a:pt x="285" y="290"/>
                </a:cubicBezTo>
                <a:cubicBezTo>
                  <a:pt x="295" y="289"/>
                  <a:pt x="305" y="292"/>
                  <a:pt x="312" y="299"/>
                </a:cubicBezTo>
                <a:cubicBezTo>
                  <a:pt x="315" y="302"/>
                  <a:pt x="318" y="306"/>
                  <a:pt x="319" y="311"/>
                </a:cubicBezTo>
                <a:cubicBezTo>
                  <a:pt x="322" y="319"/>
                  <a:pt x="329" y="317"/>
                  <a:pt x="339" y="307"/>
                </a:cubicBezTo>
                <a:cubicBezTo>
                  <a:pt x="381" y="264"/>
                  <a:pt x="381" y="264"/>
                  <a:pt x="381" y="264"/>
                </a:cubicBezTo>
                <a:cubicBezTo>
                  <a:pt x="391" y="254"/>
                  <a:pt x="391" y="238"/>
                  <a:pt x="382" y="228"/>
                </a:cubicBezTo>
                <a:cubicBezTo>
                  <a:pt x="348" y="189"/>
                  <a:pt x="325" y="142"/>
                  <a:pt x="316" y="90"/>
                </a:cubicBezTo>
                <a:cubicBezTo>
                  <a:pt x="314" y="76"/>
                  <a:pt x="301" y="65"/>
                  <a:pt x="287" y="65"/>
                </a:cubicBezTo>
                <a:cubicBezTo>
                  <a:pt x="204" y="65"/>
                  <a:pt x="204" y="65"/>
                  <a:pt x="204" y="65"/>
                </a:cubicBezTo>
                <a:cubicBezTo>
                  <a:pt x="190" y="65"/>
                  <a:pt x="177" y="65"/>
                  <a:pt x="175" y="63"/>
                </a:cubicBezTo>
                <a:cubicBezTo>
                  <a:pt x="174" y="62"/>
                  <a:pt x="173" y="61"/>
                  <a:pt x="173" y="59"/>
                </a:cubicBezTo>
                <a:cubicBezTo>
                  <a:pt x="173" y="53"/>
                  <a:pt x="173" y="47"/>
                  <a:pt x="178" y="43"/>
                </a:cubicBezTo>
                <a:cubicBezTo>
                  <a:pt x="182" y="41"/>
                  <a:pt x="185" y="39"/>
                  <a:pt x="188" y="37"/>
                </a:cubicBezTo>
                <a:cubicBezTo>
                  <a:pt x="198" y="31"/>
                  <a:pt x="199" y="18"/>
                  <a:pt x="190" y="10"/>
                </a:cubicBezTo>
                <a:cubicBezTo>
                  <a:pt x="181" y="3"/>
                  <a:pt x="168" y="0"/>
                  <a:pt x="156" y="1"/>
                </a:cubicBezTo>
                <a:cubicBezTo>
                  <a:pt x="144" y="1"/>
                  <a:pt x="132" y="4"/>
                  <a:pt x="123" y="11"/>
                </a:cubicBezTo>
                <a:cubicBezTo>
                  <a:pt x="114" y="19"/>
                  <a:pt x="115" y="32"/>
                  <a:pt x="125" y="38"/>
                </a:cubicBezTo>
                <a:cubicBezTo>
                  <a:pt x="128" y="40"/>
                  <a:pt x="132" y="41"/>
                  <a:pt x="135" y="43"/>
                </a:cubicBezTo>
                <a:cubicBezTo>
                  <a:pt x="141" y="47"/>
                  <a:pt x="141" y="53"/>
                  <a:pt x="141" y="59"/>
                </a:cubicBezTo>
                <a:cubicBezTo>
                  <a:pt x="141" y="61"/>
                  <a:pt x="140" y="62"/>
                  <a:pt x="139" y="63"/>
                </a:cubicBezTo>
                <a:cubicBezTo>
                  <a:pt x="137" y="65"/>
                  <a:pt x="124" y="66"/>
                  <a:pt x="110" y="66"/>
                </a:cubicBezTo>
                <a:cubicBezTo>
                  <a:pt x="25" y="67"/>
                  <a:pt x="25" y="67"/>
                  <a:pt x="25" y="67"/>
                </a:cubicBezTo>
                <a:cubicBezTo>
                  <a:pt x="11" y="67"/>
                  <a:pt x="0" y="79"/>
                  <a:pt x="1" y="93"/>
                </a:cubicBezTo>
                <a:cubicBezTo>
                  <a:pt x="13" y="231"/>
                  <a:pt x="73" y="356"/>
                  <a:pt x="163" y="451"/>
                </a:cubicBezTo>
                <a:cubicBezTo>
                  <a:pt x="172" y="461"/>
                  <a:pt x="188" y="461"/>
                  <a:pt x="198" y="451"/>
                </a:cubicBezTo>
                <a:cubicBezTo>
                  <a:pt x="242" y="406"/>
                  <a:pt x="242" y="406"/>
                  <a:pt x="242" y="406"/>
                </a:cubicBezTo>
                <a:cubicBezTo>
                  <a:pt x="252" y="396"/>
                  <a:pt x="253" y="389"/>
                  <a:pt x="246" y="386"/>
                </a:cubicBezTo>
                <a:cubicBezTo>
                  <a:pt x="241" y="385"/>
                  <a:pt x="237" y="382"/>
                  <a:pt x="233" y="379"/>
                </a:cubicBezTo>
                <a:cubicBezTo>
                  <a:pt x="227" y="372"/>
                  <a:pt x="223" y="363"/>
                  <a:pt x="224" y="353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126"/>
          <p:cNvSpPr/>
          <p:nvPr/>
        </p:nvSpPr>
        <p:spPr>
          <a:xfrm>
            <a:off x="5921375" y="4333875"/>
            <a:ext cx="2016125" cy="1711325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353" y="167"/>
                </a:moveTo>
                <a:cubicBezTo>
                  <a:pt x="339" y="166"/>
                  <a:pt x="324" y="159"/>
                  <a:pt x="312" y="146"/>
                </a:cubicBezTo>
                <a:cubicBezTo>
                  <a:pt x="299" y="134"/>
                  <a:pt x="291" y="120"/>
                  <a:pt x="290" y="106"/>
                </a:cubicBezTo>
                <a:cubicBezTo>
                  <a:pt x="289" y="96"/>
                  <a:pt x="292" y="86"/>
                  <a:pt x="299" y="80"/>
                </a:cubicBezTo>
                <a:cubicBezTo>
                  <a:pt x="302" y="76"/>
                  <a:pt x="306" y="73"/>
                  <a:pt x="311" y="72"/>
                </a:cubicBezTo>
                <a:cubicBezTo>
                  <a:pt x="319" y="69"/>
                  <a:pt x="317" y="62"/>
                  <a:pt x="307" y="52"/>
                </a:cubicBezTo>
                <a:cubicBezTo>
                  <a:pt x="264" y="10"/>
                  <a:pt x="264" y="10"/>
                  <a:pt x="264" y="10"/>
                </a:cubicBezTo>
                <a:cubicBezTo>
                  <a:pt x="254" y="0"/>
                  <a:pt x="238" y="0"/>
                  <a:pt x="228" y="9"/>
                </a:cubicBezTo>
                <a:cubicBezTo>
                  <a:pt x="189" y="43"/>
                  <a:pt x="142" y="66"/>
                  <a:pt x="90" y="75"/>
                </a:cubicBezTo>
                <a:cubicBezTo>
                  <a:pt x="76" y="78"/>
                  <a:pt x="64" y="90"/>
                  <a:pt x="65" y="104"/>
                </a:cubicBezTo>
                <a:cubicBezTo>
                  <a:pt x="65" y="187"/>
                  <a:pt x="65" y="187"/>
                  <a:pt x="65" y="187"/>
                </a:cubicBezTo>
                <a:cubicBezTo>
                  <a:pt x="65" y="201"/>
                  <a:pt x="65" y="214"/>
                  <a:pt x="63" y="216"/>
                </a:cubicBezTo>
                <a:cubicBezTo>
                  <a:pt x="62" y="217"/>
                  <a:pt x="61" y="218"/>
                  <a:pt x="59" y="218"/>
                </a:cubicBezTo>
                <a:cubicBezTo>
                  <a:pt x="53" y="218"/>
                  <a:pt x="47" y="218"/>
                  <a:pt x="43" y="213"/>
                </a:cubicBezTo>
                <a:cubicBezTo>
                  <a:pt x="41" y="210"/>
                  <a:pt x="39" y="206"/>
                  <a:pt x="37" y="203"/>
                </a:cubicBezTo>
                <a:cubicBezTo>
                  <a:pt x="31" y="193"/>
                  <a:pt x="18" y="192"/>
                  <a:pt x="10" y="201"/>
                </a:cubicBezTo>
                <a:cubicBezTo>
                  <a:pt x="3" y="210"/>
                  <a:pt x="0" y="223"/>
                  <a:pt x="1" y="235"/>
                </a:cubicBezTo>
                <a:cubicBezTo>
                  <a:pt x="1" y="247"/>
                  <a:pt x="4" y="260"/>
                  <a:pt x="11" y="269"/>
                </a:cubicBezTo>
                <a:cubicBezTo>
                  <a:pt x="19" y="278"/>
                  <a:pt x="31" y="276"/>
                  <a:pt x="38" y="266"/>
                </a:cubicBezTo>
                <a:cubicBezTo>
                  <a:pt x="40" y="263"/>
                  <a:pt x="41" y="259"/>
                  <a:pt x="43" y="256"/>
                </a:cubicBezTo>
                <a:cubicBezTo>
                  <a:pt x="47" y="250"/>
                  <a:pt x="53" y="250"/>
                  <a:pt x="59" y="250"/>
                </a:cubicBezTo>
                <a:cubicBezTo>
                  <a:pt x="61" y="250"/>
                  <a:pt x="62" y="251"/>
                  <a:pt x="63" y="252"/>
                </a:cubicBezTo>
                <a:cubicBezTo>
                  <a:pt x="65" y="254"/>
                  <a:pt x="66" y="267"/>
                  <a:pt x="66" y="281"/>
                </a:cubicBezTo>
                <a:cubicBezTo>
                  <a:pt x="67" y="366"/>
                  <a:pt x="67" y="366"/>
                  <a:pt x="67" y="366"/>
                </a:cubicBezTo>
                <a:cubicBezTo>
                  <a:pt x="67" y="380"/>
                  <a:pt x="79" y="391"/>
                  <a:pt x="93" y="390"/>
                </a:cubicBezTo>
                <a:cubicBezTo>
                  <a:pt x="231" y="378"/>
                  <a:pt x="356" y="319"/>
                  <a:pt x="451" y="229"/>
                </a:cubicBezTo>
                <a:cubicBezTo>
                  <a:pt x="461" y="219"/>
                  <a:pt x="461" y="203"/>
                  <a:pt x="451" y="193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396" y="139"/>
                  <a:pt x="389" y="138"/>
                  <a:pt x="386" y="145"/>
                </a:cubicBezTo>
                <a:cubicBezTo>
                  <a:pt x="385" y="150"/>
                  <a:pt x="382" y="154"/>
                  <a:pt x="379" y="158"/>
                </a:cubicBezTo>
                <a:cubicBezTo>
                  <a:pt x="372" y="165"/>
                  <a:pt x="363" y="168"/>
                  <a:pt x="353" y="167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p126"/>
          <p:cNvSpPr/>
          <p:nvPr/>
        </p:nvSpPr>
        <p:spPr>
          <a:xfrm>
            <a:off x="6062662" y="820737"/>
            <a:ext cx="1765300" cy="1631950"/>
          </a:xfrm>
          <a:custGeom>
            <a:avLst/>
            <a:gdLst/>
            <a:ahLst/>
            <a:cxnLst/>
            <a:rect l="l" t="t" r="r" b="b"/>
            <a:pathLst>
              <a:path w="404" h="373" extrusionOk="0">
                <a:moveTo>
                  <a:pt x="51" y="113"/>
                </a:moveTo>
                <a:cubicBezTo>
                  <a:pt x="60" y="124"/>
                  <a:pt x="66" y="140"/>
                  <a:pt x="65" y="157"/>
                </a:cubicBezTo>
                <a:cubicBezTo>
                  <a:pt x="66" y="174"/>
                  <a:pt x="61" y="190"/>
                  <a:pt x="52" y="201"/>
                </a:cubicBezTo>
                <a:cubicBezTo>
                  <a:pt x="46" y="209"/>
                  <a:pt x="37" y="213"/>
                  <a:pt x="27" y="214"/>
                </a:cubicBezTo>
                <a:cubicBezTo>
                  <a:pt x="22" y="214"/>
                  <a:pt x="18" y="212"/>
                  <a:pt x="13" y="210"/>
                </a:cubicBezTo>
                <a:cubicBezTo>
                  <a:pt x="6" y="207"/>
                  <a:pt x="2" y="213"/>
                  <a:pt x="2" y="227"/>
                </a:cubicBezTo>
                <a:cubicBezTo>
                  <a:pt x="3" y="287"/>
                  <a:pt x="3" y="287"/>
                  <a:pt x="3" y="287"/>
                </a:cubicBezTo>
                <a:cubicBezTo>
                  <a:pt x="3" y="302"/>
                  <a:pt x="14" y="313"/>
                  <a:pt x="28" y="314"/>
                </a:cubicBezTo>
                <a:cubicBezTo>
                  <a:pt x="79" y="317"/>
                  <a:pt x="129" y="334"/>
                  <a:pt x="172" y="365"/>
                </a:cubicBezTo>
                <a:cubicBezTo>
                  <a:pt x="184" y="373"/>
                  <a:pt x="200" y="372"/>
                  <a:pt x="210" y="362"/>
                </a:cubicBezTo>
                <a:cubicBezTo>
                  <a:pt x="269" y="303"/>
                  <a:pt x="269" y="303"/>
                  <a:pt x="269" y="303"/>
                </a:cubicBezTo>
                <a:cubicBezTo>
                  <a:pt x="278" y="293"/>
                  <a:pt x="288" y="284"/>
                  <a:pt x="291" y="284"/>
                </a:cubicBezTo>
                <a:cubicBezTo>
                  <a:pt x="292" y="284"/>
                  <a:pt x="294" y="284"/>
                  <a:pt x="295" y="285"/>
                </a:cubicBezTo>
                <a:cubicBezTo>
                  <a:pt x="300" y="289"/>
                  <a:pt x="304" y="294"/>
                  <a:pt x="303" y="300"/>
                </a:cubicBezTo>
                <a:cubicBezTo>
                  <a:pt x="302" y="304"/>
                  <a:pt x="301" y="308"/>
                  <a:pt x="300" y="312"/>
                </a:cubicBezTo>
                <a:cubicBezTo>
                  <a:pt x="297" y="323"/>
                  <a:pt x="306" y="333"/>
                  <a:pt x="317" y="332"/>
                </a:cubicBezTo>
                <a:cubicBezTo>
                  <a:pt x="329" y="330"/>
                  <a:pt x="340" y="323"/>
                  <a:pt x="348" y="314"/>
                </a:cubicBezTo>
                <a:cubicBezTo>
                  <a:pt x="357" y="306"/>
                  <a:pt x="363" y="295"/>
                  <a:pt x="364" y="283"/>
                </a:cubicBezTo>
                <a:cubicBezTo>
                  <a:pt x="365" y="272"/>
                  <a:pt x="356" y="263"/>
                  <a:pt x="344" y="266"/>
                </a:cubicBezTo>
                <a:cubicBezTo>
                  <a:pt x="340" y="267"/>
                  <a:pt x="337" y="269"/>
                  <a:pt x="333" y="269"/>
                </a:cubicBezTo>
                <a:cubicBezTo>
                  <a:pt x="326" y="271"/>
                  <a:pt x="322" y="267"/>
                  <a:pt x="318" y="262"/>
                </a:cubicBezTo>
                <a:cubicBezTo>
                  <a:pt x="316" y="261"/>
                  <a:pt x="316" y="259"/>
                  <a:pt x="316" y="258"/>
                </a:cubicBezTo>
                <a:cubicBezTo>
                  <a:pt x="316" y="255"/>
                  <a:pt x="325" y="245"/>
                  <a:pt x="335" y="235"/>
                </a:cubicBezTo>
                <a:cubicBezTo>
                  <a:pt x="394" y="175"/>
                  <a:pt x="394" y="175"/>
                  <a:pt x="394" y="175"/>
                </a:cubicBezTo>
                <a:cubicBezTo>
                  <a:pt x="404" y="165"/>
                  <a:pt x="403" y="149"/>
                  <a:pt x="392" y="140"/>
                </a:cubicBezTo>
                <a:cubicBezTo>
                  <a:pt x="286" y="50"/>
                  <a:pt x="156" y="4"/>
                  <a:pt x="25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1" y="89"/>
                  <a:pt x="1" y="89"/>
                  <a:pt x="1" y="89"/>
                </a:cubicBezTo>
                <a:cubicBezTo>
                  <a:pt x="1" y="103"/>
                  <a:pt x="5" y="109"/>
                  <a:pt x="12" y="105"/>
                </a:cubicBezTo>
                <a:cubicBezTo>
                  <a:pt x="16" y="103"/>
                  <a:pt x="21" y="102"/>
                  <a:pt x="26" y="102"/>
                </a:cubicBezTo>
                <a:cubicBezTo>
                  <a:pt x="36" y="101"/>
                  <a:pt x="45" y="106"/>
                  <a:pt x="51" y="113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126"/>
          <p:cNvSpPr/>
          <p:nvPr/>
        </p:nvSpPr>
        <p:spPr>
          <a:xfrm>
            <a:off x="7085012" y="3398837"/>
            <a:ext cx="1627187" cy="1766887"/>
          </a:xfrm>
          <a:custGeom>
            <a:avLst/>
            <a:gdLst/>
            <a:ahLst/>
            <a:cxnLst/>
            <a:rect l="l" t="t" r="r" b="b"/>
            <a:pathLst>
              <a:path w="372" h="404" extrusionOk="0">
                <a:moveTo>
                  <a:pt x="259" y="51"/>
                </a:moveTo>
                <a:cubicBezTo>
                  <a:pt x="248" y="61"/>
                  <a:pt x="232" y="66"/>
                  <a:pt x="215" y="66"/>
                </a:cubicBezTo>
                <a:cubicBezTo>
                  <a:pt x="198" y="66"/>
                  <a:pt x="182" y="61"/>
                  <a:pt x="171" y="52"/>
                </a:cubicBezTo>
                <a:cubicBezTo>
                  <a:pt x="163" y="46"/>
                  <a:pt x="159" y="37"/>
                  <a:pt x="159" y="27"/>
                </a:cubicBezTo>
                <a:cubicBezTo>
                  <a:pt x="159" y="23"/>
                  <a:pt x="160" y="18"/>
                  <a:pt x="162" y="13"/>
                </a:cubicBezTo>
                <a:cubicBezTo>
                  <a:pt x="165" y="6"/>
                  <a:pt x="159" y="2"/>
                  <a:pt x="145" y="2"/>
                </a:cubicBezTo>
                <a:cubicBezTo>
                  <a:pt x="85" y="3"/>
                  <a:pt x="85" y="3"/>
                  <a:pt x="85" y="3"/>
                </a:cubicBezTo>
                <a:cubicBezTo>
                  <a:pt x="71" y="3"/>
                  <a:pt x="60" y="14"/>
                  <a:pt x="59" y="28"/>
                </a:cubicBezTo>
                <a:cubicBezTo>
                  <a:pt x="55" y="79"/>
                  <a:pt x="38" y="129"/>
                  <a:pt x="8" y="172"/>
                </a:cubicBezTo>
                <a:cubicBezTo>
                  <a:pt x="0" y="184"/>
                  <a:pt x="0" y="200"/>
                  <a:pt x="10" y="210"/>
                </a:cubicBezTo>
                <a:cubicBezTo>
                  <a:pt x="69" y="269"/>
                  <a:pt x="69" y="269"/>
                  <a:pt x="69" y="269"/>
                </a:cubicBezTo>
                <a:cubicBezTo>
                  <a:pt x="79" y="278"/>
                  <a:pt x="89" y="288"/>
                  <a:pt x="89" y="291"/>
                </a:cubicBezTo>
                <a:cubicBezTo>
                  <a:pt x="88" y="292"/>
                  <a:pt x="88" y="294"/>
                  <a:pt x="87" y="295"/>
                </a:cubicBezTo>
                <a:cubicBezTo>
                  <a:pt x="83" y="300"/>
                  <a:pt x="79" y="304"/>
                  <a:pt x="72" y="303"/>
                </a:cubicBezTo>
                <a:cubicBezTo>
                  <a:pt x="68" y="302"/>
                  <a:pt x="64" y="301"/>
                  <a:pt x="61" y="300"/>
                </a:cubicBezTo>
                <a:cubicBezTo>
                  <a:pt x="49" y="297"/>
                  <a:pt x="39" y="306"/>
                  <a:pt x="41" y="317"/>
                </a:cubicBezTo>
                <a:cubicBezTo>
                  <a:pt x="42" y="329"/>
                  <a:pt x="49" y="340"/>
                  <a:pt x="58" y="348"/>
                </a:cubicBezTo>
                <a:cubicBezTo>
                  <a:pt x="66" y="357"/>
                  <a:pt x="77" y="364"/>
                  <a:pt x="89" y="365"/>
                </a:cubicBezTo>
                <a:cubicBezTo>
                  <a:pt x="101" y="365"/>
                  <a:pt x="109" y="356"/>
                  <a:pt x="106" y="344"/>
                </a:cubicBezTo>
                <a:cubicBezTo>
                  <a:pt x="105" y="340"/>
                  <a:pt x="103" y="337"/>
                  <a:pt x="103" y="333"/>
                </a:cubicBezTo>
                <a:cubicBezTo>
                  <a:pt x="101" y="326"/>
                  <a:pt x="105" y="322"/>
                  <a:pt x="110" y="318"/>
                </a:cubicBezTo>
                <a:cubicBezTo>
                  <a:pt x="111" y="317"/>
                  <a:pt x="113" y="316"/>
                  <a:pt x="114" y="316"/>
                </a:cubicBezTo>
                <a:cubicBezTo>
                  <a:pt x="117" y="316"/>
                  <a:pt x="127" y="325"/>
                  <a:pt x="137" y="335"/>
                </a:cubicBezTo>
                <a:cubicBezTo>
                  <a:pt x="197" y="394"/>
                  <a:pt x="197" y="394"/>
                  <a:pt x="197" y="394"/>
                </a:cubicBezTo>
                <a:cubicBezTo>
                  <a:pt x="207" y="404"/>
                  <a:pt x="223" y="403"/>
                  <a:pt x="232" y="392"/>
                </a:cubicBezTo>
                <a:cubicBezTo>
                  <a:pt x="322" y="286"/>
                  <a:pt x="368" y="156"/>
                  <a:pt x="372" y="25"/>
                </a:cubicBezTo>
                <a:cubicBezTo>
                  <a:pt x="372" y="11"/>
                  <a:pt x="360" y="0"/>
                  <a:pt x="346" y="0"/>
                </a:cubicBezTo>
                <a:cubicBezTo>
                  <a:pt x="283" y="1"/>
                  <a:pt x="283" y="1"/>
                  <a:pt x="283" y="1"/>
                </a:cubicBezTo>
                <a:cubicBezTo>
                  <a:pt x="269" y="1"/>
                  <a:pt x="263" y="5"/>
                  <a:pt x="267" y="12"/>
                </a:cubicBezTo>
                <a:cubicBezTo>
                  <a:pt x="269" y="16"/>
                  <a:pt x="271" y="21"/>
                  <a:pt x="271" y="26"/>
                </a:cubicBezTo>
                <a:cubicBezTo>
                  <a:pt x="271" y="36"/>
                  <a:pt x="266" y="45"/>
                  <a:pt x="259" y="51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126"/>
          <p:cNvSpPr/>
          <p:nvPr/>
        </p:nvSpPr>
        <p:spPr>
          <a:xfrm>
            <a:off x="3486150" y="1709737"/>
            <a:ext cx="1631950" cy="1762125"/>
          </a:xfrm>
          <a:custGeom>
            <a:avLst/>
            <a:gdLst/>
            <a:ahLst/>
            <a:cxnLst/>
            <a:rect l="l" t="t" r="r" b="b"/>
            <a:pathLst>
              <a:path w="373" h="403" extrusionOk="0">
                <a:moveTo>
                  <a:pt x="113" y="352"/>
                </a:moveTo>
                <a:cubicBezTo>
                  <a:pt x="124" y="343"/>
                  <a:pt x="140" y="338"/>
                  <a:pt x="157" y="338"/>
                </a:cubicBezTo>
                <a:cubicBezTo>
                  <a:pt x="174" y="337"/>
                  <a:pt x="190" y="342"/>
                  <a:pt x="201" y="351"/>
                </a:cubicBezTo>
                <a:cubicBezTo>
                  <a:pt x="209" y="357"/>
                  <a:pt x="213" y="366"/>
                  <a:pt x="213" y="376"/>
                </a:cubicBezTo>
                <a:cubicBezTo>
                  <a:pt x="214" y="381"/>
                  <a:pt x="212" y="386"/>
                  <a:pt x="210" y="390"/>
                </a:cubicBezTo>
                <a:cubicBezTo>
                  <a:pt x="207" y="397"/>
                  <a:pt x="213" y="401"/>
                  <a:pt x="227" y="401"/>
                </a:cubicBezTo>
                <a:cubicBezTo>
                  <a:pt x="287" y="401"/>
                  <a:pt x="287" y="401"/>
                  <a:pt x="287" y="401"/>
                </a:cubicBezTo>
                <a:cubicBezTo>
                  <a:pt x="301" y="400"/>
                  <a:pt x="312" y="389"/>
                  <a:pt x="313" y="375"/>
                </a:cubicBezTo>
                <a:cubicBezTo>
                  <a:pt x="317" y="324"/>
                  <a:pt x="334" y="274"/>
                  <a:pt x="364" y="231"/>
                </a:cubicBezTo>
                <a:cubicBezTo>
                  <a:pt x="373" y="219"/>
                  <a:pt x="372" y="203"/>
                  <a:pt x="362" y="193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293" y="125"/>
                  <a:pt x="284" y="115"/>
                  <a:pt x="284" y="112"/>
                </a:cubicBezTo>
                <a:cubicBezTo>
                  <a:pt x="284" y="111"/>
                  <a:pt x="284" y="109"/>
                  <a:pt x="285" y="108"/>
                </a:cubicBezTo>
                <a:cubicBezTo>
                  <a:pt x="289" y="103"/>
                  <a:pt x="293" y="99"/>
                  <a:pt x="300" y="100"/>
                </a:cubicBezTo>
                <a:cubicBezTo>
                  <a:pt x="304" y="101"/>
                  <a:pt x="308" y="103"/>
                  <a:pt x="312" y="103"/>
                </a:cubicBezTo>
                <a:cubicBezTo>
                  <a:pt x="323" y="106"/>
                  <a:pt x="333" y="98"/>
                  <a:pt x="331" y="86"/>
                </a:cubicBezTo>
                <a:cubicBezTo>
                  <a:pt x="330" y="74"/>
                  <a:pt x="323" y="63"/>
                  <a:pt x="314" y="55"/>
                </a:cubicBezTo>
                <a:cubicBezTo>
                  <a:pt x="306" y="47"/>
                  <a:pt x="295" y="40"/>
                  <a:pt x="283" y="39"/>
                </a:cubicBezTo>
                <a:cubicBezTo>
                  <a:pt x="271" y="38"/>
                  <a:pt x="263" y="48"/>
                  <a:pt x="266" y="59"/>
                </a:cubicBezTo>
                <a:cubicBezTo>
                  <a:pt x="267" y="63"/>
                  <a:pt x="269" y="66"/>
                  <a:pt x="269" y="70"/>
                </a:cubicBezTo>
                <a:cubicBezTo>
                  <a:pt x="271" y="77"/>
                  <a:pt x="267" y="81"/>
                  <a:pt x="262" y="86"/>
                </a:cubicBezTo>
                <a:cubicBezTo>
                  <a:pt x="261" y="87"/>
                  <a:pt x="259" y="87"/>
                  <a:pt x="258" y="87"/>
                </a:cubicBezTo>
                <a:cubicBezTo>
                  <a:pt x="255" y="87"/>
                  <a:pt x="245" y="78"/>
                  <a:pt x="235" y="69"/>
                </a:cubicBezTo>
                <a:cubicBezTo>
                  <a:pt x="175" y="9"/>
                  <a:pt x="175" y="9"/>
                  <a:pt x="175" y="9"/>
                </a:cubicBezTo>
                <a:cubicBezTo>
                  <a:pt x="165" y="0"/>
                  <a:pt x="149" y="0"/>
                  <a:pt x="140" y="11"/>
                </a:cubicBezTo>
                <a:cubicBezTo>
                  <a:pt x="50" y="117"/>
                  <a:pt x="4" y="247"/>
                  <a:pt x="0" y="378"/>
                </a:cubicBezTo>
                <a:cubicBezTo>
                  <a:pt x="0" y="392"/>
                  <a:pt x="12" y="403"/>
                  <a:pt x="26" y="403"/>
                </a:cubicBezTo>
                <a:cubicBezTo>
                  <a:pt x="89" y="402"/>
                  <a:pt x="89" y="402"/>
                  <a:pt x="89" y="402"/>
                </a:cubicBezTo>
                <a:cubicBezTo>
                  <a:pt x="103" y="402"/>
                  <a:pt x="109" y="398"/>
                  <a:pt x="105" y="391"/>
                </a:cubicBezTo>
                <a:cubicBezTo>
                  <a:pt x="103" y="387"/>
                  <a:pt x="102" y="382"/>
                  <a:pt x="101" y="377"/>
                </a:cubicBezTo>
                <a:cubicBezTo>
                  <a:pt x="101" y="368"/>
                  <a:pt x="106" y="358"/>
                  <a:pt x="113" y="352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5" name="Google Shape;3125;p126"/>
          <p:cNvSpPr/>
          <p:nvPr/>
        </p:nvSpPr>
        <p:spPr>
          <a:xfrm>
            <a:off x="4373562" y="4422775"/>
            <a:ext cx="1762125" cy="1627187"/>
          </a:xfrm>
          <a:custGeom>
            <a:avLst/>
            <a:gdLst/>
            <a:ahLst/>
            <a:cxnLst/>
            <a:rect l="l" t="t" r="r" b="b"/>
            <a:pathLst>
              <a:path w="403" h="372" extrusionOk="0">
                <a:moveTo>
                  <a:pt x="352" y="259"/>
                </a:moveTo>
                <a:cubicBezTo>
                  <a:pt x="343" y="248"/>
                  <a:pt x="338" y="232"/>
                  <a:pt x="338" y="215"/>
                </a:cubicBezTo>
                <a:cubicBezTo>
                  <a:pt x="337" y="198"/>
                  <a:pt x="342" y="182"/>
                  <a:pt x="351" y="171"/>
                </a:cubicBezTo>
                <a:cubicBezTo>
                  <a:pt x="357" y="163"/>
                  <a:pt x="366" y="159"/>
                  <a:pt x="376" y="159"/>
                </a:cubicBezTo>
                <a:cubicBezTo>
                  <a:pt x="381" y="159"/>
                  <a:pt x="385" y="160"/>
                  <a:pt x="390" y="162"/>
                </a:cubicBezTo>
                <a:cubicBezTo>
                  <a:pt x="397" y="165"/>
                  <a:pt x="401" y="160"/>
                  <a:pt x="401" y="146"/>
                </a:cubicBezTo>
                <a:cubicBezTo>
                  <a:pt x="400" y="85"/>
                  <a:pt x="400" y="85"/>
                  <a:pt x="400" y="85"/>
                </a:cubicBezTo>
                <a:cubicBezTo>
                  <a:pt x="400" y="71"/>
                  <a:pt x="389" y="60"/>
                  <a:pt x="375" y="59"/>
                </a:cubicBezTo>
                <a:cubicBezTo>
                  <a:pt x="324" y="55"/>
                  <a:pt x="274" y="38"/>
                  <a:pt x="231" y="8"/>
                </a:cubicBezTo>
                <a:cubicBezTo>
                  <a:pt x="219" y="0"/>
                  <a:pt x="203" y="0"/>
                  <a:pt x="193" y="1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25" y="80"/>
                  <a:pt x="115" y="89"/>
                  <a:pt x="112" y="89"/>
                </a:cubicBezTo>
                <a:cubicBezTo>
                  <a:pt x="111" y="89"/>
                  <a:pt x="109" y="88"/>
                  <a:pt x="108" y="87"/>
                </a:cubicBezTo>
                <a:cubicBezTo>
                  <a:pt x="103" y="83"/>
                  <a:pt x="99" y="79"/>
                  <a:pt x="100" y="72"/>
                </a:cubicBezTo>
                <a:cubicBezTo>
                  <a:pt x="101" y="68"/>
                  <a:pt x="102" y="64"/>
                  <a:pt x="103" y="61"/>
                </a:cubicBezTo>
                <a:cubicBezTo>
                  <a:pt x="106" y="49"/>
                  <a:pt x="98" y="39"/>
                  <a:pt x="86" y="41"/>
                </a:cubicBezTo>
                <a:cubicBezTo>
                  <a:pt x="74" y="42"/>
                  <a:pt x="63" y="49"/>
                  <a:pt x="55" y="58"/>
                </a:cubicBezTo>
                <a:cubicBezTo>
                  <a:pt x="47" y="66"/>
                  <a:pt x="40" y="77"/>
                  <a:pt x="39" y="89"/>
                </a:cubicBezTo>
                <a:cubicBezTo>
                  <a:pt x="38" y="101"/>
                  <a:pt x="48" y="109"/>
                  <a:pt x="59" y="106"/>
                </a:cubicBezTo>
                <a:cubicBezTo>
                  <a:pt x="63" y="105"/>
                  <a:pt x="66" y="104"/>
                  <a:pt x="70" y="103"/>
                </a:cubicBezTo>
                <a:cubicBezTo>
                  <a:pt x="77" y="102"/>
                  <a:pt x="81" y="106"/>
                  <a:pt x="85" y="110"/>
                </a:cubicBezTo>
                <a:cubicBezTo>
                  <a:pt x="87" y="111"/>
                  <a:pt x="87" y="113"/>
                  <a:pt x="87" y="114"/>
                </a:cubicBezTo>
                <a:cubicBezTo>
                  <a:pt x="87" y="117"/>
                  <a:pt x="78" y="127"/>
                  <a:pt x="68" y="137"/>
                </a:cubicBezTo>
                <a:cubicBezTo>
                  <a:pt x="9" y="197"/>
                  <a:pt x="9" y="197"/>
                  <a:pt x="9" y="197"/>
                </a:cubicBezTo>
                <a:cubicBezTo>
                  <a:pt x="0" y="207"/>
                  <a:pt x="0" y="223"/>
                  <a:pt x="11" y="232"/>
                </a:cubicBezTo>
                <a:cubicBezTo>
                  <a:pt x="117" y="322"/>
                  <a:pt x="247" y="368"/>
                  <a:pt x="378" y="372"/>
                </a:cubicBezTo>
                <a:cubicBezTo>
                  <a:pt x="392" y="372"/>
                  <a:pt x="403" y="361"/>
                  <a:pt x="403" y="347"/>
                </a:cubicBezTo>
                <a:cubicBezTo>
                  <a:pt x="402" y="283"/>
                  <a:pt x="402" y="283"/>
                  <a:pt x="402" y="283"/>
                </a:cubicBezTo>
                <a:cubicBezTo>
                  <a:pt x="402" y="269"/>
                  <a:pt x="398" y="263"/>
                  <a:pt x="391" y="267"/>
                </a:cubicBezTo>
                <a:cubicBezTo>
                  <a:pt x="387" y="269"/>
                  <a:pt x="382" y="271"/>
                  <a:pt x="377" y="271"/>
                </a:cubicBezTo>
                <a:cubicBezTo>
                  <a:pt x="367" y="271"/>
                  <a:pt x="358" y="266"/>
                  <a:pt x="352" y="259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6" name="Google Shape;3126;p126"/>
          <p:cNvSpPr/>
          <p:nvPr/>
        </p:nvSpPr>
        <p:spPr>
          <a:xfrm>
            <a:off x="6634162" y="1355725"/>
            <a:ext cx="463550" cy="550862"/>
          </a:xfrm>
          <a:custGeom>
            <a:avLst/>
            <a:gdLst/>
            <a:ahLst/>
            <a:cxnLst/>
            <a:rect l="l" t="t" r="r" b="b"/>
            <a:pathLst>
              <a:path w="106" h="126" extrusionOk="0">
                <a:moveTo>
                  <a:pt x="71" y="122"/>
                </a:moveTo>
                <a:cubicBezTo>
                  <a:pt x="71" y="124"/>
                  <a:pt x="69" y="126"/>
                  <a:pt x="67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8" y="126"/>
                  <a:pt x="36" y="124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6" y="119"/>
                  <a:pt x="38" y="117"/>
                  <a:pt x="40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9" y="117"/>
                  <a:pt x="71" y="119"/>
                  <a:pt x="71" y="122"/>
                </a:cubicBezTo>
                <a:close/>
                <a:moveTo>
                  <a:pt x="71" y="110"/>
                </a:moveTo>
                <a:cubicBezTo>
                  <a:pt x="71" y="108"/>
                  <a:pt x="69" y="106"/>
                  <a:pt x="67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8" y="106"/>
                  <a:pt x="36" y="108"/>
                  <a:pt x="36" y="110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6" y="113"/>
                  <a:pt x="38" y="115"/>
                  <a:pt x="40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9" y="115"/>
                  <a:pt x="71" y="113"/>
                  <a:pt x="71" y="110"/>
                </a:cubicBezTo>
                <a:close/>
                <a:moveTo>
                  <a:pt x="58" y="62"/>
                </a:moveTo>
                <a:cubicBezTo>
                  <a:pt x="52" y="62"/>
                  <a:pt x="52" y="62"/>
                  <a:pt x="5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51" y="103"/>
                  <a:pt x="52" y="103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103"/>
                  <a:pt x="56" y="103"/>
                  <a:pt x="58" y="103"/>
                </a:cubicBezTo>
                <a:lnTo>
                  <a:pt x="58" y="62"/>
                </a:lnTo>
                <a:close/>
                <a:moveTo>
                  <a:pt x="39" y="45"/>
                </a:moveTo>
                <a:cubicBezTo>
                  <a:pt x="35" y="45"/>
                  <a:pt x="32" y="48"/>
                  <a:pt x="32" y="52"/>
                </a:cubicBezTo>
                <a:cubicBezTo>
                  <a:pt x="32" y="55"/>
                  <a:pt x="35" y="58"/>
                  <a:pt x="39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48"/>
                  <a:pt x="42" y="45"/>
                  <a:pt x="39" y="45"/>
                </a:cubicBezTo>
                <a:close/>
                <a:moveTo>
                  <a:pt x="74" y="52"/>
                </a:moveTo>
                <a:cubicBezTo>
                  <a:pt x="74" y="48"/>
                  <a:pt x="72" y="45"/>
                  <a:pt x="68" y="45"/>
                </a:cubicBezTo>
                <a:cubicBezTo>
                  <a:pt x="65" y="45"/>
                  <a:pt x="62" y="48"/>
                  <a:pt x="62" y="52"/>
                </a:cubicBezTo>
                <a:cubicBezTo>
                  <a:pt x="62" y="58"/>
                  <a:pt x="62" y="58"/>
                  <a:pt x="62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72" y="58"/>
                  <a:pt x="74" y="55"/>
                  <a:pt x="74" y="52"/>
                </a:cubicBezTo>
                <a:close/>
                <a:moveTo>
                  <a:pt x="88" y="40"/>
                </a:moveTo>
                <a:cubicBezTo>
                  <a:pt x="86" y="29"/>
                  <a:pt x="72" y="17"/>
                  <a:pt x="53" y="17"/>
                </a:cubicBezTo>
                <a:cubicBezTo>
                  <a:pt x="35" y="17"/>
                  <a:pt x="21" y="29"/>
                  <a:pt x="18" y="40"/>
                </a:cubicBezTo>
                <a:cubicBezTo>
                  <a:pt x="16" y="49"/>
                  <a:pt x="18" y="57"/>
                  <a:pt x="22" y="65"/>
                </a:cubicBezTo>
                <a:cubicBezTo>
                  <a:pt x="26" y="72"/>
                  <a:pt x="30" y="78"/>
                  <a:pt x="33" y="85"/>
                </a:cubicBezTo>
                <a:cubicBezTo>
                  <a:pt x="35" y="89"/>
                  <a:pt x="36" y="95"/>
                  <a:pt x="36" y="99"/>
                </a:cubicBezTo>
                <a:cubicBezTo>
                  <a:pt x="37" y="102"/>
                  <a:pt x="38" y="103"/>
                  <a:pt x="43" y="103"/>
                </a:cubicBezTo>
                <a:cubicBezTo>
                  <a:pt x="43" y="103"/>
                  <a:pt x="44" y="103"/>
                  <a:pt x="45" y="103"/>
                </a:cubicBezTo>
                <a:cubicBezTo>
                  <a:pt x="45" y="62"/>
                  <a:pt x="45" y="62"/>
                  <a:pt x="45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6" y="62"/>
                  <a:pt x="33" y="61"/>
                  <a:pt x="31" y="59"/>
                </a:cubicBezTo>
                <a:cubicBezTo>
                  <a:pt x="29" y="57"/>
                  <a:pt x="28" y="54"/>
                  <a:pt x="28" y="52"/>
                </a:cubicBezTo>
                <a:cubicBezTo>
                  <a:pt x="28" y="49"/>
                  <a:pt x="29" y="46"/>
                  <a:pt x="31" y="44"/>
                </a:cubicBezTo>
                <a:cubicBezTo>
                  <a:pt x="33" y="42"/>
                  <a:pt x="36" y="41"/>
                  <a:pt x="39" y="41"/>
                </a:cubicBezTo>
                <a:cubicBezTo>
                  <a:pt x="44" y="41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8"/>
                  <a:pt x="49" y="58"/>
                  <a:pt x="49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49"/>
                  <a:pt x="59" y="46"/>
                  <a:pt x="61" y="44"/>
                </a:cubicBezTo>
                <a:cubicBezTo>
                  <a:pt x="63" y="42"/>
                  <a:pt x="65" y="41"/>
                  <a:pt x="68" y="41"/>
                </a:cubicBezTo>
                <a:cubicBezTo>
                  <a:pt x="71" y="41"/>
                  <a:pt x="74" y="42"/>
                  <a:pt x="76" y="44"/>
                </a:cubicBezTo>
                <a:cubicBezTo>
                  <a:pt x="78" y="46"/>
                  <a:pt x="79" y="49"/>
                  <a:pt x="79" y="52"/>
                </a:cubicBezTo>
                <a:cubicBezTo>
                  <a:pt x="79" y="54"/>
                  <a:pt x="78" y="57"/>
                  <a:pt x="76" y="59"/>
                </a:cubicBezTo>
                <a:cubicBezTo>
                  <a:pt x="74" y="61"/>
                  <a:pt x="71" y="62"/>
                  <a:pt x="68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3" y="103"/>
                  <a:pt x="63" y="103"/>
                  <a:pt x="64" y="103"/>
                </a:cubicBezTo>
                <a:cubicBezTo>
                  <a:pt x="68" y="103"/>
                  <a:pt x="70" y="102"/>
                  <a:pt x="70" y="99"/>
                </a:cubicBezTo>
                <a:cubicBezTo>
                  <a:pt x="71" y="95"/>
                  <a:pt x="72" y="89"/>
                  <a:pt x="74" y="85"/>
                </a:cubicBezTo>
                <a:cubicBezTo>
                  <a:pt x="77" y="78"/>
                  <a:pt x="81" y="72"/>
                  <a:pt x="85" y="65"/>
                </a:cubicBezTo>
                <a:cubicBezTo>
                  <a:pt x="89" y="57"/>
                  <a:pt x="91" y="49"/>
                  <a:pt x="88" y="40"/>
                </a:cubicBezTo>
                <a:close/>
                <a:moveTo>
                  <a:pt x="57" y="4"/>
                </a:moveTo>
                <a:cubicBezTo>
                  <a:pt x="57" y="1"/>
                  <a:pt x="56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0"/>
                  <a:pt x="50" y="1"/>
                  <a:pt x="50" y="4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3"/>
                  <a:pt x="51" y="15"/>
                  <a:pt x="5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6" y="15"/>
                  <a:pt x="57" y="13"/>
                  <a:pt x="57" y="11"/>
                </a:cubicBezTo>
                <a:lnTo>
                  <a:pt x="57" y="4"/>
                </a:lnTo>
                <a:close/>
                <a:moveTo>
                  <a:pt x="79" y="10"/>
                </a:moveTo>
                <a:cubicBezTo>
                  <a:pt x="80" y="8"/>
                  <a:pt x="79" y="6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4"/>
                  <a:pt x="73" y="4"/>
                  <a:pt x="72" y="6"/>
                </a:cubicBezTo>
                <a:cubicBezTo>
                  <a:pt x="68" y="12"/>
                  <a:pt x="68" y="12"/>
                  <a:pt x="68" y="12"/>
                </a:cubicBezTo>
                <a:cubicBezTo>
                  <a:pt x="67" y="14"/>
                  <a:pt x="68" y="17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2" y="19"/>
                  <a:pt x="74" y="18"/>
                  <a:pt x="75" y="16"/>
                </a:cubicBezTo>
                <a:lnTo>
                  <a:pt x="79" y="10"/>
                </a:lnTo>
                <a:close/>
                <a:moveTo>
                  <a:pt x="94" y="22"/>
                </a:moveTo>
                <a:cubicBezTo>
                  <a:pt x="96" y="21"/>
                  <a:pt x="96" y="18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3" y="15"/>
                  <a:pt x="91" y="15"/>
                  <a:pt x="89" y="17"/>
                </a:cubicBezTo>
                <a:cubicBezTo>
                  <a:pt x="84" y="21"/>
                  <a:pt x="84" y="21"/>
                  <a:pt x="84" y="21"/>
                </a:cubicBezTo>
                <a:cubicBezTo>
                  <a:pt x="82" y="23"/>
                  <a:pt x="82" y="25"/>
                  <a:pt x="84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8"/>
                  <a:pt x="87" y="28"/>
                  <a:pt x="89" y="27"/>
                </a:cubicBezTo>
                <a:lnTo>
                  <a:pt x="94" y="22"/>
                </a:lnTo>
                <a:close/>
                <a:moveTo>
                  <a:pt x="103" y="41"/>
                </a:moveTo>
                <a:cubicBezTo>
                  <a:pt x="105" y="41"/>
                  <a:pt x="106" y="39"/>
                  <a:pt x="106" y="37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5" y="35"/>
                  <a:pt x="103" y="33"/>
                  <a:pt x="101" y="34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5"/>
                  <a:pt x="91" y="37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2" y="41"/>
                  <a:pt x="94" y="43"/>
                  <a:pt x="96" y="42"/>
                </a:cubicBezTo>
                <a:lnTo>
                  <a:pt x="103" y="41"/>
                </a:lnTo>
                <a:close/>
                <a:moveTo>
                  <a:pt x="101" y="62"/>
                </a:moveTo>
                <a:cubicBezTo>
                  <a:pt x="103" y="62"/>
                  <a:pt x="105" y="61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57"/>
                  <a:pt x="105" y="55"/>
                  <a:pt x="103" y="54"/>
                </a:cubicBezTo>
                <a:cubicBezTo>
                  <a:pt x="96" y="53"/>
                  <a:pt x="96" y="53"/>
                  <a:pt x="96" y="53"/>
                </a:cubicBezTo>
                <a:cubicBezTo>
                  <a:pt x="93" y="52"/>
                  <a:pt x="91" y="54"/>
                  <a:pt x="91" y="56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8"/>
                  <a:pt x="92" y="60"/>
                  <a:pt x="94" y="60"/>
                </a:cubicBezTo>
                <a:lnTo>
                  <a:pt x="101" y="62"/>
                </a:lnTo>
                <a:close/>
                <a:moveTo>
                  <a:pt x="31" y="16"/>
                </a:moveTo>
                <a:cubicBezTo>
                  <a:pt x="32" y="18"/>
                  <a:pt x="34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8" y="17"/>
                  <a:pt x="39" y="14"/>
                  <a:pt x="38" y="12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4"/>
                  <a:pt x="31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7" y="8"/>
                  <a:pt x="28" y="10"/>
                </a:cubicBezTo>
                <a:lnTo>
                  <a:pt x="31" y="16"/>
                </a:lnTo>
                <a:close/>
                <a:moveTo>
                  <a:pt x="17" y="27"/>
                </a:moveTo>
                <a:cubicBezTo>
                  <a:pt x="19" y="28"/>
                  <a:pt x="21" y="28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5"/>
                  <a:pt x="24" y="23"/>
                  <a:pt x="22" y="21"/>
                </a:cubicBezTo>
                <a:cubicBezTo>
                  <a:pt x="17" y="17"/>
                  <a:pt x="17" y="17"/>
                  <a:pt x="17" y="17"/>
                </a:cubicBezTo>
                <a:cubicBezTo>
                  <a:pt x="15" y="15"/>
                  <a:pt x="13" y="15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8"/>
                  <a:pt x="10" y="21"/>
                  <a:pt x="12" y="22"/>
                </a:cubicBezTo>
                <a:lnTo>
                  <a:pt x="17" y="27"/>
                </a:lnTo>
                <a:close/>
                <a:moveTo>
                  <a:pt x="11" y="42"/>
                </a:moveTo>
                <a:cubicBezTo>
                  <a:pt x="13" y="43"/>
                  <a:pt x="15" y="41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7"/>
                  <a:pt x="14" y="35"/>
                  <a:pt x="12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3" y="33"/>
                  <a:pt x="1" y="35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2" y="41"/>
                  <a:pt x="4" y="41"/>
                </a:cubicBezTo>
                <a:lnTo>
                  <a:pt x="11" y="42"/>
                </a:lnTo>
                <a:close/>
                <a:moveTo>
                  <a:pt x="12" y="60"/>
                </a:moveTo>
                <a:cubicBezTo>
                  <a:pt x="14" y="60"/>
                  <a:pt x="16" y="58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4"/>
                  <a:pt x="13" y="52"/>
                  <a:pt x="11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2" y="55"/>
                  <a:pt x="0" y="57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1"/>
                  <a:pt x="3" y="62"/>
                  <a:pt x="5" y="62"/>
                </a:cubicBezTo>
                <a:lnTo>
                  <a:pt x="12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7" name="Google Shape;3127;p126"/>
          <p:cNvSpPr/>
          <p:nvPr/>
        </p:nvSpPr>
        <p:spPr>
          <a:xfrm>
            <a:off x="7593012" y="4014787"/>
            <a:ext cx="646112" cy="433387"/>
          </a:xfrm>
          <a:custGeom>
            <a:avLst/>
            <a:gdLst/>
            <a:ahLst/>
            <a:cxnLst/>
            <a:rect l="l" t="t" r="r" b="b"/>
            <a:pathLst>
              <a:path w="148" h="99" extrusionOk="0">
                <a:moveTo>
                  <a:pt x="118" y="9"/>
                </a:moveTo>
                <a:cubicBezTo>
                  <a:pt x="131" y="44"/>
                  <a:pt x="131" y="44"/>
                  <a:pt x="131" y="44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05" y="43"/>
                  <a:pt x="77" y="19"/>
                  <a:pt x="75" y="19"/>
                </a:cubicBezTo>
                <a:cubicBezTo>
                  <a:pt x="73" y="19"/>
                  <a:pt x="64" y="22"/>
                  <a:pt x="63" y="22"/>
                </a:cubicBezTo>
                <a:cubicBezTo>
                  <a:pt x="63" y="22"/>
                  <a:pt x="58" y="24"/>
                  <a:pt x="54" y="24"/>
                </a:cubicBezTo>
                <a:cubicBezTo>
                  <a:pt x="51" y="24"/>
                  <a:pt x="50" y="23"/>
                  <a:pt x="49" y="23"/>
                </a:cubicBezTo>
                <a:cubicBezTo>
                  <a:pt x="48" y="22"/>
                  <a:pt x="47" y="21"/>
                  <a:pt x="47" y="20"/>
                </a:cubicBezTo>
                <a:cubicBezTo>
                  <a:pt x="47" y="19"/>
                  <a:pt x="49" y="17"/>
                  <a:pt x="50" y="16"/>
                </a:cubicBezTo>
                <a:cubicBezTo>
                  <a:pt x="58" y="12"/>
                  <a:pt x="77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84" y="5"/>
                  <a:pt x="114" y="9"/>
                  <a:pt x="118" y="9"/>
                </a:cubicBezTo>
                <a:close/>
                <a:moveTo>
                  <a:pt x="130" y="0"/>
                </a:moveTo>
                <a:cubicBezTo>
                  <a:pt x="129" y="0"/>
                  <a:pt x="129" y="0"/>
                  <a:pt x="128" y="0"/>
                </a:cubicBezTo>
                <a:cubicBezTo>
                  <a:pt x="123" y="2"/>
                  <a:pt x="123" y="2"/>
                  <a:pt x="123" y="2"/>
                </a:cubicBezTo>
                <a:cubicBezTo>
                  <a:pt x="122" y="3"/>
                  <a:pt x="121" y="3"/>
                  <a:pt x="121" y="4"/>
                </a:cubicBezTo>
                <a:cubicBezTo>
                  <a:pt x="120" y="5"/>
                  <a:pt x="120" y="6"/>
                  <a:pt x="121" y="7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5"/>
                  <a:pt x="138" y="46"/>
                  <a:pt x="140" y="45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6" y="43"/>
                  <a:pt x="147" y="42"/>
                  <a:pt x="148" y="41"/>
                </a:cubicBezTo>
                <a:cubicBezTo>
                  <a:pt x="148" y="40"/>
                  <a:pt x="148" y="39"/>
                  <a:pt x="148" y="38"/>
                </a:cubicBezTo>
                <a:cubicBezTo>
                  <a:pt x="133" y="2"/>
                  <a:pt x="133" y="2"/>
                  <a:pt x="133" y="2"/>
                </a:cubicBezTo>
                <a:cubicBezTo>
                  <a:pt x="133" y="1"/>
                  <a:pt x="131" y="0"/>
                  <a:pt x="130" y="0"/>
                </a:cubicBezTo>
                <a:close/>
                <a:moveTo>
                  <a:pt x="0" y="49"/>
                </a:moveTo>
                <a:cubicBezTo>
                  <a:pt x="0" y="50"/>
                  <a:pt x="0" y="51"/>
                  <a:pt x="1" y="52"/>
                </a:cubicBezTo>
                <a:cubicBezTo>
                  <a:pt x="2" y="53"/>
                  <a:pt x="2" y="53"/>
                  <a:pt x="3" y="53"/>
                </a:cubicBezTo>
                <a:cubicBezTo>
                  <a:pt x="10" y="54"/>
                  <a:pt x="10" y="54"/>
                  <a:pt x="10" y="54"/>
                </a:cubicBezTo>
                <a:cubicBezTo>
                  <a:pt x="12" y="54"/>
                  <a:pt x="14" y="52"/>
                  <a:pt x="14" y="5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6" y="8"/>
                  <a:pt x="16" y="7"/>
                </a:cubicBezTo>
                <a:cubicBezTo>
                  <a:pt x="15" y="6"/>
                  <a:pt x="14" y="6"/>
                  <a:pt x="13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49"/>
                </a:lnTo>
                <a:close/>
                <a:moveTo>
                  <a:pt x="61" y="85"/>
                </a:moveTo>
                <a:cubicBezTo>
                  <a:pt x="60" y="84"/>
                  <a:pt x="60" y="82"/>
                  <a:pt x="58" y="81"/>
                </a:cubicBezTo>
                <a:cubicBezTo>
                  <a:pt x="56" y="79"/>
                  <a:pt x="53" y="80"/>
                  <a:pt x="51" y="82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5" y="89"/>
                  <a:pt x="45" y="89"/>
                  <a:pt x="45" y="89"/>
                </a:cubicBezTo>
                <a:cubicBezTo>
                  <a:pt x="42" y="93"/>
                  <a:pt x="45" y="96"/>
                  <a:pt x="46" y="97"/>
                </a:cubicBezTo>
                <a:cubicBezTo>
                  <a:pt x="47" y="98"/>
                  <a:pt x="49" y="99"/>
                  <a:pt x="50" y="99"/>
                </a:cubicBezTo>
                <a:cubicBezTo>
                  <a:pt x="51" y="99"/>
                  <a:pt x="53" y="98"/>
                  <a:pt x="54" y="96"/>
                </a:cubicBezTo>
                <a:cubicBezTo>
                  <a:pt x="58" y="91"/>
                  <a:pt x="58" y="91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59" y="89"/>
                  <a:pt x="59" y="89"/>
                  <a:pt x="59" y="89"/>
                </a:cubicBezTo>
                <a:cubicBezTo>
                  <a:pt x="61" y="88"/>
                  <a:pt x="61" y="86"/>
                  <a:pt x="61" y="85"/>
                </a:cubicBezTo>
                <a:close/>
                <a:moveTo>
                  <a:pt x="32" y="83"/>
                </a:moveTo>
                <a:cubicBezTo>
                  <a:pt x="30" y="85"/>
                  <a:pt x="30" y="87"/>
                  <a:pt x="34" y="90"/>
                </a:cubicBezTo>
                <a:cubicBezTo>
                  <a:pt x="36" y="92"/>
                  <a:pt x="39" y="92"/>
                  <a:pt x="41" y="89"/>
                </a:cubicBezTo>
                <a:cubicBezTo>
                  <a:pt x="48" y="80"/>
                  <a:pt x="48" y="80"/>
                  <a:pt x="48" y="80"/>
                </a:cubicBezTo>
                <a:cubicBezTo>
                  <a:pt x="51" y="76"/>
                  <a:pt x="48" y="73"/>
                  <a:pt x="47" y="73"/>
                </a:cubicBezTo>
                <a:cubicBezTo>
                  <a:pt x="45" y="70"/>
                  <a:pt x="42" y="71"/>
                  <a:pt x="40" y="74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9"/>
                  <a:pt x="35" y="79"/>
                  <a:pt x="35" y="79"/>
                </a:cubicBezTo>
                <a:lnTo>
                  <a:pt x="32" y="83"/>
                </a:lnTo>
                <a:close/>
                <a:moveTo>
                  <a:pt x="22" y="73"/>
                </a:moveTo>
                <a:cubicBezTo>
                  <a:pt x="21" y="74"/>
                  <a:pt x="20" y="75"/>
                  <a:pt x="20" y="77"/>
                </a:cubicBezTo>
                <a:cubicBezTo>
                  <a:pt x="21" y="78"/>
                  <a:pt x="21" y="79"/>
                  <a:pt x="23" y="80"/>
                </a:cubicBezTo>
                <a:cubicBezTo>
                  <a:pt x="25" y="83"/>
                  <a:pt x="28" y="82"/>
                  <a:pt x="30" y="79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9"/>
                  <a:pt x="40" y="67"/>
                  <a:pt x="39" y="66"/>
                </a:cubicBezTo>
                <a:cubicBezTo>
                  <a:pt x="39" y="65"/>
                  <a:pt x="38" y="63"/>
                  <a:pt x="37" y="62"/>
                </a:cubicBezTo>
                <a:cubicBezTo>
                  <a:pt x="34" y="60"/>
                  <a:pt x="32" y="61"/>
                  <a:pt x="29" y="63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8"/>
                  <a:pt x="25" y="68"/>
                </a:cubicBezTo>
                <a:lnTo>
                  <a:pt x="22" y="73"/>
                </a:lnTo>
                <a:close/>
                <a:moveTo>
                  <a:pt x="20" y="69"/>
                </a:moveTo>
                <a:cubicBezTo>
                  <a:pt x="28" y="60"/>
                  <a:pt x="28" y="60"/>
                  <a:pt x="28" y="60"/>
                </a:cubicBezTo>
                <a:cubicBezTo>
                  <a:pt x="31" y="56"/>
                  <a:pt x="28" y="53"/>
                  <a:pt x="27" y="52"/>
                </a:cubicBezTo>
                <a:cubicBezTo>
                  <a:pt x="24" y="50"/>
                  <a:pt x="22" y="50"/>
                  <a:pt x="19" y="5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7"/>
                  <a:pt x="12" y="68"/>
                  <a:pt x="13" y="68"/>
                </a:cubicBezTo>
                <a:cubicBezTo>
                  <a:pt x="14" y="69"/>
                  <a:pt x="16" y="70"/>
                  <a:pt x="17" y="70"/>
                </a:cubicBezTo>
                <a:cubicBezTo>
                  <a:pt x="18" y="70"/>
                  <a:pt x="19" y="70"/>
                  <a:pt x="20" y="69"/>
                </a:cubicBezTo>
                <a:close/>
                <a:moveTo>
                  <a:pt x="112" y="61"/>
                </a:moveTo>
                <a:cubicBezTo>
                  <a:pt x="114" y="59"/>
                  <a:pt x="115" y="56"/>
                  <a:pt x="111" y="53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95" y="39"/>
                  <a:pt x="78" y="25"/>
                  <a:pt x="75" y="23"/>
                </a:cubicBezTo>
                <a:cubicBezTo>
                  <a:pt x="73" y="23"/>
                  <a:pt x="68" y="24"/>
                  <a:pt x="65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59" y="27"/>
                  <a:pt x="54" y="27"/>
                </a:cubicBezTo>
                <a:cubicBezTo>
                  <a:pt x="51" y="27"/>
                  <a:pt x="48" y="27"/>
                  <a:pt x="47" y="26"/>
                </a:cubicBezTo>
                <a:cubicBezTo>
                  <a:pt x="44" y="24"/>
                  <a:pt x="43" y="21"/>
                  <a:pt x="44" y="20"/>
                </a:cubicBezTo>
                <a:cubicBezTo>
                  <a:pt x="44" y="17"/>
                  <a:pt x="46" y="14"/>
                  <a:pt x="48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50"/>
                  <a:pt x="17" y="50"/>
                  <a:pt x="17" y="50"/>
                </a:cubicBezTo>
                <a:cubicBezTo>
                  <a:pt x="20" y="48"/>
                  <a:pt x="22" y="47"/>
                  <a:pt x="23" y="47"/>
                </a:cubicBezTo>
                <a:cubicBezTo>
                  <a:pt x="25" y="47"/>
                  <a:pt x="27" y="48"/>
                  <a:pt x="29" y="49"/>
                </a:cubicBezTo>
                <a:cubicBezTo>
                  <a:pt x="32" y="52"/>
                  <a:pt x="33" y="55"/>
                  <a:pt x="33" y="58"/>
                </a:cubicBezTo>
                <a:cubicBezTo>
                  <a:pt x="35" y="57"/>
                  <a:pt x="37" y="58"/>
                  <a:pt x="39" y="60"/>
                </a:cubicBezTo>
                <a:cubicBezTo>
                  <a:pt x="42" y="62"/>
                  <a:pt x="43" y="65"/>
                  <a:pt x="43" y="68"/>
                </a:cubicBezTo>
                <a:cubicBezTo>
                  <a:pt x="45" y="67"/>
                  <a:pt x="47" y="68"/>
                  <a:pt x="49" y="70"/>
                </a:cubicBezTo>
                <a:cubicBezTo>
                  <a:pt x="52" y="72"/>
                  <a:pt x="53" y="74"/>
                  <a:pt x="53" y="77"/>
                </a:cubicBezTo>
                <a:cubicBezTo>
                  <a:pt x="56" y="76"/>
                  <a:pt x="58" y="77"/>
                  <a:pt x="61" y="79"/>
                </a:cubicBezTo>
                <a:cubicBezTo>
                  <a:pt x="64" y="81"/>
                  <a:pt x="65" y="85"/>
                  <a:pt x="64" y="89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1"/>
                  <a:pt x="67" y="91"/>
                  <a:pt x="67" y="91"/>
                </a:cubicBezTo>
                <a:cubicBezTo>
                  <a:pt x="67" y="91"/>
                  <a:pt x="67" y="91"/>
                  <a:pt x="67" y="91"/>
                </a:cubicBezTo>
                <a:cubicBezTo>
                  <a:pt x="68" y="92"/>
                  <a:pt x="69" y="92"/>
                  <a:pt x="70" y="92"/>
                </a:cubicBezTo>
                <a:cubicBezTo>
                  <a:pt x="72" y="92"/>
                  <a:pt x="73" y="91"/>
                  <a:pt x="74" y="90"/>
                </a:cubicBezTo>
                <a:cubicBezTo>
                  <a:pt x="75" y="88"/>
                  <a:pt x="76" y="86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3"/>
                  <a:pt x="61" y="72"/>
                  <a:pt x="61" y="72"/>
                </a:cubicBezTo>
                <a:cubicBezTo>
                  <a:pt x="61" y="71"/>
                  <a:pt x="61" y="71"/>
                  <a:pt x="61" y="70"/>
                </a:cubicBezTo>
                <a:cubicBezTo>
                  <a:pt x="62" y="70"/>
                  <a:pt x="63" y="70"/>
                  <a:pt x="64" y="70"/>
                </a:cubicBezTo>
                <a:cubicBezTo>
                  <a:pt x="80" y="84"/>
                  <a:pt x="80" y="84"/>
                  <a:pt x="80" y="84"/>
                </a:cubicBezTo>
                <a:cubicBezTo>
                  <a:pt x="81" y="85"/>
                  <a:pt x="82" y="85"/>
                  <a:pt x="83" y="85"/>
                </a:cubicBezTo>
                <a:cubicBezTo>
                  <a:pt x="85" y="85"/>
                  <a:pt x="86" y="84"/>
                  <a:pt x="88" y="83"/>
                </a:cubicBezTo>
                <a:cubicBezTo>
                  <a:pt x="89" y="81"/>
                  <a:pt x="89" y="80"/>
                  <a:pt x="89" y="79"/>
                </a:cubicBezTo>
                <a:cubicBezTo>
                  <a:pt x="89" y="77"/>
                  <a:pt x="88" y="76"/>
                  <a:pt x="87" y="75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76" y="66"/>
                  <a:pt x="76" y="66"/>
                  <a:pt x="76" y="66"/>
                </a:cubicBezTo>
                <a:cubicBezTo>
                  <a:pt x="75" y="65"/>
                  <a:pt x="75" y="65"/>
                  <a:pt x="75" y="64"/>
                </a:cubicBezTo>
                <a:cubicBezTo>
                  <a:pt x="75" y="64"/>
                  <a:pt x="75" y="63"/>
                  <a:pt x="75" y="63"/>
                </a:cubicBezTo>
                <a:cubicBezTo>
                  <a:pt x="76" y="62"/>
                  <a:pt x="77" y="62"/>
                  <a:pt x="78" y="63"/>
                </a:cubicBezTo>
                <a:cubicBezTo>
                  <a:pt x="93" y="75"/>
                  <a:pt x="93" y="75"/>
                  <a:pt x="93" y="75"/>
                </a:cubicBezTo>
                <a:cubicBezTo>
                  <a:pt x="94" y="76"/>
                  <a:pt x="95" y="76"/>
                  <a:pt x="97" y="76"/>
                </a:cubicBezTo>
                <a:cubicBezTo>
                  <a:pt x="98" y="76"/>
                  <a:pt x="100" y="75"/>
                  <a:pt x="102" y="73"/>
                </a:cubicBezTo>
                <a:cubicBezTo>
                  <a:pt x="103" y="72"/>
                  <a:pt x="103" y="71"/>
                  <a:pt x="103" y="69"/>
                </a:cubicBezTo>
                <a:cubicBezTo>
                  <a:pt x="103" y="68"/>
                  <a:pt x="102" y="67"/>
                  <a:pt x="101" y="65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7" y="53"/>
                  <a:pt x="88" y="53"/>
                </a:cubicBezTo>
                <a:cubicBezTo>
                  <a:pt x="89" y="52"/>
                  <a:pt x="90" y="52"/>
                  <a:pt x="91" y="52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6" y="65"/>
                  <a:pt x="110" y="64"/>
                  <a:pt x="112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8" name="Google Shape;3128;p126"/>
          <p:cNvSpPr/>
          <p:nvPr/>
        </p:nvSpPr>
        <p:spPr>
          <a:xfrm>
            <a:off x="5113337" y="1376362"/>
            <a:ext cx="555625" cy="468312"/>
          </a:xfrm>
          <a:custGeom>
            <a:avLst/>
            <a:gdLst/>
            <a:ahLst/>
            <a:cxnLst/>
            <a:rect l="l" t="t" r="r" b="b"/>
            <a:pathLst>
              <a:path w="127" h="107" extrusionOk="0">
                <a:moveTo>
                  <a:pt x="17" y="87"/>
                </a:moveTo>
                <a:cubicBezTo>
                  <a:pt x="17" y="58"/>
                  <a:pt x="17" y="58"/>
                  <a:pt x="17" y="58"/>
                </a:cubicBezTo>
                <a:cubicBezTo>
                  <a:pt x="17" y="56"/>
                  <a:pt x="19" y="54"/>
                  <a:pt x="21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4"/>
                  <a:pt x="32" y="56"/>
                  <a:pt x="32" y="58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9"/>
                  <a:pt x="30" y="91"/>
                  <a:pt x="28" y="91"/>
                </a:cubicBezTo>
                <a:cubicBezTo>
                  <a:pt x="21" y="91"/>
                  <a:pt x="21" y="91"/>
                  <a:pt x="21" y="91"/>
                </a:cubicBezTo>
                <a:cubicBezTo>
                  <a:pt x="19" y="91"/>
                  <a:pt x="17" y="89"/>
                  <a:pt x="17" y="87"/>
                </a:cubicBezTo>
                <a:close/>
                <a:moveTo>
                  <a:pt x="47" y="44"/>
                </a:moveTo>
                <a:cubicBezTo>
                  <a:pt x="44" y="44"/>
                  <a:pt x="42" y="46"/>
                  <a:pt x="42" y="48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9"/>
                  <a:pt x="44" y="91"/>
                  <a:pt x="47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1"/>
                  <a:pt x="58" y="89"/>
                  <a:pt x="58" y="87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6"/>
                  <a:pt x="56" y="44"/>
                  <a:pt x="54" y="44"/>
                </a:cubicBezTo>
                <a:lnTo>
                  <a:pt x="47" y="44"/>
                </a:lnTo>
                <a:close/>
                <a:moveTo>
                  <a:pt x="72" y="35"/>
                </a:moveTo>
                <a:cubicBezTo>
                  <a:pt x="70" y="35"/>
                  <a:pt x="68" y="37"/>
                  <a:pt x="68" y="39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9"/>
                  <a:pt x="70" y="91"/>
                  <a:pt x="72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81" y="91"/>
                  <a:pt x="83" y="89"/>
                  <a:pt x="83" y="87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7"/>
                  <a:pt x="81" y="35"/>
                  <a:pt x="79" y="35"/>
                </a:cubicBezTo>
                <a:lnTo>
                  <a:pt x="72" y="35"/>
                </a:lnTo>
                <a:close/>
                <a:moveTo>
                  <a:pt x="98" y="26"/>
                </a:moveTo>
                <a:cubicBezTo>
                  <a:pt x="95" y="26"/>
                  <a:pt x="94" y="28"/>
                  <a:pt x="94" y="30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9"/>
                  <a:pt x="95" y="91"/>
                  <a:pt x="98" y="9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1"/>
                  <a:pt x="109" y="89"/>
                  <a:pt x="109" y="87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8"/>
                  <a:pt x="107" y="26"/>
                  <a:pt x="105" y="26"/>
                </a:cubicBezTo>
                <a:lnTo>
                  <a:pt x="98" y="26"/>
                </a:lnTo>
                <a:close/>
                <a:moveTo>
                  <a:pt x="19" y="43"/>
                </a:moveTo>
                <a:cubicBezTo>
                  <a:pt x="46" y="38"/>
                  <a:pt x="72" y="28"/>
                  <a:pt x="95" y="14"/>
                </a:cubicBezTo>
                <a:cubicBezTo>
                  <a:pt x="97" y="18"/>
                  <a:pt x="97" y="18"/>
                  <a:pt x="97" y="18"/>
                </a:cubicBezTo>
                <a:cubicBezTo>
                  <a:pt x="105" y="5"/>
                  <a:pt x="105" y="5"/>
                  <a:pt x="105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2" y="9"/>
                  <a:pt x="92" y="9"/>
                  <a:pt x="92" y="9"/>
                </a:cubicBezTo>
                <a:cubicBezTo>
                  <a:pt x="69" y="23"/>
                  <a:pt x="44" y="32"/>
                  <a:pt x="18" y="37"/>
                </a:cubicBezTo>
                <a:lnTo>
                  <a:pt x="19" y="43"/>
                </a:lnTo>
                <a:close/>
                <a:moveTo>
                  <a:pt x="127" y="99"/>
                </a:moveTo>
                <a:cubicBezTo>
                  <a:pt x="114" y="92"/>
                  <a:pt x="114" y="92"/>
                  <a:pt x="114" y="92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3"/>
                  <a:pt x="10" y="13"/>
                  <a:pt x="10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7" y="0"/>
                  <a:pt x="7" y="0"/>
                  <a:pt x="7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4" y="102"/>
                  <a:pt x="4" y="102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7"/>
                  <a:pt x="114" y="107"/>
                  <a:pt x="114" y="107"/>
                </a:cubicBezTo>
                <a:lnTo>
                  <a:pt x="12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p126"/>
          <p:cNvSpPr/>
          <p:nvPr/>
        </p:nvSpPr>
        <p:spPr>
          <a:xfrm>
            <a:off x="3897312" y="2452687"/>
            <a:ext cx="822325" cy="428625"/>
          </a:xfrm>
          <a:custGeom>
            <a:avLst/>
            <a:gdLst/>
            <a:ahLst/>
            <a:cxnLst/>
            <a:rect l="l" t="t" r="r" b="b"/>
            <a:pathLst>
              <a:path w="188" h="98" extrusionOk="0">
                <a:moveTo>
                  <a:pt x="136" y="92"/>
                </a:moveTo>
                <a:cubicBezTo>
                  <a:pt x="133" y="93"/>
                  <a:pt x="130" y="94"/>
                  <a:pt x="127" y="95"/>
                </a:cubicBezTo>
                <a:cubicBezTo>
                  <a:pt x="118" y="97"/>
                  <a:pt x="108" y="97"/>
                  <a:pt x="96" y="98"/>
                </a:cubicBezTo>
                <a:cubicBezTo>
                  <a:pt x="84" y="97"/>
                  <a:pt x="75" y="97"/>
                  <a:pt x="65" y="95"/>
                </a:cubicBezTo>
                <a:cubicBezTo>
                  <a:pt x="63" y="94"/>
                  <a:pt x="60" y="93"/>
                  <a:pt x="57" y="92"/>
                </a:cubicBezTo>
                <a:cubicBezTo>
                  <a:pt x="49" y="88"/>
                  <a:pt x="49" y="81"/>
                  <a:pt x="53" y="77"/>
                </a:cubicBezTo>
                <a:cubicBezTo>
                  <a:pt x="58" y="72"/>
                  <a:pt x="64" y="68"/>
                  <a:pt x="71" y="65"/>
                </a:cubicBezTo>
                <a:cubicBezTo>
                  <a:pt x="74" y="64"/>
                  <a:pt x="77" y="63"/>
                  <a:pt x="80" y="62"/>
                </a:cubicBezTo>
                <a:cubicBezTo>
                  <a:pt x="85" y="60"/>
                  <a:pt x="87" y="54"/>
                  <a:pt x="82" y="50"/>
                </a:cubicBezTo>
                <a:cubicBezTo>
                  <a:pt x="74" y="42"/>
                  <a:pt x="71" y="32"/>
                  <a:pt x="72" y="21"/>
                </a:cubicBezTo>
                <a:cubicBezTo>
                  <a:pt x="72" y="9"/>
                  <a:pt x="79" y="3"/>
                  <a:pt x="90" y="1"/>
                </a:cubicBezTo>
                <a:cubicBezTo>
                  <a:pt x="92" y="0"/>
                  <a:pt x="94" y="0"/>
                  <a:pt x="96" y="0"/>
                </a:cubicBezTo>
                <a:cubicBezTo>
                  <a:pt x="99" y="0"/>
                  <a:pt x="101" y="0"/>
                  <a:pt x="103" y="1"/>
                </a:cubicBezTo>
                <a:cubicBezTo>
                  <a:pt x="114" y="3"/>
                  <a:pt x="121" y="9"/>
                  <a:pt x="121" y="21"/>
                </a:cubicBezTo>
                <a:cubicBezTo>
                  <a:pt x="122" y="32"/>
                  <a:pt x="118" y="42"/>
                  <a:pt x="110" y="50"/>
                </a:cubicBezTo>
                <a:cubicBezTo>
                  <a:pt x="106" y="54"/>
                  <a:pt x="108" y="60"/>
                  <a:pt x="113" y="62"/>
                </a:cubicBezTo>
                <a:cubicBezTo>
                  <a:pt x="116" y="63"/>
                  <a:pt x="119" y="64"/>
                  <a:pt x="122" y="65"/>
                </a:cubicBezTo>
                <a:cubicBezTo>
                  <a:pt x="128" y="68"/>
                  <a:pt x="134" y="72"/>
                  <a:pt x="139" y="77"/>
                </a:cubicBezTo>
                <a:cubicBezTo>
                  <a:pt x="142" y="80"/>
                  <a:pt x="144" y="88"/>
                  <a:pt x="136" y="92"/>
                </a:cubicBezTo>
                <a:close/>
                <a:moveTo>
                  <a:pt x="185" y="83"/>
                </a:moveTo>
                <a:cubicBezTo>
                  <a:pt x="181" y="80"/>
                  <a:pt x="177" y="77"/>
                  <a:pt x="173" y="75"/>
                </a:cubicBezTo>
                <a:cubicBezTo>
                  <a:pt x="171" y="74"/>
                  <a:pt x="169" y="74"/>
                  <a:pt x="167" y="73"/>
                </a:cubicBezTo>
                <a:cubicBezTo>
                  <a:pt x="163" y="71"/>
                  <a:pt x="162" y="67"/>
                  <a:pt x="165" y="65"/>
                </a:cubicBezTo>
                <a:cubicBezTo>
                  <a:pt x="170" y="59"/>
                  <a:pt x="173" y="52"/>
                  <a:pt x="172" y="44"/>
                </a:cubicBezTo>
                <a:cubicBezTo>
                  <a:pt x="172" y="36"/>
                  <a:pt x="167" y="32"/>
                  <a:pt x="160" y="30"/>
                </a:cubicBezTo>
                <a:cubicBezTo>
                  <a:pt x="158" y="30"/>
                  <a:pt x="157" y="30"/>
                  <a:pt x="155" y="30"/>
                </a:cubicBezTo>
                <a:cubicBezTo>
                  <a:pt x="154" y="30"/>
                  <a:pt x="152" y="30"/>
                  <a:pt x="150" y="30"/>
                </a:cubicBezTo>
                <a:cubicBezTo>
                  <a:pt x="143" y="32"/>
                  <a:pt x="138" y="36"/>
                  <a:pt x="138" y="44"/>
                </a:cubicBezTo>
                <a:cubicBezTo>
                  <a:pt x="138" y="52"/>
                  <a:pt x="140" y="59"/>
                  <a:pt x="145" y="65"/>
                </a:cubicBezTo>
                <a:cubicBezTo>
                  <a:pt x="148" y="67"/>
                  <a:pt x="147" y="71"/>
                  <a:pt x="143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3"/>
                  <a:pt x="144" y="74"/>
                  <a:pt x="145" y="75"/>
                </a:cubicBezTo>
                <a:cubicBezTo>
                  <a:pt x="147" y="77"/>
                  <a:pt x="148" y="81"/>
                  <a:pt x="148" y="85"/>
                </a:cubicBezTo>
                <a:cubicBezTo>
                  <a:pt x="147" y="89"/>
                  <a:pt x="144" y="93"/>
                  <a:pt x="140" y="95"/>
                </a:cubicBezTo>
                <a:cubicBezTo>
                  <a:pt x="139" y="95"/>
                  <a:pt x="138" y="96"/>
                  <a:pt x="137" y="96"/>
                </a:cubicBezTo>
                <a:cubicBezTo>
                  <a:pt x="142" y="97"/>
                  <a:pt x="148" y="97"/>
                  <a:pt x="155" y="98"/>
                </a:cubicBezTo>
                <a:cubicBezTo>
                  <a:pt x="163" y="97"/>
                  <a:pt x="170" y="97"/>
                  <a:pt x="177" y="96"/>
                </a:cubicBezTo>
                <a:cubicBezTo>
                  <a:pt x="179" y="95"/>
                  <a:pt x="181" y="94"/>
                  <a:pt x="182" y="94"/>
                </a:cubicBezTo>
                <a:cubicBezTo>
                  <a:pt x="188" y="91"/>
                  <a:pt x="187" y="85"/>
                  <a:pt x="185" y="83"/>
                </a:cubicBezTo>
                <a:close/>
                <a:moveTo>
                  <a:pt x="44" y="85"/>
                </a:moveTo>
                <a:cubicBezTo>
                  <a:pt x="44" y="82"/>
                  <a:pt x="45" y="78"/>
                  <a:pt x="48" y="75"/>
                </a:cubicBezTo>
                <a:cubicBezTo>
                  <a:pt x="49" y="73"/>
                  <a:pt x="51" y="72"/>
                  <a:pt x="52" y="71"/>
                </a:cubicBezTo>
                <a:cubicBezTo>
                  <a:pt x="51" y="71"/>
                  <a:pt x="50" y="70"/>
                  <a:pt x="50" y="70"/>
                </a:cubicBezTo>
                <a:cubicBezTo>
                  <a:pt x="45" y="68"/>
                  <a:pt x="44" y="64"/>
                  <a:pt x="47" y="61"/>
                </a:cubicBezTo>
                <a:cubicBezTo>
                  <a:pt x="54" y="55"/>
                  <a:pt x="56" y="47"/>
                  <a:pt x="56" y="39"/>
                </a:cubicBezTo>
                <a:cubicBezTo>
                  <a:pt x="55" y="30"/>
                  <a:pt x="50" y="25"/>
                  <a:pt x="42" y="23"/>
                </a:cubicBezTo>
                <a:cubicBezTo>
                  <a:pt x="40" y="22"/>
                  <a:pt x="38" y="22"/>
                  <a:pt x="37" y="22"/>
                </a:cubicBezTo>
                <a:cubicBezTo>
                  <a:pt x="35" y="22"/>
                  <a:pt x="33" y="22"/>
                  <a:pt x="31" y="23"/>
                </a:cubicBezTo>
                <a:cubicBezTo>
                  <a:pt x="23" y="25"/>
                  <a:pt x="18" y="30"/>
                  <a:pt x="18" y="39"/>
                </a:cubicBezTo>
                <a:cubicBezTo>
                  <a:pt x="17" y="47"/>
                  <a:pt x="20" y="55"/>
                  <a:pt x="26" y="61"/>
                </a:cubicBezTo>
                <a:cubicBezTo>
                  <a:pt x="29" y="64"/>
                  <a:pt x="28" y="68"/>
                  <a:pt x="24" y="70"/>
                </a:cubicBezTo>
                <a:cubicBezTo>
                  <a:pt x="21" y="71"/>
                  <a:pt x="19" y="72"/>
                  <a:pt x="17" y="73"/>
                </a:cubicBezTo>
                <a:cubicBezTo>
                  <a:pt x="12" y="75"/>
                  <a:pt x="7" y="78"/>
                  <a:pt x="4" y="82"/>
                </a:cubicBezTo>
                <a:cubicBezTo>
                  <a:pt x="0" y="85"/>
                  <a:pt x="0" y="90"/>
                  <a:pt x="6" y="93"/>
                </a:cubicBezTo>
                <a:cubicBezTo>
                  <a:pt x="8" y="94"/>
                  <a:pt x="11" y="95"/>
                  <a:pt x="13" y="95"/>
                </a:cubicBezTo>
                <a:cubicBezTo>
                  <a:pt x="20" y="97"/>
                  <a:pt x="27" y="97"/>
                  <a:pt x="37" y="98"/>
                </a:cubicBezTo>
                <a:cubicBezTo>
                  <a:pt x="44" y="97"/>
                  <a:pt x="50" y="97"/>
                  <a:pt x="56" y="96"/>
                </a:cubicBezTo>
                <a:cubicBezTo>
                  <a:pt x="55" y="96"/>
                  <a:pt x="54" y="95"/>
                  <a:pt x="53" y="95"/>
                </a:cubicBezTo>
                <a:cubicBezTo>
                  <a:pt x="48" y="93"/>
                  <a:pt x="45" y="89"/>
                  <a:pt x="4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126"/>
          <p:cNvSpPr/>
          <p:nvPr/>
        </p:nvSpPr>
        <p:spPr>
          <a:xfrm>
            <a:off x="7658100" y="2519362"/>
            <a:ext cx="498475" cy="446087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77" y="13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9"/>
                  <a:pt x="67" y="6"/>
                  <a:pt x="63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6" y="6"/>
                  <a:pt x="43" y="9"/>
                  <a:pt x="43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6"/>
                  <a:pt x="42" y="0"/>
                  <a:pt x="4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1" y="0"/>
                  <a:pt x="77" y="6"/>
                  <a:pt x="77" y="13"/>
                </a:cubicBezTo>
                <a:close/>
                <a:moveTo>
                  <a:pt x="17" y="57"/>
                </a:moveTo>
                <a:cubicBezTo>
                  <a:pt x="46" y="57"/>
                  <a:pt x="46" y="57"/>
                  <a:pt x="46" y="57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0"/>
                  <a:pt x="48" y="47"/>
                  <a:pt x="51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7"/>
                  <a:pt x="68" y="50"/>
                  <a:pt x="68" y="53"/>
                </a:cubicBezTo>
                <a:cubicBezTo>
                  <a:pt x="68" y="57"/>
                  <a:pt x="68" y="57"/>
                  <a:pt x="68" y="57"/>
                </a:cubicBezTo>
                <a:cubicBezTo>
                  <a:pt x="96" y="57"/>
                  <a:pt x="96" y="57"/>
                  <a:pt x="96" y="57"/>
                </a:cubicBezTo>
                <a:cubicBezTo>
                  <a:pt x="105" y="57"/>
                  <a:pt x="112" y="50"/>
                  <a:pt x="114" y="4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23"/>
                  <a:pt x="108" y="16"/>
                  <a:pt x="100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1" y="16"/>
                  <a:pt x="91" y="16"/>
                  <a:pt x="91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16"/>
                  <a:pt x="0" y="23"/>
                  <a:pt x="0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50"/>
                  <a:pt x="8" y="57"/>
                  <a:pt x="17" y="57"/>
                </a:cubicBezTo>
                <a:close/>
                <a:moveTo>
                  <a:pt x="96" y="61"/>
                </a:moveTo>
                <a:cubicBezTo>
                  <a:pt x="68" y="61"/>
                  <a:pt x="68" y="61"/>
                  <a:pt x="68" y="61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9"/>
                  <a:pt x="65" y="71"/>
                  <a:pt x="62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8" y="71"/>
                  <a:pt x="46" y="69"/>
                  <a:pt x="46" y="66"/>
                </a:cubicBezTo>
                <a:cubicBezTo>
                  <a:pt x="46" y="61"/>
                  <a:pt x="46" y="61"/>
                  <a:pt x="46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0" y="61"/>
                  <a:pt x="3" y="58"/>
                  <a:pt x="0" y="52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5"/>
                  <a:pt x="5" y="102"/>
                  <a:pt x="13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8" y="102"/>
                  <a:pt x="114" y="95"/>
                  <a:pt x="114" y="87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0" y="58"/>
                  <a:pt x="103" y="61"/>
                  <a:pt x="96" y="61"/>
                </a:cubicBezTo>
                <a:close/>
                <a:moveTo>
                  <a:pt x="62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2"/>
                  <a:pt x="49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50" y="67"/>
                  <a:pt x="51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3" y="67"/>
                  <a:pt x="64" y="66"/>
                  <a:pt x="64" y="65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2"/>
                  <a:pt x="63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126"/>
          <p:cNvSpPr/>
          <p:nvPr/>
        </p:nvSpPr>
        <p:spPr>
          <a:xfrm>
            <a:off x="6556375" y="5083175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2" y="65"/>
                </a:moveTo>
                <a:cubicBezTo>
                  <a:pt x="1" y="64"/>
                  <a:pt x="1" y="62"/>
                  <a:pt x="1" y="61"/>
                </a:cubicBezTo>
                <a:cubicBezTo>
                  <a:pt x="0" y="54"/>
                  <a:pt x="0" y="47"/>
                  <a:pt x="2" y="40"/>
                </a:cubicBezTo>
                <a:cubicBezTo>
                  <a:pt x="3" y="33"/>
                  <a:pt x="6" y="27"/>
                  <a:pt x="10" y="22"/>
                </a:cubicBezTo>
                <a:cubicBezTo>
                  <a:pt x="14" y="16"/>
                  <a:pt x="19" y="12"/>
                  <a:pt x="24" y="8"/>
                </a:cubicBezTo>
                <a:cubicBezTo>
                  <a:pt x="30" y="5"/>
                  <a:pt x="37" y="2"/>
                  <a:pt x="44" y="1"/>
                </a:cubicBezTo>
                <a:cubicBezTo>
                  <a:pt x="46" y="1"/>
                  <a:pt x="47" y="0"/>
                  <a:pt x="49" y="0"/>
                </a:cubicBezTo>
                <a:cubicBezTo>
                  <a:pt x="60" y="13"/>
                  <a:pt x="60" y="13"/>
                  <a:pt x="60" y="13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48" y="25"/>
                  <a:pt x="48" y="25"/>
                </a:cubicBezTo>
                <a:cubicBezTo>
                  <a:pt x="32" y="27"/>
                  <a:pt x="22" y="42"/>
                  <a:pt x="25" y="57"/>
                </a:cubicBezTo>
                <a:cubicBezTo>
                  <a:pt x="25" y="58"/>
                  <a:pt x="25" y="59"/>
                  <a:pt x="25" y="60"/>
                </a:cubicBezTo>
                <a:cubicBezTo>
                  <a:pt x="25" y="61"/>
                  <a:pt x="26" y="61"/>
                  <a:pt x="26" y="61"/>
                </a:cubicBezTo>
                <a:cubicBezTo>
                  <a:pt x="15" y="58"/>
                  <a:pt x="15" y="58"/>
                  <a:pt x="15" y="58"/>
                </a:cubicBezTo>
                <a:cubicBezTo>
                  <a:pt x="10" y="57"/>
                  <a:pt x="10" y="57"/>
                  <a:pt x="10" y="57"/>
                </a:cubicBezTo>
                <a:cubicBezTo>
                  <a:pt x="8" y="63"/>
                  <a:pt x="8" y="63"/>
                  <a:pt x="8" y="63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2"/>
                  <a:pt x="3" y="70"/>
                  <a:pt x="3" y="69"/>
                </a:cubicBezTo>
                <a:cubicBezTo>
                  <a:pt x="3" y="69"/>
                  <a:pt x="3" y="68"/>
                  <a:pt x="3" y="68"/>
                </a:cubicBezTo>
                <a:cubicBezTo>
                  <a:pt x="2" y="67"/>
                  <a:pt x="2" y="66"/>
                  <a:pt x="2" y="65"/>
                </a:cubicBezTo>
                <a:close/>
                <a:moveTo>
                  <a:pt x="83" y="85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1"/>
                  <a:pt x="76" y="81"/>
                  <a:pt x="76" y="81"/>
                </a:cubicBezTo>
                <a:cubicBezTo>
                  <a:pt x="73" y="71"/>
                  <a:pt x="73" y="71"/>
                  <a:pt x="73" y="71"/>
                </a:cubicBezTo>
                <a:cubicBezTo>
                  <a:pt x="72" y="71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1" y="73"/>
                  <a:pt x="70" y="73"/>
                  <a:pt x="70" y="74"/>
                </a:cubicBezTo>
                <a:cubicBezTo>
                  <a:pt x="70" y="74"/>
                  <a:pt x="69" y="74"/>
                  <a:pt x="69" y="74"/>
                </a:cubicBezTo>
                <a:cubicBezTo>
                  <a:pt x="69" y="75"/>
                  <a:pt x="68" y="75"/>
                  <a:pt x="67" y="75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76"/>
                  <a:pt x="66" y="77"/>
                  <a:pt x="65" y="77"/>
                </a:cubicBezTo>
                <a:cubicBezTo>
                  <a:pt x="65" y="77"/>
                  <a:pt x="64" y="77"/>
                  <a:pt x="64" y="77"/>
                </a:cubicBezTo>
                <a:cubicBezTo>
                  <a:pt x="63" y="78"/>
                  <a:pt x="63" y="78"/>
                  <a:pt x="62" y="78"/>
                </a:cubicBezTo>
                <a:cubicBezTo>
                  <a:pt x="62" y="78"/>
                  <a:pt x="61" y="79"/>
                  <a:pt x="61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59" y="79"/>
                  <a:pt x="58" y="80"/>
                  <a:pt x="57" y="80"/>
                </a:cubicBezTo>
                <a:cubicBezTo>
                  <a:pt x="55" y="80"/>
                  <a:pt x="54" y="80"/>
                  <a:pt x="53" y="80"/>
                </a:cubicBezTo>
                <a:cubicBezTo>
                  <a:pt x="53" y="80"/>
                  <a:pt x="53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1" y="80"/>
                  <a:pt x="50" y="80"/>
                  <a:pt x="49" y="80"/>
                </a:cubicBezTo>
                <a:cubicBezTo>
                  <a:pt x="49" y="80"/>
                  <a:pt x="48" y="80"/>
                  <a:pt x="48" y="80"/>
                </a:cubicBezTo>
                <a:cubicBezTo>
                  <a:pt x="47" y="80"/>
                  <a:pt x="46" y="79"/>
                  <a:pt x="45" y="79"/>
                </a:cubicBezTo>
                <a:cubicBezTo>
                  <a:pt x="45" y="79"/>
                  <a:pt x="44" y="79"/>
                  <a:pt x="44" y="79"/>
                </a:cubicBezTo>
                <a:cubicBezTo>
                  <a:pt x="43" y="79"/>
                  <a:pt x="42" y="78"/>
                  <a:pt x="42" y="78"/>
                </a:cubicBezTo>
                <a:cubicBezTo>
                  <a:pt x="41" y="78"/>
                  <a:pt x="41" y="78"/>
                  <a:pt x="40" y="77"/>
                </a:cubicBezTo>
                <a:cubicBezTo>
                  <a:pt x="40" y="77"/>
                  <a:pt x="39" y="77"/>
                  <a:pt x="38" y="76"/>
                </a:cubicBezTo>
                <a:cubicBezTo>
                  <a:pt x="38" y="76"/>
                  <a:pt x="38" y="76"/>
                  <a:pt x="37" y="76"/>
                </a:cubicBezTo>
                <a:cubicBezTo>
                  <a:pt x="37" y="75"/>
                  <a:pt x="36" y="75"/>
                  <a:pt x="35" y="74"/>
                </a:cubicBezTo>
                <a:cubicBezTo>
                  <a:pt x="35" y="74"/>
                  <a:pt x="35" y="74"/>
                  <a:pt x="34" y="74"/>
                </a:cubicBezTo>
                <a:cubicBezTo>
                  <a:pt x="34" y="73"/>
                  <a:pt x="33" y="73"/>
                  <a:pt x="32" y="72"/>
                </a:cubicBezTo>
                <a:cubicBezTo>
                  <a:pt x="32" y="72"/>
                  <a:pt x="32" y="71"/>
                  <a:pt x="32" y="71"/>
                </a:cubicBezTo>
                <a:cubicBezTo>
                  <a:pt x="31" y="70"/>
                  <a:pt x="30" y="69"/>
                  <a:pt x="29" y="68"/>
                </a:cubicBezTo>
                <a:cubicBezTo>
                  <a:pt x="14" y="65"/>
                  <a:pt x="14" y="65"/>
                  <a:pt x="14" y="65"/>
                </a:cubicBezTo>
                <a:cubicBezTo>
                  <a:pt x="9" y="81"/>
                  <a:pt x="9" y="81"/>
                  <a:pt x="9" y="81"/>
                </a:cubicBezTo>
                <a:cubicBezTo>
                  <a:pt x="12" y="86"/>
                  <a:pt x="17" y="91"/>
                  <a:pt x="22" y="94"/>
                </a:cubicBezTo>
                <a:cubicBezTo>
                  <a:pt x="27" y="98"/>
                  <a:pt x="33" y="101"/>
                  <a:pt x="40" y="103"/>
                </a:cubicBezTo>
                <a:cubicBezTo>
                  <a:pt x="42" y="103"/>
                  <a:pt x="44" y="103"/>
                  <a:pt x="45" y="104"/>
                </a:cubicBezTo>
                <a:cubicBezTo>
                  <a:pt x="46" y="104"/>
                  <a:pt x="47" y="104"/>
                  <a:pt x="47" y="104"/>
                </a:cubicBezTo>
                <a:cubicBezTo>
                  <a:pt x="49" y="104"/>
                  <a:pt x="50" y="104"/>
                  <a:pt x="51" y="104"/>
                </a:cubicBezTo>
                <a:cubicBezTo>
                  <a:pt x="52" y="104"/>
                  <a:pt x="53" y="104"/>
                  <a:pt x="54" y="104"/>
                </a:cubicBezTo>
                <a:cubicBezTo>
                  <a:pt x="55" y="104"/>
                  <a:pt x="55" y="104"/>
                  <a:pt x="56" y="104"/>
                </a:cubicBezTo>
                <a:cubicBezTo>
                  <a:pt x="57" y="104"/>
                  <a:pt x="59" y="104"/>
                  <a:pt x="60" y="103"/>
                </a:cubicBezTo>
                <a:cubicBezTo>
                  <a:pt x="67" y="102"/>
                  <a:pt x="74" y="100"/>
                  <a:pt x="80" y="96"/>
                </a:cubicBezTo>
                <a:cubicBezTo>
                  <a:pt x="85" y="93"/>
                  <a:pt x="90" y="88"/>
                  <a:pt x="94" y="83"/>
                </a:cubicBezTo>
                <a:lnTo>
                  <a:pt x="83" y="85"/>
                </a:lnTo>
                <a:close/>
                <a:moveTo>
                  <a:pt x="103" y="44"/>
                </a:moveTo>
                <a:cubicBezTo>
                  <a:pt x="102" y="37"/>
                  <a:pt x="100" y="30"/>
                  <a:pt x="96" y="25"/>
                </a:cubicBezTo>
                <a:cubicBezTo>
                  <a:pt x="92" y="19"/>
                  <a:pt x="88" y="14"/>
                  <a:pt x="82" y="10"/>
                </a:cubicBezTo>
                <a:cubicBezTo>
                  <a:pt x="77" y="6"/>
                  <a:pt x="71" y="3"/>
                  <a:pt x="64" y="2"/>
                </a:cubicBezTo>
                <a:cubicBezTo>
                  <a:pt x="62" y="1"/>
                  <a:pt x="60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5" y="17"/>
                  <a:pt x="65" y="17"/>
                  <a:pt x="65" y="17"/>
                </a:cubicBezTo>
                <a:cubicBezTo>
                  <a:pt x="58" y="25"/>
                  <a:pt x="58" y="25"/>
                  <a:pt x="58" y="25"/>
                </a:cubicBezTo>
                <a:cubicBezTo>
                  <a:pt x="69" y="27"/>
                  <a:pt x="78" y="36"/>
                  <a:pt x="80" y="48"/>
                </a:cubicBezTo>
                <a:cubicBezTo>
                  <a:pt x="81" y="53"/>
                  <a:pt x="80" y="59"/>
                  <a:pt x="77" y="64"/>
                </a:cubicBezTo>
                <a:cubicBezTo>
                  <a:pt x="82" y="79"/>
                  <a:pt x="82" y="79"/>
                  <a:pt x="82" y="79"/>
                </a:cubicBezTo>
                <a:cubicBezTo>
                  <a:pt x="98" y="76"/>
                  <a:pt x="98" y="76"/>
                  <a:pt x="98" y="76"/>
                </a:cubicBezTo>
                <a:cubicBezTo>
                  <a:pt x="100" y="72"/>
                  <a:pt x="102" y="68"/>
                  <a:pt x="103" y="64"/>
                </a:cubicBezTo>
                <a:cubicBezTo>
                  <a:pt x="104" y="58"/>
                  <a:pt x="104" y="51"/>
                  <a:pt x="103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126"/>
          <p:cNvSpPr/>
          <p:nvPr/>
        </p:nvSpPr>
        <p:spPr>
          <a:xfrm>
            <a:off x="4054475" y="3932237"/>
            <a:ext cx="455612" cy="454025"/>
          </a:xfrm>
          <a:custGeom>
            <a:avLst/>
            <a:gdLst/>
            <a:ahLst/>
            <a:cxnLst/>
            <a:rect l="l" t="t" r="r" b="b"/>
            <a:pathLst>
              <a:path w="104" h="104" extrusionOk="0">
                <a:moveTo>
                  <a:pt x="49" y="55"/>
                </a:moveTo>
                <a:cubicBezTo>
                  <a:pt x="98" y="55"/>
                  <a:pt x="98" y="55"/>
                  <a:pt x="98" y="55"/>
                </a:cubicBezTo>
                <a:cubicBezTo>
                  <a:pt x="98" y="82"/>
                  <a:pt x="76" y="104"/>
                  <a:pt x="49" y="104"/>
                </a:cubicBezTo>
                <a:cubicBezTo>
                  <a:pt x="22" y="104"/>
                  <a:pt x="0" y="82"/>
                  <a:pt x="0" y="55"/>
                </a:cubicBezTo>
                <a:cubicBezTo>
                  <a:pt x="0" y="28"/>
                  <a:pt x="22" y="6"/>
                  <a:pt x="49" y="6"/>
                </a:cubicBezTo>
                <a:lnTo>
                  <a:pt x="49" y="55"/>
                </a:lnTo>
                <a:close/>
                <a:moveTo>
                  <a:pt x="55" y="0"/>
                </a:moveTo>
                <a:cubicBezTo>
                  <a:pt x="55" y="49"/>
                  <a:pt x="55" y="49"/>
                  <a:pt x="55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22"/>
                  <a:pt x="82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126"/>
          <p:cNvSpPr/>
          <p:nvPr/>
        </p:nvSpPr>
        <p:spPr>
          <a:xfrm>
            <a:off x="5143500" y="4995862"/>
            <a:ext cx="371475" cy="538162"/>
          </a:xfrm>
          <a:custGeom>
            <a:avLst/>
            <a:gdLst/>
            <a:ahLst/>
            <a:cxnLst/>
            <a:rect l="l" t="t" r="r" b="b"/>
            <a:pathLst>
              <a:path w="85" h="123" extrusionOk="0">
                <a:moveTo>
                  <a:pt x="85" y="82"/>
                </a:moveTo>
                <a:cubicBezTo>
                  <a:pt x="85" y="69"/>
                  <a:pt x="75" y="59"/>
                  <a:pt x="55" y="54"/>
                </a:cubicBezTo>
                <a:cubicBezTo>
                  <a:pt x="53" y="54"/>
                  <a:pt x="42" y="51"/>
                  <a:pt x="40" y="50"/>
                </a:cubicBezTo>
                <a:cubicBezTo>
                  <a:pt x="25" y="47"/>
                  <a:pt x="20" y="44"/>
                  <a:pt x="20" y="40"/>
                </a:cubicBezTo>
                <a:cubicBezTo>
                  <a:pt x="20" y="36"/>
                  <a:pt x="26" y="31"/>
                  <a:pt x="41" y="31"/>
                </a:cubicBezTo>
                <a:cubicBezTo>
                  <a:pt x="52" y="31"/>
                  <a:pt x="63" y="39"/>
                  <a:pt x="63" y="39"/>
                </a:cubicBezTo>
                <a:cubicBezTo>
                  <a:pt x="68" y="42"/>
                  <a:pt x="70" y="42"/>
                  <a:pt x="74" y="38"/>
                </a:cubicBezTo>
                <a:cubicBezTo>
                  <a:pt x="74" y="38"/>
                  <a:pt x="78" y="34"/>
                  <a:pt x="78" y="31"/>
                </a:cubicBezTo>
                <a:cubicBezTo>
                  <a:pt x="78" y="25"/>
                  <a:pt x="65" y="17"/>
                  <a:pt x="51" y="14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2"/>
                  <a:pt x="49" y="0"/>
                  <a:pt x="4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2"/>
                  <a:pt x="34" y="5"/>
                </a:cubicBezTo>
                <a:cubicBezTo>
                  <a:pt x="34" y="14"/>
                  <a:pt x="34" y="14"/>
                  <a:pt x="34" y="14"/>
                </a:cubicBezTo>
                <a:cubicBezTo>
                  <a:pt x="12" y="16"/>
                  <a:pt x="0" y="27"/>
                  <a:pt x="0" y="41"/>
                </a:cubicBezTo>
                <a:cubicBezTo>
                  <a:pt x="0" y="57"/>
                  <a:pt x="15" y="63"/>
                  <a:pt x="32" y="67"/>
                </a:cubicBezTo>
                <a:cubicBezTo>
                  <a:pt x="34" y="68"/>
                  <a:pt x="47" y="71"/>
                  <a:pt x="50" y="72"/>
                </a:cubicBezTo>
                <a:cubicBezTo>
                  <a:pt x="62" y="75"/>
                  <a:pt x="65" y="79"/>
                  <a:pt x="65" y="82"/>
                </a:cubicBezTo>
                <a:cubicBezTo>
                  <a:pt x="65" y="88"/>
                  <a:pt x="59" y="92"/>
                  <a:pt x="43" y="92"/>
                </a:cubicBezTo>
                <a:cubicBezTo>
                  <a:pt x="33" y="92"/>
                  <a:pt x="18" y="83"/>
                  <a:pt x="18" y="83"/>
                </a:cubicBezTo>
                <a:cubicBezTo>
                  <a:pt x="14" y="81"/>
                  <a:pt x="10" y="81"/>
                  <a:pt x="6" y="85"/>
                </a:cubicBezTo>
                <a:cubicBezTo>
                  <a:pt x="6" y="85"/>
                  <a:pt x="3" y="89"/>
                  <a:pt x="3" y="93"/>
                </a:cubicBezTo>
                <a:cubicBezTo>
                  <a:pt x="3" y="98"/>
                  <a:pt x="19" y="106"/>
                  <a:pt x="34" y="109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34" y="121"/>
                  <a:pt x="36" y="123"/>
                  <a:pt x="39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9" y="123"/>
                  <a:pt x="51" y="121"/>
                  <a:pt x="51" y="119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74" y="107"/>
                  <a:pt x="85" y="95"/>
                  <a:pt x="85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23" name="Google Shape;323;p24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24" name="Google Shape;324;p24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25" name="Google Shape;325;p24"/>
          <p:cNvSpPr/>
          <p:nvPr/>
        </p:nvSpPr>
        <p:spPr>
          <a:xfrm>
            <a:off x="7950200" y="3025775"/>
            <a:ext cx="893762" cy="890587"/>
          </a:xfrm>
          <a:prstGeom prst="ellipse">
            <a:avLst/>
          </a:pr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7386637" y="5078412"/>
            <a:ext cx="889000" cy="889000"/>
          </a:xfrm>
          <a:prstGeom prst="ellipse">
            <a:avLst/>
          </a:pr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7386637" y="920750"/>
            <a:ext cx="889000" cy="890587"/>
          </a:xfrm>
          <a:prstGeom prst="ellipse">
            <a:avLst/>
          </a:pr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7716837" y="1017587"/>
            <a:ext cx="554037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29" name="Google Shape;329;p24"/>
          <p:cNvSpPr txBox="1"/>
          <p:nvPr/>
        </p:nvSpPr>
        <p:spPr>
          <a:xfrm>
            <a:off x="8234362" y="3106737"/>
            <a:ext cx="676275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30" name="Google Shape;330;p24"/>
          <p:cNvSpPr txBox="1"/>
          <p:nvPr/>
        </p:nvSpPr>
        <p:spPr>
          <a:xfrm>
            <a:off x="7675562" y="5175250"/>
            <a:ext cx="666750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8059737" y="1857375"/>
            <a:ext cx="320675" cy="1060450"/>
          </a:xfrm>
          <a:custGeom>
            <a:avLst/>
            <a:gdLst/>
            <a:ahLst/>
            <a:cxnLst/>
            <a:rect l="l" t="t" r="r" b="b"/>
            <a:pathLst>
              <a:path w="77" h="254" extrusionOk="0">
                <a:moveTo>
                  <a:pt x="72" y="254"/>
                </a:moveTo>
                <a:cubicBezTo>
                  <a:pt x="69" y="254"/>
                  <a:pt x="67" y="252"/>
                  <a:pt x="67" y="249"/>
                </a:cubicBezTo>
                <a:cubicBezTo>
                  <a:pt x="55" y="166"/>
                  <a:pt x="33" y="85"/>
                  <a:pt x="1" y="8"/>
                </a:cubicBezTo>
                <a:cubicBezTo>
                  <a:pt x="0" y="5"/>
                  <a:pt x="2" y="2"/>
                  <a:pt x="4" y="1"/>
                </a:cubicBezTo>
                <a:cubicBezTo>
                  <a:pt x="7" y="0"/>
                  <a:pt x="10" y="1"/>
                  <a:pt x="11" y="4"/>
                </a:cubicBezTo>
                <a:cubicBezTo>
                  <a:pt x="44" y="82"/>
                  <a:pt x="66" y="164"/>
                  <a:pt x="77" y="248"/>
                </a:cubicBezTo>
                <a:cubicBezTo>
                  <a:pt x="77" y="251"/>
                  <a:pt x="75" y="254"/>
                  <a:pt x="73" y="254"/>
                </a:cubicBezTo>
                <a:cubicBezTo>
                  <a:pt x="72" y="254"/>
                  <a:pt x="72" y="254"/>
                  <a:pt x="72" y="254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8059737" y="4000500"/>
            <a:ext cx="320675" cy="1060450"/>
          </a:xfrm>
          <a:custGeom>
            <a:avLst/>
            <a:gdLst/>
            <a:ahLst/>
            <a:cxnLst/>
            <a:rect l="l" t="t" r="r" b="b"/>
            <a:pathLst>
              <a:path w="77" h="254" extrusionOk="0">
                <a:moveTo>
                  <a:pt x="6" y="254"/>
                </a:moveTo>
                <a:cubicBezTo>
                  <a:pt x="6" y="254"/>
                  <a:pt x="5" y="254"/>
                  <a:pt x="4" y="254"/>
                </a:cubicBezTo>
                <a:cubicBezTo>
                  <a:pt x="2" y="252"/>
                  <a:pt x="0" y="249"/>
                  <a:pt x="1" y="247"/>
                </a:cubicBezTo>
                <a:cubicBezTo>
                  <a:pt x="33" y="169"/>
                  <a:pt x="55" y="88"/>
                  <a:pt x="67" y="5"/>
                </a:cubicBezTo>
                <a:cubicBezTo>
                  <a:pt x="67" y="2"/>
                  <a:pt x="70" y="0"/>
                  <a:pt x="73" y="1"/>
                </a:cubicBezTo>
                <a:cubicBezTo>
                  <a:pt x="75" y="1"/>
                  <a:pt x="77" y="4"/>
                  <a:pt x="77" y="6"/>
                </a:cubicBezTo>
                <a:cubicBezTo>
                  <a:pt x="66" y="90"/>
                  <a:pt x="44" y="173"/>
                  <a:pt x="11" y="251"/>
                </a:cubicBezTo>
                <a:cubicBezTo>
                  <a:pt x="10" y="253"/>
                  <a:pt x="8" y="254"/>
                  <a:pt x="6" y="254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1625600" y="912812"/>
            <a:ext cx="2797175" cy="3768725"/>
          </a:xfrm>
          <a:custGeom>
            <a:avLst/>
            <a:gdLst/>
            <a:ahLst/>
            <a:cxnLst/>
            <a:rect l="l" t="t" r="r" b="b"/>
            <a:pathLst>
              <a:path w="670" h="902" extrusionOk="0">
                <a:moveTo>
                  <a:pt x="145" y="824"/>
                </a:moveTo>
                <a:cubicBezTo>
                  <a:pt x="138" y="813"/>
                  <a:pt x="137" y="799"/>
                  <a:pt x="142" y="786"/>
                </a:cubicBezTo>
                <a:cubicBezTo>
                  <a:pt x="149" y="767"/>
                  <a:pt x="164" y="751"/>
                  <a:pt x="185" y="739"/>
                </a:cubicBezTo>
                <a:cubicBezTo>
                  <a:pt x="205" y="727"/>
                  <a:pt x="227" y="722"/>
                  <a:pt x="247" y="725"/>
                </a:cubicBezTo>
                <a:cubicBezTo>
                  <a:pt x="260" y="727"/>
                  <a:pt x="272" y="735"/>
                  <a:pt x="278" y="747"/>
                </a:cubicBezTo>
                <a:cubicBezTo>
                  <a:pt x="285" y="758"/>
                  <a:pt x="286" y="773"/>
                  <a:pt x="281" y="786"/>
                </a:cubicBezTo>
                <a:cubicBezTo>
                  <a:pt x="365" y="737"/>
                  <a:pt x="365" y="737"/>
                  <a:pt x="365" y="737"/>
                </a:cubicBezTo>
                <a:cubicBezTo>
                  <a:pt x="342" y="697"/>
                  <a:pt x="329" y="651"/>
                  <a:pt x="329" y="602"/>
                </a:cubicBezTo>
                <a:cubicBezTo>
                  <a:pt x="329" y="459"/>
                  <a:pt x="440" y="342"/>
                  <a:pt x="580" y="330"/>
                </a:cubicBezTo>
                <a:cubicBezTo>
                  <a:pt x="580" y="202"/>
                  <a:pt x="580" y="202"/>
                  <a:pt x="580" y="202"/>
                </a:cubicBezTo>
                <a:cubicBezTo>
                  <a:pt x="581" y="199"/>
                  <a:pt x="584" y="195"/>
                  <a:pt x="589" y="195"/>
                </a:cubicBezTo>
                <a:cubicBezTo>
                  <a:pt x="598" y="194"/>
                  <a:pt x="606" y="195"/>
                  <a:pt x="611" y="202"/>
                </a:cubicBezTo>
                <a:cubicBezTo>
                  <a:pt x="614" y="207"/>
                  <a:pt x="616" y="212"/>
                  <a:pt x="619" y="216"/>
                </a:cubicBezTo>
                <a:cubicBezTo>
                  <a:pt x="628" y="230"/>
                  <a:pt x="645" y="232"/>
                  <a:pt x="656" y="219"/>
                </a:cubicBezTo>
                <a:cubicBezTo>
                  <a:pt x="666" y="207"/>
                  <a:pt x="670" y="189"/>
                  <a:pt x="669" y="172"/>
                </a:cubicBezTo>
                <a:cubicBezTo>
                  <a:pt x="670" y="156"/>
                  <a:pt x="666" y="138"/>
                  <a:pt x="656" y="126"/>
                </a:cubicBezTo>
                <a:cubicBezTo>
                  <a:pt x="645" y="113"/>
                  <a:pt x="628" y="115"/>
                  <a:pt x="619" y="129"/>
                </a:cubicBezTo>
                <a:cubicBezTo>
                  <a:pt x="616" y="133"/>
                  <a:pt x="614" y="138"/>
                  <a:pt x="611" y="143"/>
                </a:cubicBezTo>
                <a:cubicBezTo>
                  <a:pt x="606" y="150"/>
                  <a:pt x="598" y="151"/>
                  <a:pt x="589" y="150"/>
                </a:cubicBezTo>
                <a:cubicBezTo>
                  <a:pt x="584" y="150"/>
                  <a:pt x="581" y="146"/>
                  <a:pt x="580" y="142"/>
                </a:cubicBezTo>
                <a:cubicBezTo>
                  <a:pt x="580" y="0"/>
                  <a:pt x="580" y="0"/>
                  <a:pt x="580" y="0"/>
                </a:cubicBezTo>
                <a:cubicBezTo>
                  <a:pt x="258" y="12"/>
                  <a:pt x="0" y="277"/>
                  <a:pt x="0" y="602"/>
                </a:cubicBezTo>
                <a:cubicBezTo>
                  <a:pt x="0" y="711"/>
                  <a:pt x="29" y="814"/>
                  <a:pt x="79" y="902"/>
                </a:cubicBezTo>
                <a:cubicBezTo>
                  <a:pt x="177" y="845"/>
                  <a:pt x="177" y="845"/>
                  <a:pt x="177" y="845"/>
                </a:cubicBezTo>
                <a:cubicBezTo>
                  <a:pt x="163" y="843"/>
                  <a:pt x="151" y="836"/>
                  <a:pt x="145" y="824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4151312" y="912812"/>
            <a:ext cx="2505075" cy="3714750"/>
          </a:xfrm>
          <a:custGeom>
            <a:avLst/>
            <a:gdLst/>
            <a:ahLst/>
            <a:cxnLst/>
            <a:rect l="l" t="t" r="r" b="b"/>
            <a:pathLst>
              <a:path w="600" h="889" extrusionOk="0">
                <a:moveTo>
                  <a:pt x="35" y="95"/>
                </a:moveTo>
                <a:cubicBezTo>
                  <a:pt x="48" y="95"/>
                  <a:pt x="60" y="101"/>
                  <a:pt x="69" y="112"/>
                </a:cubicBezTo>
                <a:cubicBezTo>
                  <a:pt x="82" y="127"/>
                  <a:pt x="88" y="149"/>
                  <a:pt x="88" y="172"/>
                </a:cubicBezTo>
                <a:cubicBezTo>
                  <a:pt x="88" y="196"/>
                  <a:pt x="82" y="218"/>
                  <a:pt x="69" y="233"/>
                </a:cubicBezTo>
                <a:cubicBezTo>
                  <a:pt x="60" y="244"/>
                  <a:pt x="48" y="250"/>
                  <a:pt x="35" y="250"/>
                </a:cubicBezTo>
                <a:cubicBezTo>
                  <a:pt x="21" y="250"/>
                  <a:pt x="8" y="243"/>
                  <a:pt x="0" y="232"/>
                </a:cubicBezTo>
                <a:cubicBezTo>
                  <a:pt x="0" y="329"/>
                  <a:pt x="0" y="329"/>
                  <a:pt x="0" y="329"/>
                </a:cubicBezTo>
                <a:cubicBezTo>
                  <a:pt x="150" y="331"/>
                  <a:pt x="271" y="452"/>
                  <a:pt x="271" y="602"/>
                </a:cubicBezTo>
                <a:cubicBezTo>
                  <a:pt x="271" y="644"/>
                  <a:pt x="261" y="684"/>
                  <a:pt x="245" y="719"/>
                </a:cubicBezTo>
                <a:cubicBezTo>
                  <a:pt x="355" y="783"/>
                  <a:pt x="355" y="783"/>
                  <a:pt x="355" y="783"/>
                </a:cubicBezTo>
                <a:cubicBezTo>
                  <a:pt x="358" y="786"/>
                  <a:pt x="359" y="791"/>
                  <a:pt x="357" y="795"/>
                </a:cubicBezTo>
                <a:cubicBezTo>
                  <a:pt x="353" y="802"/>
                  <a:pt x="349" y="809"/>
                  <a:pt x="340" y="810"/>
                </a:cubicBezTo>
                <a:cubicBezTo>
                  <a:pt x="334" y="810"/>
                  <a:pt x="329" y="810"/>
                  <a:pt x="324" y="810"/>
                </a:cubicBezTo>
                <a:cubicBezTo>
                  <a:pt x="307" y="810"/>
                  <a:pt x="297" y="825"/>
                  <a:pt x="303" y="840"/>
                </a:cubicBezTo>
                <a:cubicBezTo>
                  <a:pt x="309" y="855"/>
                  <a:pt x="322" y="868"/>
                  <a:pt x="336" y="875"/>
                </a:cubicBezTo>
                <a:cubicBezTo>
                  <a:pt x="350" y="884"/>
                  <a:pt x="368" y="889"/>
                  <a:pt x="384" y="887"/>
                </a:cubicBezTo>
                <a:cubicBezTo>
                  <a:pt x="400" y="884"/>
                  <a:pt x="407" y="868"/>
                  <a:pt x="399" y="854"/>
                </a:cubicBezTo>
                <a:cubicBezTo>
                  <a:pt x="397" y="849"/>
                  <a:pt x="394" y="845"/>
                  <a:pt x="391" y="840"/>
                </a:cubicBezTo>
                <a:cubicBezTo>
                  <a:pt x="387" y="831"/>
                  <a:pt x="391" y="824"/>
                  <a:pt x="396" y="817"/>
                </a:cubicBezTo>
                <a:cubicBezTo>
                  <a:pt x="398" y="813"/>
                  <a:pt x="403" y="812"/>
                  <a:pt x="407" y="813"/>
                </a:cubicBezTo>
                <a:cubicBezTo>
                  <a:pt x="530" y="884"/>
                  <a:pt x="530" y="884"/>
                  <a:pt x="530" y="884"/>
                </a:cubicBezTo>
                <a:cubicBezTo>
                  <a:pt x="575" y="800"/>
                  <a:pt x="600" y="704"/>
                  <a:pt x="600" y="602"/>
                </a:cubicBezTo>
                <a:cubicBezTo>
                  <a:pt x="600" y="271"/>
                  <a:pt x="331" y="1"/>
                  <a:pt x="0" y="0"/>
                </a:cubicBezTo>
                <a:cubicBezTo>
                  <a:pt x="0" y="113"/>
                  <a:pt x="0" y="113"/>
                  <a:pt x="0" y="113"/>
                </a:cubicBezTo>
                <a:cubicBezTo>
                  <a:pt x="8" y="102"/>
                  <a:pt x="21" y="95"/>
                  <a:pt x="35" y="95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2009775" y="4008437"/>
            <a:ext cx="4305300" cy="1938337"/>
          </a:xfrm>
          <a:custGeom>
            <a:avLst/>
            <a:gdLst/>
            <a:ahLst/>
            <a:cxnLst/>
            <a:rect l="l" t="t" r="r" b="b"/>
            <a:pathLst>
              <a:path w="1031" h="464" extrusionOk="0">
                <a:moveTo>
                  <a:pt x="931" y="147"/>
                </a:moveTo>
                <a:cubicBezTo>
                  <a:pt x="925" y="159"/>
                  <a:pt x="913" y="166"/>
                  <a:pt x="900" y="169"/>
                </a:cubicBezTo>
                <a:cubicBezTo>
                  <a:pt x="880" y="172"/>
                  <a:pt x="858" y="167"/>
                  <a:pt x="838" y="155"/>
                </a:cubicBezTo>
                <a:cubicBezTo>
                  <a:pt x="817" y="143"/>
                  <a:pt x="801" y="127"/>
                  <a:pt x="795" y="108"/>
                </a:cubicBezTo>
                <a:cubicBezTo>
                  <a:pt x="790" y="95"/>
                  <a:pt x="791" y="81"/>
                  <a:pt x="797" y="70"/>
                </a:cubicBezTo>
                <a:cubicBezTo>
                  <a:pt x="804" y="58"/>
                  <a:pt x="816" y="50"/>
                  <a:pt x="830" y="48"/>
                </a:cubicBezTo>
                <a:cubicBezTo>
                  <a:pt x="746" y="0"/>
                  <a:pt x="746" y="0"/>
                  <a:pt x="746" y="0"/>
                </a:cubicBezTo>
                <a:cubicBezTo>
                  <a:pt x="698" y="81"/>
                  <a:pt x="611" y="135"/>
                  <a:pt x="510" y="135"/>
                </a:cubicBezTo>
                <a:cubicBezTo>
                  <a:pt x="417" y="135"/>
                  <a:pt x="335" y="88"/>
                  <a:pt x="286" y="17"/>
                </a:cubicBezTo>
                <a:cubicBezTo>
                  <a:pt x="175" y="81"/>
                  <a:pt x="175" y="81"/>
                  <a:pt x="175" y="81"/>
                </a:cubicBezTo>
                <a:cubicBezTo>
                  <a:pt x="171" y="82"/>
                  <a:pt x="167" y="81"/>
                  <a:pt x="164" y="77"/>
                </a:cubicBezTo>
                <a:cubicBezTo>
                  <a:pt x="159" y="70"/>
                  <a:pt x="156" y="63"/>
                  <a:pt x="160" y="54"/>
                </a:cubicBezTo>
                <a:cubicBezTo>
                  <a:pt x="162" y="49"/>
                  <a:pt x="165" y="45"/>
                  <a:pt x="168" y="40"/>
                </a:cubicBezTo>
                <a:cubicBezTo>
                  <a:pt x="175" y="26"/>
                  <a:pt x="168" y="10"/>
                  <a:pt x="152" y="7"/>
                </a:cubicBezTo>
                <a:cubicBezTo>
                  <a:pt x="136" y="5"/>
                  <a:pt x="119" y="10"/>
                  <a:pt x="105" y="18"/>
                </a:cubicBezTo>
                <a:cubicBezTo>
                  <a:pt x="90" y="26"/>
                  <a:pt x="77" y="39"/>
                  <a:pt x="71" y="54"/>
                </a:cubicBezTo>
                <a:cubicBezTo>
                  <a:pt x="66" y="69"/>
                  <a:pt x="76" y="83"/>
                  <a:pt x="92" y="84"/>
                </a:cubicBezTo>
                <a:cubicBezTo>
                  <a:pt x="97" y="84"/>
                  <a:pt x="103" y="83"/>
                  <a:pt x="108" y="84"/>
                </a:cubicBezTo>
                <a:cubicBezTo>
                  <a:pt x="117" y="85"/>
                  <a:pt x="121" y="92"/>
                  <a:pt x="126" y="99"/>
                </a:cubicBezTo>
                <a:cubicBezTo>
                  <a:pt x="128" y="103"/>
                  <a:pt x="126" y="108"/>
                  <a:pt x="123" y="111"/>
                </a:cubicBezTo>
                <a:cubicBezTo>
                  <a:pt x="0" y="182"/>
                  <a:pt x="0" y="182"/>
                  <a:pt x="0" y="182"/>
                </a:cubicBezTo>
                <a:cubicBezTo>
                  <a:pt x="107" y="351"/>
                  <a:pt x="296" y="464"/>
                  <a:pt x="510" y="464"/>
                </a:cubicBezTo>
                <a:cubicBezTo>
                  <a:pt x="733" y="464"/>
                  <a:pt x="927" y="344"/>
                  <a:pt x="1031" y="165"/>
                </a:cubicBezTo>
                <a:cubicBezTo>
                  <a:pt x="934" y="108"/>
                  <a:pt x="934" y="108"/>
                  <a:pt x="934" y="108"/>
                </a:cubicBezTo>
                <a:cubicBezTo>
                  <a:pt x="939" y="121"/>
                  <a:pt x="938" y="136"/>
                  <a:pt x="931" y="147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3687762" y="4843462"/>
            <a:ext cx="822325" cy="739775"/>
          </a:xfrm>
          <a:custGeom>
            <a:avLst/>
            <a:gdLst/>
            <a:ahLst/>
            <a:cxnLst/>
            <a:rect l="l" t="t" r="r" b="b"/>
            <a:pathLst>
              <a:path w="197" h="177" extrusionOk="0">
                <a:moveTo>
                  <a:pt x="134" y="23"/>
                </a:moveTo>
                <a:cubicBezTo>
                  <a:pt x="122" y="23"/>
                  <a:pt x="122" y="23"/>
                  <a:pt x="122" y="23"/>
                </a:cubicBezTo>
                <a:cubicBezTo>
                  <a:pt x="122" y="16"/>
                  <a:pt x="116" y="11"/>
                  <a:pt x="110" y="11"/>
                </a:cubicBezTo>
                <a:cubicBezTo>
                  <a:pt x="88" y="11"/>
                  <a:pt x="88" y="11"/>
                  <a:pt x="88" y="11"/>
                </a:cubicBezTo>
                <a:cubicBezTo>
                  <a:pt x="81" y="11"/>
                  <a:pt x="76" y="16"/>
                  <a:pt x="75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4" y="10"/>
                  <a:pt x="73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4" y="0"/>
                  <a:pt x="134" y="10"/>
                  <a:pt x="134" y="23"/>
                </a:cubicBezTo>
                <a:close/>
                <a:moveTo>
                  <a:pt x="30" y="98"/>
                </a:moveTo>
                <a:cubicBezTo>
                  <a:pt x="80" y="98"/>
                  <a:pt x="80" y="98"/>
                  <a:pt x="80" y="98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86"/>
                  <a:pt x="84" y="81"/>
                  <a:pt x="89" y="81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13" y="81"/>
                  <a:pt x="118" y="86"/>
                  <a:pt x="118" y="91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2" y="98"/>
                  <a:pt x="195" y="86"/>
                  <a:pt x="197" y="70"/>
                </a:cubicBezTo>
                <a:cubicBezTo>
                  <a:pt x="197" y="55"/>
                  <a:pt x="197" y="55"/>
                  <a:pt x="197" y="55"/>
                </a:cubicBezTo>
                <a:cubicBezTo>
                  <a:pt x="197" y="40"/>
                  <a:pt x="187" y="28"/>
                  <a:pt x="174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8" y="28"/>
                  <a:pt x="158" y="28"/>
                  <a:pt x="158" y="28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1" y="28"/>
                  <a:pt x="0" y="40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3" y="86"/>
                  <a:pt x="15" y="98"/>
                  <a:pt x="30" y="98"/>
                </a:cubicBezTo>
                <a:close/>
                <a:moveTo>
                  <a:pt x="167" y="106"/>
                </a:moveTo>
                <a:cubicBezTo>
                  <a:pt x="118" y="106"/>
                  <a:pt x="118" y="106"/>
                  <a:pt x="118" y="106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18" y="119"/>
                  <a:pt x="113" y="123"/>
                  <a:pt x="108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4" y="123"/>
                  <a:pt x="80" y="119"/>
                  <a:pt x="80" y="113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18" y="106"/>
                  <a:pt x="7" y="99"/>
                  <a:pt x="0" y="8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65"/>
                  <a:pt x="11" y="177"/>
                  <a:pt x="23" y="177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38" y="177"/>
                  <a:pt x="38" y="177"/>
                  <a:pt x="38" y="177"/>
                </a:cubicBezTo>
                <a:cubicBezTo>
                  <a:pt x="46" y="177"/>
                  <a:pt x="46" y="177"/>
                  <a:pt x="46" y="177"/>
                </a:cubicBezTo>
                <a:cubicBezTo>
                  <a:pt x="150" y="177"/>
                  <a:pt x="150" y="177"/>
                  <a:pt x="150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63" y="177"/>
                  <a:pt x="163" y="177"/>
                  <a:pt x="163" y="177"/>
                </a:cubicBezTo>
                <a:cubicBezTo>
                  <a:pt x="174" y="177"/>
                  <a:pt x="174" y="177"/>
                  <a:pt x="174" y="177"/>
                </a:cubicBezTo>
                <a:cubicBezTo>
                  <a:pt x="187" y="177"/>
                  <a:pt x="197" y="165"/>
                  <a:pt x="197" y="150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1" y="99"/>
                  <a:pt x="180" y="106"/>
                  <a:pt x="167" y="106"/>
                </a:cubicBezTo>
                <a:close/>
                <a:moveTo>
                  <a:pt x="108" y="89"/>
                </a:moveTo>
                <a:cubicBezTo>
                  <a:pt x="89" y="89"/>
                  <a:pt x="89" y="89"/>
                  <a:pt x="89" y="89"/>
                </a:cubicBezTo>
                <a:cubicBezTo>
                  <a:pt x="88" y="89"/>
                  <a:pt x="86" y="90"/>
                  <a:pt x="86" y="92"/>
                </a:cubicBezTo>
                <a:cubicBezTo>
                  <a:pt x="86" y="97"/>
                  <a:pt x="86" y="97"/>
                  <a:pt x="86" y="9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86" y="115"/>
                  <a:pt x="88" y="116"/>
                  <a:pt x="89" y="116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10" y="116"/>
                  <a:pt x="111" y="115"/>
                  <a:pt x="111" y="113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11" y="90"/>
                  <a:pt x="110" y="89"/>
                  <a:pt x="108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2227262" y="2036762"/>
            <a:ext cx="747712" cy="747712"/>
          </a:xfrm>
          <a:custGeom>
            <a:avLst/>
            <a:gdLst/>
            <a:ahLst/>
            <a:cxnLst/>
            <a:rect l="l" t="t" r="r" b="b"/>
            <a:pathLst>
              <a:path w="179" h="179" extrusionOk="0">
                <a:moveTo>
                  <a:pt x="85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41"/>
                  <a:pt x="131" y="179"/>
                  <a:pt x="85" y="179"/>
                </a:cubicBezTo>
                <a:cubicBezTo>
                  <a:pt x="38" y="179"/>
                  <a:pt x="0" y="141"/>
                  <a:pt x="0" y="94"/>
                </a:cubicBezTo>
                <a:cubicBezTo>
                  <a:pt x="0" y="48"/>
                  <a:pt x="38" y="10"/>
                  <a:pt x="85" y="10"/>
                </a:cubicBezTo>
                <a:lnTo>
                  <a:pt x="85" y="94"/>
                </a:lnTo>
                <a:close/>
                <a:moveTo>
                  <a:pt x="95" y="0"/>
                </a:moveTo>
                <a:cubicBezTo>
                  <a:pt x="95" y="84"/>
                  <a:pt x="95" y="84"/>
                  <a:pt x="95" y="84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79" y="37"/>
                  <a:pt x="141" y="0"/>
                  <a:pt x="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5295900" y="2139950"/>
            <a:ext cx="781050" cy="782637"/>
          </a:xfrm>
          <a:custGeom>
            <a:avLst/>
            <a:gdLst/>
            <a:ahLst/>
            <a:cxnLst/>
            <a:rect l="l" t="t" r="r" b="b"/>
            <a:pathLst>
              <a:path w="187" h="187" extrusionOk="0">
                <a:moveTo>
                  <a:pt x="183" y="80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70"/>
                  <a:pt x="156" y="64"/>
                  <a:pt x="153" y="58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8" y="38"/>
                  <a:pt x="167" y="35"/>
                  <a:pt x="166" y="34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1" y="19"/>
                  <a:pt x="149" y="19"/>
                  <a:pt x="147" y="20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23" y="31"/>
                  <a:pt x="117" y="28"/>
                  <a:pt x="110" y="27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1"/>
                  <a:pt x="105" y="0"/>
                  <a:pt x="103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80" y="1"/>
                  <a:pt x="80" y="3"/>
                </a:cubicBezTo>
                <a:cubicBezTo>
                  <a:pt x="76" y="27"/>
                  <a:pt x="76" y="27"/>
                  <a:pt x="76" y="27"/>
                </a:cubicBezTo>
                <a:cubicBezTo>
                  <a:pt x="70" y="28"/>
                  <a:pt x="64" y="31"/>
                  <a:pt x="58" y="34"/>
                </a:cubicBezTo>
                <a:cubicBezTo>
                  <a:pt x="39" y="20"/>
                  <a:pt x="39" y="20"/>
                  <a:pt x="39" y="20"/>
                </a:cubicBezTo>
                <a:cubicBezTo>
                  <a:pt x="37" y="19"/>
                  <a:pt x="35" y="19"/>
                  <a:pt x="34" y="21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5"/>
                  <a:pt x="19" y="38"/>
                  <a:pt x="20" y="39"/>
                </a:cubicBezTo>
                <a:cubicBezTo>
                  <a:pt x="34" y="58"/>
                  <a:pt x="34" y="58"/>
                  <a:pt x="34" y="58"/>
                </a:cubicBezTo>
                <a:cubicBezTo>
                  <a:pt x="30" y="64"/>
                  <a:pt x="28" y="70"/>
                  <a:pt x="26" y="76"/>
                </a:cubicBezTo>
                <a:cubicBezTo>
                  <a:pt x="3" y="80"/>
                  <a:pt x="3" y="80"/>
                  <a:pt x="3" y="80"/>
                </a:cubicBezTo>
                <a:cubicBezTo>
                  <a:pt x="1" y="80"/>
                  <a:pt x="0" y="82"/>
                  <a:pt x="0" y="8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5"/>
                  <a:pt x="1" y="107"/>
                  <a:pt x="3" y="107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8" y="117"/>
                  <a:pt x="30" y="123"/>
                  <a:pt x="34" y="129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9" y="149"/>
                  <a:pt x="19" y="152"/>
                  <a:pt x="20" y="153"/>
                </a:cubicBezTo>
                <a:cubicBezTo>
                  <a:pt x="34" y="167"/>
                  <a:pt x="34" y="167"/>
                  <a:pt x="34" y="167"/>
                </a:cubicBezTo>
                <a:cubicBezTo>
                  <a:pt x="35" y="168"/>
                  <a:pt x="37" y="168"/>
                  <a:pt x="39" y="167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4" y="156"/>
                  <a:pt x="70" y="159"/>
                  <a:pt x="76" y="160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0" y="186"/>
                  <a:pt x="82" y="187"/>
                  <a:pt x="84" y="187"/>
                </a:cubicBezTo>
                <a:cubicBezTo>
                  <a:pt x="103" y="187"/>
                  <a:pt x="103" y="187"/>
                  <a:pt x="103" y="187"/>
                </a:cubicBezTo>
                <a:cubicBezTo>
                  <a:pt x="105" y="187"/>
                  <a:pt x="106" y="186"/>
                  <a:pt x="107" y="184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117" y="159"/>
                  <a:pt x="123" y="156"/>
                  <a:pt x="128" y="153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49" y="168"/>
                  <a:pt x="151" y="168"/>
                  <a:pt x="153" y="167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7" y="152"/>
                  <a:pt x="168" y="149"/>
                  <a:pt x="167" y="148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6" y="123"/>
                  <a:pt x="158" y="117"/>
                  <a:pt x="160" y="111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5" y="107"/>
                  <a:pt x="187" y="105"/>
                  <a:pt x="187" y="10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7" y="82"/>
                  <a:pt x="185" y="80"/>
                  <a:pt x="183" y="80"/>
                </a:cubicBezTo>
                <a:close/>
                <a:moveTo>
                  <a:pt x="93" y="128"/>
                </a:moveTo>
                <a:cubicBezTo>
                  <a:pt x="74" y="128"/>
                  <a:pt x="59" y="113"/>
                  <a:pt x="59" y="94"/>
                </a:cubicBezTo>
                <a:cubicBezTo>
                  <a:pt x="59" y="74"/>
                  <a:pt x="74" y="59"/>
                  <a:pt x="93" y="59"/>
                </a:cubicBezTo>
                <a:cubicBezTo>
                  <a:pt x="112" y="59"/>
                  <a:pt x="128" y="74"/>
                  <a:pt x="128" y="94"/>
                </a:cubicBezTo>
                <a:cubicBezTo>
                  <a:pt x="128" y="113"/>
                  <a:pt x="112" y="128"/>
                  <a:pt x="9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4" name="Google Shape;344;p25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5" name="Google Shape;345;p25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46" name="Google Shape;346;p25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47" name="Google Shape;347;p25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48" name="Google Shape;348;p25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49" name="Google Shape;349;p25"/>
          <p:cNvSpPr/>
          <p:nvPr/>
        </p:nvSpPr>
        <p:spPr>
          <a:xfrm>
            <a:off x="7950200" y="3030537"/>
            <a:ext cx="889000" cy="890587"/>
          </a:xfrm>
          <a:prstGeom prst="ellipse">
            <a:avLst/>
          </a:prstGeom>
          <a:solidFill>
            <a:srgbClr val="3741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7385050" y="5080000"/>
            <a:ext cx="890587" cy="892175"/>
          </a:xfrm>
          <a:prstGeom prst="ellipse">
            <a:avLst/>
          </a:prstGeom>
          <a:solidFill>
            <a:srgbClr val="DC35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7385050" y="922337"/>
            <a:ext cx="890587" cy="892175"/>
          </a:xfrm>
          <a:prstGeom prst="ellipse">
            <a:avLst/>
          </a:prstGeom>
          <a:solidFill>
            <a:srgbClr val="D9CB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7715250" y="1030287"/>
            <a:ext cx="557212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53" name="Google Shape;353;p25"/>
          <p:cNvSpPr txBox="1"/>
          <p:nvPr/>
        </p:nvSpPr>
        <p:spPr>
          <a:xfrm>
            <a:off x="8229600" y="3113087"/>
            <a:ext cx="676275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54" name="Google Shape;354;p25"/>
          <p:cNvSpPr txBox="1"/>
          <p:nvPr/>
        </p:nvSpPr>
        <p:spPr>
          <a:xfrm>
            <a:off x="7673975" y="5180012"/>
            <a:ext cx="671512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8056562" y="1858962"/>
            <a:ext cx="325437" cy="1063625"/>
          </a:xfrm>
          <a:custGeom>
            <a:avLst/>
            <a:gdLst/>
            <a:ahLst/>
            <a:cxnLst/>
            <a:rect l="l" t="t" r="r" b="b"/>
            <a:pathLst>
              <a:path w="79" h="258" extrusionOk="0">
                <a:moveTo>
                  <a:pt x="73" y="258"/>
                </a:moveTo>
                <a:cubicBezTo>
                  <a:pt x="70" y="258"/>
                  <a:pt x="68" y="256"/>
                  <a:pt x="67" y="253"/>
                </a:cubicBezTo>
                <a:cubicBezTo>
                  <a:pt x="56" y="169"/>
                  <a:pt x="34" y="87"/>
                  <a:pt x="2" y="9"/>
                </a:cubicBezTo>
                <a:cubicBezTo>
                  <a:pt x="0" y="6"/>
                  <a:pt x="2" y="3"/>
                  <a:pt x="4" y="2"/>
                </a:cubicBezTo>
                <a:cubicBezTo>
                  <a:pt x="7" y="0"/>
                  <a:pt x="10" y="2"/>
                  <a:pt x="11" y="4"/>
                </a:cubicBezTo>
                <a:cubicBezTo>
                  <a:pt x="44" y="84"/>
                  <a:pt x="67" y="167"/>
                  <a:pt x="78" y="252"/>
                </a:cubicBezTo>
                <a:cubicBezTo>
                  <a:pt x="79" y="255"/>
                  <a:pt x="76" y="257"/>
                  <a:pt x="74" y="258"/>
                </a:cubicBezTo>
                <a:cubicBezTo>
                  <a:pt x="73" y="258"/>
                  <a:pt x="73" y="258"/>
                  <a:pt x="73" y="25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8056562" y="4003675"/>
            <a:ext cx="325437" cy="1060450"/>
          </a:xfrm>
          <a:custGeom>
            <a:avLst/>
            <a:gdLst/>
            <a:ahLst/>
            <a:cxnLst/>
            <a:rect l="l" t="t" r="r" b="b"/>
            <a:pathLst>
              <a:path w="79" h="257" extrusionOk="0">
                <a:moveTo>
                  <a:pt x="6" y="257"/>
                </a:moveTo>
                <a:cubicBezTo>
                  <a:pt x="6" y="257"/>
                  <a:pt x="5" y="257"/>
                  <a:pt x="4" y="256"/>
                </a:cubicBezTo>
                <a:cubicBezTo>
                  <a:pt x="2" y="255"/>
                  <a:pt x="0" y="252"/>
                  <a:pt x="2" y="249"/>
                </a:cubicBezTo>
                <a:cubicBezTo>
                  <a:pt x="34" y="171"/>
                  <a:pt x="56" y="89"/>
                  <a:pt x="67" y="5"/>
                </a:cubicBezTo>
                <a:cubicBezTo>
                  <a:pt x="68" y="2"/>
                  <a:pt x="71" y="0"/>
                  <a:pt x="74" y="0"/>
                </a:cubicBezTo>
                <a:cubicBezTo>
                  <a:pt x="76" y="1"/>
                  <a:pt x="79" y="3"/>
                  <a:pt x="78" y="6"/>
                </a:cubicBezTo>
                <a:cubicBezTo>
                  <a:pt x="67" y="91"/>
                  <a:pt x="44" y="174"/>
                  <a:pt x="11" y="254"/>
                </a:cubicBezTo>
                <a:cubicBezTo>
                  <a:pt x="11" y="256"/>
                  <a:pt x="9" y="257"/>
                  <a:pt x="6" y="257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3824287" y="2498725"/>
            <a:ext cx="3098800" cy="3443287"/>
          </a:xfrm>
          <a:custGeom>
            <a:avLst/>
            <a:gdLst/>
            <a:ahLst/>
            <a:cxnLst/>
            <a:rect l="l" t="t" r="r" b="b"/>
            <a:pathLst>
              <a:path w="752" h="835" extrusionOk="0">
                <a:moveTo>
                  <a:pt x="77" y="835"/>
                </a:moveTo>
                <a:cubicBezTo>
                  <a:pt x="174" y="835"/>
                  <a:pt x="268" y="812"/>
                  <a:pt x="355" y="767"/>
                </a:cubicBezTo>
                <a:cubicBezTo>
                  <a:pt x="627" y="627"/>
                  <a:pt x="752" y="308"/>
                  <a:pt x="648" y="21"/>
                </a:cubicBezTo>
                <a:cubicBezTo>
                  <a:pt x="207" y="0"/>
                  <a:pt x="207" y="0"/>
                  <a:pt x="207" y="0"/>
                </a:cubicBezTo>
                <a:cubicBezTo>
                  <a:pt x="250" y="25"/>
                  <a:pt x="286" y="62"/>
                  <a:pt x="309" y="107"/>
                </a:cubicBezTo>
                <a:cubicBezTo>
                  <a:pt x="352" y="191"/>
                  <a:pt x="347" y="292"/>
                  <a:pt x="295" y="371"/>
                </a:cubicBezTo>
                <a:cubicBezTo>
                  <a:pt x="0" y="830"/>
                  <a:pt x="0" y="830"/>
                  <a:pt x="0" y="830"/>
                </a:cubicBezTo>
                <a:cubicBezTo>
                  <a:pt x="25" y="833"/>
                  <a:pt x="51" y="835"/>
                  <a:pt x="77" y="835"/>
                </a:cubicBezTo>
                <a:cubicBezTo>
                  <a:pt x="77" y="835"/>
                  <a:pt x="77" y="835"/>
                  <a:pt x="77" y="835"/>
                </a:cubicBezTo>
                <a:close/>
              </a:path>
            </a:pathLst>
          </a:custGeom>
          <a:solidFill>
            <a:srgbClr val="3741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1466850" y="1917700"/>
            <a:ext cx="3209925" cy="3983037"/>
          </a:xfrm>
          <a:custGeom>
            <a:avLst/>
            <a:gdLst/>
            <a:ahLst/>
            <a:cxnLst/>
            <a:rect l="l" t="t" r="r" b="b"/>
            <a:pathLst>
              <a:path w="779" h="966" extrusionOk="0">
                <a:moveTo>
                  <a:pt x="415" y="488"/>
                </a:moveTo>
                <a:cubicBezTo>
                  <a:pt x="164" y="0"/>
                  <a:pt x="164" y="0"/>
                  <a:pt x="164" y="0"/>
                </a:cubicBezTo>
                <a:cubicBezTo>
                  <a:pt x="23" y="186"/>
                  <a:pt x="0" y="437"/>
                  <a:pt x="108" y="646"/>
                </a:cubicBezTo>
                <a:cubicBezTo>
                  <a:pt x="195" y="816"/>
                  <a:pt x="352" y="932"/>
                  <a:pt x="540" y="966"/>
                </a:cubicBezTo>
                <a:cubicBezTo>
                  <a:pt x="779" y="595"/>
                  <a:pt x="779" y="595"/>
                  <a:pt x="779" y="595"/>
                </a:cubicBezTo>
                <a:cubicBezTo>
                  <a:pt x="775" y="597"/>
                  <a:pt x="772" y="599"/>
                  <a:pt x="768" y="600"/>
                </a:cubicBezTo>
                <a:cubicBezTo>
                  <a:pt x="731" y="619"/>
                  <a:pt x="690" y="630"/>
                  <a:pt x="648" y="630"/>
                </a:cubicBezTo>
                <a:cubicBezTo>
                  <a:pt x="550" y="630"/>
                  <a:pt x="461" y="575"/>
                  <a:pt x="415" y="488"/>
                </a:cubicBezTo>
                <a:close/>
              </a:path>
            </a:pathLst>
          </a:custGeom>
          <a:solidFill>
            <a:srgbClr val="DC35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2225675" y="922337"/>
            <a:ext cx="4224337" cy="2508250"/>
          </a:xfrm>
          <a:custGeom>
            <a:avLst/>
            <a:gdLst/>
            <a:ahLst/>
            <a:cxnLst/>
            <a:rect l="l" t="t" r="r" b="b"/>
            <a:pathLst>
              <a:path w="1025" h="608" extrusionOk="0">
                <a:moveTo>
                  <a:pt x="480" y="347"/>
                </a:moveTo>
                <a:cubicBezTo>
                  <a:pt x="1025" y="373"/>
                  <a:pt x="1025" y="373"/>
                  <a:pt x="1025" y="373"/>
                </a:cubicBezTo>
                <a:cubicBezTo>
                  <a:pt x="1019" y="359"/>
                  <a:pt x="1012" y="344"/>
                  <a:pt x="1005" y="330"/>
                </a:cubicBezTo>
                <a:cubicBezTo>
                  <a:pt x="900" y="127"/>
                  <a:pt x="693" y="0"/>
                  <a:pt x="464" y="0"/>
                </a:cubicBezTo>
                <a:cubicBezTo>
                  <a:pt x="366" y="0"/>
                  <a:pt x="273" y="23"/>
                  <a:pt x="186" y="68"/>
                </a:cubicBezTo>
                <a:cubicBezTo>
                  <a:pt x="114" y="105"/>
                  <a:pt x="52" y="155"/>
                  <a:pt x="0" y="216"/>
                </a:cubicBezTo>
                <a:cubicBezTo>
                  <a:pt x="202" y="608"/>
                  <a:pt x="202" y="608"/>
                  <a:pt x="202" y="608"/>
                </a:cubicBezTo>
                <a:cubicBezTo>
                  <a:pt x="203" y="514"/>
                  <a:pt x="254" y="422"/>
                  <a:pt x="344" y="376"/>
                </a:cubicBezTo>
                <a:cubicBezTo>
                  <a:pt x="386" y="354"/>
                  <a:pt x="433" y="344"/>
                  <a:pt x="480" y="347"/>
                </a:cubicBezTo>
                <a:close/>
              </a:path>
            </a:pathLst>
          </a:custGeom>
          <a:solidFill>
            <a:srgbClr val="D9CB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3741737" y="1252537"/>
            <a:ext cx="820737" cy="738187"/>
          </a:xfrm>
          <a:custGeom>
            <a:avLst/>
            <a:gdLst/>
            <a:ahLst/>
            <a:cxnLst/>
            <a:rect l="l" t="t" r="r" b="b"/>
            <a:pathLst>
              <a:path w="199" h="179" extrusionOk="0">
                <a:moveTo>
                  <a:pt x="136" y="24"/>
                </a:moveTo>
                <a:cubicBezTo>
                  <a:pt x="124" y="24"/>
                  <a:pt x="124" y="24"/>
                  <a:pt x="124" y="24"/>
                </a:cubicBezTo>
                <a:cubicBezTo>
                  <a:pt x="123" y="16"/>
                  <a:pt x="117" y="11"/>
                  <a:pt x="111" y="11"/>
                </a:cubicBezTo>
                <a:cubicBezTo>
                  <a:pt x="88" y="11"/>
                  <a:pt x="88" y="11"/>
                  <a:pt x="88" y="11"/>
                </a:cubicBezTo>
                <a:cubicBezTo>
                  <a:pt x="82" y="11"/>
                  <a:pt x="77" y="16"/>
                  <a:pt x="76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0"/>
                  <a:pt x="74" y="0"/>
                  <a:pt x="8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26" y="0"/>
                  <a:pt x="135" y="10"/>
                  <a:pt x="136" y="24"/>
                </a:cubicBezTo>
                <a:close/>
                <a:moveTo>
                  <a:pt x="30" y="99"/>
                </a:moveTo>
                <a:cubicBezTo>
                  <a:pt x="80" y="99"/>
                  <a:pt x="80" y="99"/>
                  <a:pt x="80" y="99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86"/>
                  <a:pt x="85" y="82"/>
                  <a:pt x="90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5" y="82"/>
                  <a:pt x="119" y="86"/>
                  <a:pt x="119" y="92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84" y="99"/>
                  <a:pt x="197" y="87"/>
                  <a:pt x="199" y="71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40"/>
                  <a:pt x="189" y="29"/>
                  <a:pt x="176" y="29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10" y="29"/>
                  <a:pt x="0" y="40"/>
                  <a:pt x="0" y="55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87"/>
                  <a:pt x="15" y="99"/>
                  <a:pt x="30" y="99"/>
                </a:cubicBezTo>
                <a:close/>
                <a:moveTo>
                  <a:pt x="169" y="107"/>
                </a:moveTo>
                <a:cubicBezTo>
                  <a:pt x="119" y="107"/>
                  <a:pt x="119" y="107"/>
                  <a:pt x="119" y="107"/>
                </a:cubicBezTo>
                <a:cubicBezTo>
                  <a:pt x="119" y="115"/>
                  <a:pt x="119" y="115"/>
                  <a:pt x="119" y="115"/>
                </a:cubicBezTo>
                <a:cubicBezTo>
                  <a:pt x="119" y="120"/>
                  <a:pt x="115" y="124"/>
                  <a:pt x="109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5" y="124"/>
                  <a:pt x="80" y="120"/>
                  <a:pt x="80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18" y="107"/>
                  <a:pt x="7" y="100"/>
                  <a:pt x="0" y="9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7"/>
                  <a:pt x="10" y="179"/>
                  <a:pt x="23" y="179"/>
                </a:cubicBezTo>
                <a:cubicBezTo>
                  <a:pt x="31" y="179"/>
                  <a:pt x="31" y="179"/>
                  <a:pt x="31" y="179"/>
                </a:cubicBezTo>
                <a:cubicBezTo>
                  <a:pt x="38" y="179"/>
                  <a:pt x="38" y="179"/>
                  <a:pt x="38" y="17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151" y="179"/>
                  <a:pt x="151" y="179"/>
                  <a:pt x="151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76" y="179"/>
                  <a:pt x="176" y="179"/>
                  <a:pt x="176" y="179"/>
                </a:cubicBezTo>
                <a:cubicBezTo>
                  <a:pt x="189" y="179"/>
                  <a:pt x="199" y="167"/>
                  <a:pt x="199" y="152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193" y="100"/>
                  <a:pt x="182" y="107"/>
                  <a:pt x="169" y="107"/>
                </a:cubicBezTo>
                <a:close/>
                <a:moveTo>
                  <a:pt x="109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89" y="89"/>
                  <a:pt x="87" y="91"/>
                  <a:pt x="87" y="93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6"/>
                  <a:pt x="89" y="117"/>
                  <a:pt x="90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1" y="117"/>
                  <a:pt x="112" y="116"/>
                  <a:pt x="112" y="114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1"/>
                  <a:pt x="111" y="89"/>
                  <a:pt x="109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5365750" y="3879850"/>
            <a:ext cx="746125" cy="747712"/>
          </a:xfrm>
          <a:custGeom>
            <a:avLst/>
            <a:gdLst/>
            <a:ahLst/>
            <a:cxnLst/>
            <a:rect l="l" t="t" r="r" b="b"/>
            <a:pathLst>
              <a:path w="181" h="181" extrusionOk="0">
                <a:moveTo>
                  <a:pt x="85" y="96"/>
                </a:moveTo>
                <a:cubicBezTo>
                  <a:pt x="171" y="96"/>
                  <a:pt x="171" y="96"/>
                  <a:pt x="171" y="96"/>
                </a:cubicBezTo>
                <a:cubicBezTo>
                  <a:pt x="171" y="143"/>
                  <a:pt x="133" y="181"/>
                  <a:pt x="85" y="181"/>
                </a:cubicBezTo>
                <a:cubicBezTo>
                  <a:pt x="38" y="181"/>
                  <a:pt x="0" y="143"/>
                  <a:pt x="0" y="96"/>
                </a:cubicBezTo>
                <a:cubicBezTo>
                  <a:pt x="0" y="49"/>
                  <a:pt x="38" y="11"/>
                  <a:pt x="85" y="11"/>
                </a:cubicBezTo>
                <a:lnTo>
                  <a:pt x="85" y="96"/>
                </a:lnTo>
                <a:close/>
                <a:moveTo>
                  <a:pt x="96" y="0"/>
                </a:moveTo>
                <a:cubicBezTo>
                  <a:pt x="96" y="86"/>
                  <a:pt x="96" y="86"/>
                  <a:pt x="96" y="86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38"/>
                  <a:pt x="143" y="0"/>
                  <a:pt x="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2484437" y="4300537"/>
            <a:ext cx="782637" cy="779462"/>
          </a:xfrm>
          <a:custGeom>
            <a:avLst/>
            <a:gdLst/>
            <a:ahLst/>
            <a:cxnLst/>
            <a:rect l="l" t="t" r="r" b="b"/>
            <a:pathLst>
              <a:path w="190" h="189" extrusionOk="0">
                <a:moveTo>
                  <a:pt x="186" y="81"/>
                </a:moveTo>
                <a:cubicBezTo>
                  <a:pt x="163" y="77"/>
                  <a:pt x="163" y="77"/>
                  <a:pt x="163" y="77"/>
                </a:cubicBezTo>
                <a:cubicBezTo>
                  <a:pt x="161" y="71"/>
                  <a:pt x="158" y="64"/>
                  <a:pt x="155" y="59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0" y="38"/>
                  <a:pt x="170" y="36"/>
                  <a:pt x="169" y="34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54" y="19"/>
                  <a:pt x="151" y="19"/>
                  <a:pt x="150" y="20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5" y="31"/>
                  <a:pt x="119" y="28"/>
                  <a:pt x="112" y="27"/>
                </a:cubicBezTo>
                <a:cubicBezTo>
                  <a:pt x="109" y="3"/>
                  <a:pt x="109" y="3"/>
                  <a:pt x="109" y="3"/>
                </a:cubicBezTo>
                <a:cubicBezTo>
                  <a:pt x="108" y="1"/>
                  <a:pt x="106" y="0"/>
                  <a:pt x="10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3" y="0"/>
                  <a:pt x="81" y="1"/>
                  <a:pt x="81" y="3"/>
                </a:cubicBezTo>
                <a:cubicBezTo>
                  <a:pt x="77" y="27"/>
                  <a:pt x="77" y="27"/>
                  <a:pt x="77" y="27"/>
                </a:cubicBezTo>
                <a:cubicBezTo>
                  <a:pt x="71" y="28"/>
                  <a:pt x="65" y="31"/>
                  <a:pt x="59" y="34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19"/>
                  <a:pt x="36" y="19"/>
                  <a:pt x="35" y="21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6"/>
                  <a:pt x="19" y="38"/>
                  <a:pt x="21" y="40"/>
                </a:cubicBezTo>
                <a:cubicBezTo>
                  <a:pt x="35" y="59"/>
                  <a:pt x="35" y="59"/>
                  <a:pt x="35" y="59"/>
                </a:cubicBezTo>
                <a:cubicBezTo>
                  <a:pt x="31" y="64"/>
                  <a:pt x="29" y="71"/>
                  <a:pt x="27" y="77"/>
                </a:cubicBezTo>
                <a:cubicBezTo>
                  <a:pt x="3" y="81"/>
                  <a:pt x="3" y="81"/>
                  <a:pt x="3" y="81"/>
                </a:cubicBezTo>
                <a:cubicBezTo>
                  <a:pt x="2" y="81"/>
                  <a:pt x="0" y="83"/>
                  <a:pt x="0" y="8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8"/>
                  <a:pt x="3" y="108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9" y="118"/>
                  <a:pt x="31" y="124"/>
                  <a:pt x="35" y="130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9" y="151"/>
                  <a:pt x="20" y="153"/>
                  <a:pt x="21" y="155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6" y="170"/>
                  <a:pt x="38" y="170"/>
                  <a:pt x="40" y="169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5" y="158"/>
                  <a:pt x="71" y="160"/>
                  <a:pt x="77" y="162"/>
                </a:cubicBezTo>
                <a:cubicBezTo>
                  <a:pt x="81" y="186"/>
                  <a:pt x="81" y="186"/>
                  <a:pt x="81" y="186"/>
                </a:cubicBezTo>
                <a:cubicBezTo>
                  <a:pt x="81" y="188"/>
                  <a:pt x="83" y="189"/>
                  <a:pt x="85" y="18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6" y="189"/>
                  <a:pt x="108" y="188"/>
                  <a:pt x="109" y="186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9" y="160"/>
                  <a:pt x="125" y="158"/>
                  <a:pt x="130" y="155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1" y="170"/>
                  <a:pt x="154" y="170"/>
                  <a:pt x="155" y="168"/>
                </a:cubicBezTo>
                <a:cubicBezTo>
                  <a:pt x="169" y="155"/>
                  <a:pt x="169" y="155"/>
                  <a:pt x="169" y="155"/>
                </a:cubicBezTo>
                <a:cubicBezTo>
                  <a:pt x="170" y="153"/>
                  <a:pt x="170" y="151"/>
                  <a:pt x="169" y="149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8" y="124"/>
                  <a:pt x="161" y="118"/>
                  <a:pt x="163" y="112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88" y="108"/>
                  <a:pt x="190" y="106"/>
                  <a:pt x="190" y="104"/>
                </a:cubicBezTo>
                <a:cubicBezTo>
                  <a:pt x="190" y="85"/>
                  <a:pt x="190" y="85"/>
                  <a:pt x="190" y="85"/>
                </a:cubicBezTo>
                <a:cubicBezTo>
                  <a:pt x="190" y="83"/>
                  <a:pt x="188" y="81"/>
                  <a:pt x="186" y="81"/>
                </a:cubicBezTo>
                <a:close/>
                <a:moveTo>
                  <a:pt x="95" y="129"/>
                </a:moveTo>
                <a:cubicBezTo>
                  <a:pt x="76" y="129"/>
                  <a:pt x="60" y="114"/>
                  <a:pt x="60" y="94"/>
                </a:cubicBezTo>
                <a:cubicBezTo>
                  <a:pt x="60" y="75"/>
                  <a:pt x="76" y="59"/>
                  <a:pt x="95" y="59"/>
                </a:cubicBezTo>
                <a:cubicBezTo>
                  <a:pt x="114" y="59"/>
                  <a:pt x="130" y="75"/>
                  <a:pt x="130" y="94"/>
                </a:cubicBezTo>
                <a:cubicBezTo>
                  <a:pt x="130" y="114"/>
                  <a:pt x="114" y="129"/>
                  <a:pt x="95" y="1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69" name="Google Shape;369;p26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1" name="Google Shape;371;p26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2" name="Google Shape;372;p26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73" name="Google Shape;373;p26"/>
          <p:cNvSpPr/>
          <p:nvPr/>
        </p:nvSpPr>
        <p:spPr>
          <a:xfrm>
            <a:off x="7951787" y="3028950"/>
            <a:ext cx="887412" cy="889000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7386637" y="5080000"/>
            <a:ext cx="887412" cy="889000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386637" y="923925"/>
            <a:ext cx="887412" cy="889000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6"/>
          <p:cNvSpPr txBox="1"/>
          <p:nvPr/>
        </p:nvSpPr>
        <p:spPr>
          <a:xfrm>
            <a:off x="7716837" y="1033462"/>
            <a:ext cx="546100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8232775" y="3122612"/>
            <a:ext cx="658812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78" name="Google Shape;378;p26"/>
          <p:cNvSpPr txBox="1"/>
          <p:nvPr/>
        </p:nvSpPr>
        <p:spPr>
          <a:xfrm>
            <a:off x="7675562" y="5189537"/>
            <a:ext cx="654050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79" name="Google Shape;379;p26"/>
          <p:cNvSpPr/>
          <p:nvPr/>
        </p:nvSpPr>
        <p:spPr>
          <a:xfrm>
            <a:off x="8059737" y="1858962"/>
            <a:ext cx="323850" cy="1062037"/>
          </a:xfrm>
          <a:custGeom>
            <a:avLst/>
            <a:gdLst/>
            <a:ahLst/>
            <a:cxnLst/>
            <a:rect l="l" t="t" r="r" b="b"/>
            <a:pathLst>
              <a:path w="77" h="253" extrusionOk="0">
                <a:moveTo>
                  <a:pt x="71" y="253"/>
                </a:moveTo>
                <a:cubicBezTo>
                  <a:pt x="68" y="253"/>
                  <a:pt x="66" y="251"/>
                  <a:pt x="66" y="249"/>
                </a:cubicBezTo>
                <a:cubicBezTo>
                  <a:pt x="54" y="166"/>
                  <a:pt x="33" y="85"/>
                  <a:pt x="1" y="8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1"/>
                  <a:pt x="11" y="4"/>
                </a:cubicBezTo>
                <a:cubicBezTo>
                  <a:pt x="43" y="82"/>
                  <a:pt x="65" y="164"/>
                  <a:pt x="76" y="247"/>
                </a:cubicBezTo>
                <a:cubicBezTo>
                  <a:pt x="77" y="250"/>
                  <a:pt x="75" y="253"/>
                  <a:pt x="72" y="253"/>
                </a:cubicBezTo>
                <a:cubicBezTo>
                  <a:pt x="71" y="253"/>
                  <a:pt x="71" y="253"/>
                  <a:pt x="71" y="253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8059737" y="4002087"/>
            <a:ext cx="323850" cy="1060450"/>
          </a:xfrm>
          <a:custGeom>
            <a:avLst/>
            <a:gdLst/>
            <a:ahLst/>
            <a:cxnLst/>
            <a:rect l="l" t="t" r="r" b="b"/>
            <a:pathLst>
              <a:path w="77" h="253" extrusionOk="0">
                <a:moveTo>
                  <a:pt x="6" y="253"/>
                </a:moveTo>
                <a:cubicBezTo>
                  <a:pt x="5" y="253"/>
                  <a:pt x="4" y="253"/>
                  <a:pt x="4" y="253"/>
                </a:cubicBezTo>
                <a:cubicBezTo>
                  <a:pt x="1" y="251"/>
                  <a:pt x="0" y="248"/>
                  <a:pt x="1" y="246"/>
                </a:cubicBezTo>
                <a:cubicBezTo>
                  <a:pt x="33" y="169"/>
                  <a:pt x="54" y="88"/>
                  <a:pt x="66" y="5"/>
                </a:cubicBezTo>
                <a:cubicBezTo>
                  <a:pt x="66" y="2"/>
                  <a:pt x="69" y="0"/>
                  <a:pt x="72" y="1"/>
                </a:cubicBezTo>
                <a:cubicBezTo>
                  <a:pt x="75" y="1"/>
                  <a:pt x="77" y="4"/>
                  <a:pt x="76" y="7"/>
                </a:cubicBezTo>
                <a:cubicBezTo>
                  <a:pt x="65" y="90"/>
                  <a:pt x="43" y="172"/>
                  <a:pt x="11" y="250"/>
                </a:cubicBezTo>
                <a:cubicBezTo>
                  <a:pt x="10" y="252"/>
                  <a:pt x="8" y="253"/>
                  <a:pt x="6" y="253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4268787" y="920750"/>
            <a:ext cx="2387600" cy="3627437"/>
          </a:xfrm>
          <a:custGeom>
            <a:avLst/>
            <a:gdLst/>
            <a:ahLst/>
            <a:cxnLst/>
            <a:rect l="l" t="t" r="r" b="b"/>
            <a:pathLst>
              <a:path w="570" h="865" extrusionOk="0">
                <a:moveTo>
                  <a:pt x="33" y="300"/>
                </a:moveTo>
                <a:cubicBezTo>
                  <a:pt x="171" y="328"/>
                  <a:pt x="276" y="451"/>
                  <a:pt x="276" y="598"/>
                </a:cubicBezTo>
                <a:cubicBezTo>
                  <a:pt x="276" y="631"/>
                  <a:pt x="270" y="663"/>
                  <a:pt x="260" y="693"/>
                </a:cubicBezTo>
                <a:cubicBezTo>
                  <a:pt x="254" y="711"/>
                  <a:pt x="261" y="732"/>
                  <a:pt x="277" y="742"/>
                </a:cubicBezTo>
                <a:cubicBezTo>
                  <a:pt x="474" y="855"/>
                  <a:pt x="474" y="855"/>
                  <a:pt x="474" y="855"/>
                </a:cubicBezTo>
                <a:cubicBezTo>
                  <a:pt x="490" y="865"/>
                  <a:pt x="510" y="859"/>
                  <a:pt x="518" y="842"/>
                </a:cubicBezTo>
                <a:cubicBezTo>
                  <a:pt x="551" y="767"/>
                  <a:pt x="570" y="685"/>
                  <a:pt x="570" y="598"/>
                </a:cubicBezTo>
                <a:cubicBezTo>
                  <a:pt x="570" y="288"/>
                  <a:pt x="335" y="33"/>
                  <a:pt x="33" y="2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80"/>
                  <a:pt x="15" y="296"/>
                  <a:pt x="33" y="30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2073275" y="4195762"/>
            <a:ext cx="4152900" cy="1739900"/>
          </a:xfrm>
          <a:custGeom>
            <a:avLst/>
            <a:gdLst/>
            <a:ahLst/>
            <a:cxnLst/>
            <a:rect l="l" t="t" r="r" b="b"/>
            <a:pathLst>
              <a:path w="991" h="415" extrusionOk="0">
                <a:moveTo>
                  <a:pt x="723" y="19"/>
                </a:moveTo>
                <a:cubicBezTo>
                  <a:pt x="667" y="81"/>
                  <a:pt x="586" y="121"/>
                  <a:pt x="496" y="121"/>
                </a:cubicBezTo>
                <a:cubicBezTo>
                  <a:pt x="405" y="121"/>
                  <a:pt x="324" y="81"/>
                  <a:pt x="268" y="19"/>
                </a:cubicBezTo>
                <a:cubicBezTo>
                  <a:pt x="256" y="5"/>
                  <a:pt x="234" y="0"/>
                  <a:pt x="218" y="9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5" y="132"/>
                  <a:pt x="0" y="153"/>
                  <a:pt x="11" y="168"/>
                </a:cubicBezTo>
                <a:cubicBezTo>
                  <a:pt x="120" y="318"/>
                  <a:pt x="296" y="415"/>
                  <a:pt x="496" y="415"/>
                </a:cubicBezTo>
                <a:cubicBezTo>
                  <a:pt x="695" y="415"/>
                  <a:pt x="871" y="318"/>
                  <a:pt x="980" y="168"/>
                </a:cubicBezTo>
                <a:cubicBezTo>
                  <a:pt x="991" y="153"/>
                  <a:pt x="986" y="132"/>
                  <a:pt x="970" y="123"/>
                </a:cubicBezTo>
                <a:cubicBezTo>
                  <a:pt x="773" y="9"/>
                  <a:pt x="773" y="9"/>
                  <a:pt x="773" y="9"/>
                </a:cubicBezTo>
                <a:cubicBezTo>
                  <a:pt x="757" y="0"/>
                  <a:pt x="735" y="5"/>
                  <a:pt x="723" y="19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6"/>
          <p:cNvSpPr/>
          <p:nvPr/>
        </p:nvSpPr>
        <p:spPr>
          <a:xfrm>
            <a:off x="1641475" y="920750"/>
            <a:ext cx="2389187" cy="3627437"/>
          </a:xfrm>
          <a:custGeom>
            <a:avLst/>
            <a:gdLst/>
            <a:ahLst/>
            <a:cxnLst/>
            <a:rect l="l" t="t" r="r" b="b"/>
            <a:pathLst>
              <a:path w="570" h="865" extrusionOk="0">
                <a:moveTo>
                  <a:pt x="310" y="693"/>
                </a:moveTo>
                <a:cubicBezTo>
                  <a:pt x="300" y="663"/>
                  <a:pt x="294" y="631"/>
                  <a:pt x="294" y="598"/>
                </a:cubicBezTo>
                <a:cubicBezTo>
                  <a:pt x="294" y="451"/>
                  <a:pt x="399" y="328"/>
                  <a:pt x="537" y="300"/>
                </a:cubicBezTo>
                <a:cubicBezTo>
                  <a:pt x="555" y="296"/>
                  <a:pt x="570" y="280"/>
                  <a:pt x="570" y="261"/>
                </a:cubicBezTo>
                <a:cubicBezTo>
                  <a:pt x="570" y="34"/>
                  <a:pt x="570" y="34"/>
                  <a:pt x="570" y="34"/>
                </a:cubicBezTo>
                <a:cubicBezTo>
                  <a:pt x="570" y="15"/>
                  <a:pt x="555" y="0"/>
                  <a:pt x="537" y="2"/>
                </a:cubicBezTo>
                <a:cubicBezTo>
                  <a:pt x="235" y="33"/>
                  <a:pt x="0" y="288"/>
                  <a:pt x="0" y="598"/>
                </a:cubicBezTo>
                <a:cubicBezTo>
                  <a:pt x="0" y="685"/>
                  <a:pt x="19" y="767"/>
                  <a:pt x="52" y="842"/>
                </a:cubicBezTo>
                <a:cubicBezTo>
                  <a:pt x="60" y="859"/>
                  <a:pt x="80" y="865"/>
                  <a:pt x="96" y="855"/>
                </a:cubicBezTo>
                <a:cubicBezTo>
                  <a:pt x="293" y="742"/>
                  <a:pt x="293" y="742"/>
                  <a:pt x="293" y="742"/>
                </a:cubicBezTo>
                <a:cubicBezTo>
                  <a:pt x="309" y="732"/>
                  <a:pt x="316" y="711"/>
                  <a:pt x="310" y="69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3665537" y="4921250"/>
            <a:ext cx="820737" cy="738187"/>
          </a:xfrm>
          <a:custGeom>
            <a:avLst/>
            <a:gdLst/>
            <a:ahLst/>
            <a:cxnLst/>
            <a:rect l="l" t="t" r="r" b="b"/>
            <a:pathLst>
              <a:path w="196" h="176" extrusionOk="0">
                <a:moveTo>
                  <a:pt x="133" y="24"/>
                </a:moveTo>
                <a:cubicBezTo>
                  <a:pt x="122" y="24"/>
                  <a:pt x="122" y="24"/>
                  <a:pt x="122" y="24"/>
                </a:cubicBezTo>
                <a:cubicBezTo>
                  <a:pt x="121" y="17"/>
                  <a:pt x="116" y="11"/>
                  <a:pt x="109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1" y="11"/>
                  <a:pt x="75" y="17"/>
                  <a:pt x="75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11"/>
                  <a:pt x="73" y="0"/>
                  <a:pt x="8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24" y="0"/>
                  <a:pt x="133" y="11"/>
                  <a:pt x="133" y="24"/>
                </a:cubicBezTo>
                <a:close/>
                <a:moveTo>
                  <a:pt x="30" y="98"/>
                </a:moveTo>
                <a:cubicBezTo>
                  <a:pt x="79" y="98"/>
                  <a:pt x="79" y="98"/>
                  <a:pt x="79" y="98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86"/>
                  <a:pt x="83" y="81"/>
                  <a:pt x="89" y="81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13" y="81"/>
                  <a:pt x="117" y="86"/>
                  <a:pt x="117" y="91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1" y="98"/>
                  <a:pt x="194" y="86"/>
                  <a:pt x="196" y="70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6" y="40"/>
                  <a:pt x="186" y="29"/>
                  <a:pt x="173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10" y="29"/>
                  <a:pt x="0" y="40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3" y="86"/>
                  <a:pt x="15" y="98"/>
                  <a:pt x="30" y="98"/>
                </a:cubicBezTo>
                <a:close/>
                <a:moveTo>
                  <a:pt x="167" y="106"/>
                </a:moveTo>
                <a:cubicBezTo>
                  <a:pt x="117" y="106"/>
                  <a:pt x="117" y="106"/>
                  <a:pt x="117" y="106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119"/>
                  <a:pt x="113" y="123"/>
                  <a:pt x="108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3" y="123"/>
                  <a:pt x="79" y="119"/>
                  <a:pt x="79" y="113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18" y="106"/>
                  <a:pt x="7" y="99"/>
                  <a:pt x="0" y="8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64"/>
                  <a:pt x="10" y="176"/>
                  <a:pt x="23" y="176"/>
                </a:cubicBezTo>
                <a:cubicBezTo>
                  <a:pt x="31" y="176"/>
                  <a:pt x="31" y="176"/>
                  <a:pt x="31" y="176"/>
                </a:cubicBezTo>
                <a:cubicBezTo>
                  <a:pt x="38" y="176"/>
                  <a:pt x="38" y="176"/>
                  <a:pt x="38" y="176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149" y="176"/>
                  <a:pt x="149" y="176"/>
                  <a:pt x="149" y="176"/>
                </a:cubicBezTo>
                <a:cubicBezTo>
                  <a:pt x="157" y="176"/>
                  <a:pt x="157" y="176"/>
                  <a:pt x="157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86" y="176"/>
                  <a:pt x="196" y="164"/>
                  <a:pt x="196" y="150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0" y="99"/>
                  <a:pt x="179" y="106"/>
                  <a:pt x="167" y="106"/>
                </a:cubicBezTo>
                <a:close/>
                <a:moveTo>
                  <a:pt x="107" y="89"/>
                </a:moveTo>
                <a:cubicBezTo>
                  <a:pt x="89" y="89"/>
                  <a:pt x="89" y="89"/>
                  <a:pt x="89" y="89"/>
                </a:cubicBezTo>
                <a:cubicBezTo>
                  <a:pt x="87" y="89"/>
                  <a:pt x="86" y="90"/>
                  <a:pt x="86" y="92"/>
                </a:cubicBezTo>
                <a:cubicBezTo>
                  <a:pt x="86" y="97"/>
                  <a:pt x="86" y="97"/>
                  <a:pt x="86" y="9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6" y="114"/>
                  <a:pt x="87" y="116"/>
                  <a:pt x="89" y="116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9" y="116"/>
                  <a:pt x="111" y="114"/>
                  <a:pt x="111" y="112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11" y="90"/>
                  <a:pt x="109" y="89"/>
                  <a:pt x="107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2195512" y="2078037"/>
            <a:ext cx="744537" cy="746125"/>
          </a:xfrm>
          <a:custGeom>
            <a:avLst/>
            <a:gdLst/>
            <a:ahLst/>
            <a:cxnLst/>
            <a:rect l="l" t="t" r="r" b="b"/>
            <a:pathLst>
              <a:path w="178" h="178" extrusionOk="0">
                <a:moveTo>
                  <a:pt x="84" y="94"/>
                </a:moveTo>
                <a:cubicBezTo>
                  <a:pt x="168" y="94"/>
                  <a:pt x="168" y="94"/>
                  <a:pt x="168" y="94"/>
                </a:cubicBezTo>
                <a:cubicBezTo>
                  <a:pt x="168" y="140"/>
                  <a:pt x="130" y="178"/>
                  <a:pt x="84" y="178"/>
                </a:cubicBezTo>
                <a:cubicBezTo>
                  <a:pt x="37" y="178"/>
                  <a:pt x="0" y="140"/>
                  <a:pt x="0" y="94"/>
                </a:cubicBezTo>
                <a:cubicBezTo>
                  <a:pt x="0" y="48"/>
                  <a:pt x="37" y="10"/>
                  <a:pt x="84" y="10"/>
                </a:cubicBezTo>
                <a:lnTo>
                  <a:pt x="84" y="94"/>
                </a:lnTo>
                <a:close/>
                <a:moveTo>
                  <a:pt x="94" y="0"/>
                </a:moveTo>
                <a:cubicBezTo>
                  <a:pt x="94" y="84"/>
                  <a:pt x="94" y="84"/>
                  <a:pt x="94" y="84"/>
                </a:cubicBezTo>
                <a:cubicBezTo>
                  <a:pt x="178" y="84"/>
                  <a:pt x="178" y="84"/>
                  <a:pt x="178" y="84"/>
                </a:cubicBezTo>
                <a:cubicBezTo>
                  <a:pt x="178" y="37"/>
                  <a:pt x="140" y="0"/>
                  <a:pt x="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08612" y="2106612"/>
            <a:ext cx="782637" cy="779462"/>
          </a:xfrm>
          <a:custGeom>
            <a:avLst/>
            <a:gdLst/>
            <a:ahLst/>
            <a:cxnLst/>
            <a:rect l="l" t="t" r="r" b="b"/>
            <a:pathLst>
              <a:path w="187" h="186" extrusionOk="0">
                <a:moveTo>
                  <a:pt x="183" y="80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70"/>
                  <a:pt x="156" y="64"/>
                  <a:pt x="153" y="58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68" y="38"/>
                  <a:pt x="167" y="35"/>
                  <a:pt x="166" y="34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51" y="19"/>
                  <a:pt x="149" y="19"/>
                  <a:pt x="147" y="20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23" y="31"/>
                  <a:pt x="117" y="28"/>
                  <a:pt x="110" y="26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1"/>
                  <a:pt x="105" y="0"/>
                  <a:pt x="103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80" y="1"/>
                  <a:pt x="80" y="3"/>
                </a:cubicBezTo>
                <a:cubicBezTo>
                  <a:pt x="76" y="26"/>
                  <a:pt x="76" y="26"/>
                  <a:pt x="76" y="26"/>
                </a:cubicBezTo>
                <a:cubicBezTo>
                  <a:pt x="70" y="28"/>
                  <a:pt x="64" y="31"/>
                  <a:pt x="58" y="34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5" y="19"/>
                  <a:pt x="34" y="20"/>
                </a:cubicBezTo>
                <a:cubicBezTo>
                  <a:pt x="21" y="34"/>
                  <a:pt x="21" y="34"/>
                  <a:pt x="21" y="34"/>
                </a:cubicBezTo>
                <a:cubicBezTo>
                  <a:pt x="19" y="35"/>
                  <a:pt x="19" y="38"/>
                  <a:pt x="20" y="39"/>
                </a:cubicBezTo>
                <a:cubicBezTo>
                  <a:pt x="34" y="58"/>
                  <a:pt x="34" y="58"/>
                  <a:pt x="34" y="58"/>
                </a:cubicBezTo>
                <a:cubicBezTo>
                  <a:pt x="31" y="64"/>
                  <a:pt x="28" y="70"/>
                  <a:pt x="27" y="76"/>
                </a:cubicBezTo>
                <a:cubicBezTo>
                  <a:pt x="3" y="80"/>
                  <a:pt x="3" y="80"/>
                  <a:pt x="3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4"/>
                  <a:pt x="2" y="106"/>
                  <a:pt x="3" y="107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8" y="117"/>
                  <a:pt x="31" y="123"/>
                  <a:pt x="34" y="12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19" y="149"/>
                  <a:pt x="19" y="151"/>
                  <a:pt x="21" y="152"/>
                </a:cubicBezTo>
                <a:cubicBezTo>
                  <a:pt x="34" y="166"/>
                  <a:pt x="34" y="166"/>
                  <a:pt x="34" y="166"/>
                </a:cubicBezTo>
                <a:cubicBezTo>
                  <a:pt x="35" y="167"/>
                  <a:pt x="38" y="167"/>
                  <a:pt x="39" y="166"/>
                </a:cubicBezTo>
                <a:cubicBezTo>
                  <a:pt x="58" y="152"/>
                  <a:pt x="58" y="152"/>
                  <a:pt x="58" y="152"/>
                </a:cubicBezTo>
                <a:cubicBezTo>
                  <a:pt x="64" y="155"/>
                  <a:pt x="70" y="158"/>
                  <a:pt x="76" y="160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0" y="185"/>
                  <a:pt x="82" y="186"/>
                  <a:pt x="84" y="186"/>
                </a:cubicBezTo>
                <a:cubicBezTo>
                  <a:pt x="103" y="186"/>
                  <a:pt x="103" y="186"/>
                  <a:pt x="103" y="186"/>
                </a:cubicBezTo>
                <a:cubicBezTo>
                  <a:pt x="105" y="186"/>
                  <a:pt x="107" y="185"/>
                  <a:pt x="107" y="183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117" y="158"/>
                  <a:pt x="123" y="155"/>
                  <a:pt x="128" y="152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9" y="167"/>
                  <a:pt x="151" y="167"/>
                  <a:pt x="153" y="16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7" y="151"/>
                  <a:pt x="168" y="149"/>
                  <a:pt x="166" y="147"/>
                </a:cubicBezTo>
                <a:cubicBezTo>
                  <a:pt x="153" y="128"/>
                  <a:pt x="153" y="128"/>
                  <a:pt x="153" y="128"/>
                </a:cubicBezTo>
                <a:cubicBezTo>
                  <a:pt x="156" y="123"/>
                  <a:pt x="158" y="117"/>
                  <a:pt x="160" y="110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5" y="106"/>
                  <a:pt x="187" y="104"/>
                  <a:pt x="187" y="10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7" y="82"/>
                  <a:pt x="185" y="80"/>
                  <a:pt x="183" y="80"/>
                </a:cubicBezTo>
                <a:close/>
                <a:moveTo>
                  <a:pt x="93" y="127"/>
                </a:moveTo>
                <a:cubicBezTo>
                  <a:pt x="74" y="127"/>
                  <a:pt x="59" y="112"/>
                  <a:pt x="59" y="93"/>
                </a:cubicBezTo>
                <a:cubicBezTo>
                  <a:pt x="59" y="74"/>
                  <a:pt x="74" y="59"/>
                  <a:pt x="93" y="59"/>
                </a:cubicBezTo>
                <a:cubicBezTo>
                  <a:pt x="112" y="59"/>
                  <a:pt x="128" y="74"/>
                  <a:pt x="128" y="93"/>
                </a:cubicBezTo>
                <a:cubicBezTo>
                  <a:pt x="128" y="112"/>
                  <a:pt x="112" y="127"/>
                  <a:pt x="93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92" name="Google Shape;392;p27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93" name="Google Shape;393;p27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394" name="Google Shape;394;p27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95" name="Google Shape;395;p27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96" name="Google Shape;396;p27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97" name="Google Shape;397;p27"/>
          <p:cNvSpPr/>
          <p:nvPr/>
        </p:nvSpPr>
        <p:spPr>
          <a:xfrm>
            <a:off x="7951787" y="3027362"/>
            <a:ext cx="889000" cy="892175"/>
          </a:xfrm>
          <a:prstGeom prst="ellipse">
            <a:avLst/>
          </a:pr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7385050" y="5080000"/>
            <a:ext cx="890587" cy="890587"/>
          </a:xfrm>
          <a:prstGeom prst="ellipse">
            <a:avLst/>
          </a:prstGeom>
          <a:solidFill>
            <a:srgbClr val="F26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7385050" y="923925"/>
            <a:ext cx="890587" cy="892175"/>
          </a:xfrm>
          <a:prstGeom prst="ellipse">
            <a:avLst/>
          </a:prstGeom>
          <a:solidFill>
            <a:srgbClr val="CADB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7716837" y="1035050"/>
            <a:ext cx="542925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401" name="Google Shape;401;p27"/>
          <p:cNvSpPr txBox="1"/>
          <p:nvPr/>
        </p:nvSpPr>
        <p:spPr>
          <a:xfrm>
            <a:off x="8232775" y="3122612"/>
            <a:ext cx="657225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02" name="Google Shape;402;p27"/>
          <p:cNvSpPr txBox="1"/>
          <p:nvPr/>
        </p:nvSpPr>
        <p:spPr>
          <a:xfrm>
            <a:off x="7673975" y="5189537"/>
            <a:ext cx="649287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03" name="Google Shape;403;p27"/>
          <p:cNvSpPr/>
          <p:nvPr/>
        </p:nvSpPr>
        <p:spPr>
          <a:xfrm>
            <a:off x="8061325" y="1858962"/>
            <a:ext cx="320675" cy="1062037"/>
          </a:xfrm>
          <a:custGeom>
            <a:avLst/>
            <a:gdLst/>
            <a:ahLst/>
            <a:cxnLst/>
            <a:rect l="l" t="t" r="r" b="b"/>
            <a:pathLst>
              <a:path w="81" h="268" extrusionOk="0">
                <a:moveTo>
                  <a:pt x="75" y="268"/>
                </a:moveTo>
                <a:cubicBezTo>
                  <a:pt x="72" y="268"/>
                  <a:pt x="70" y="266"/>
                  <a:pt x="69" y="263"/>
                </a:cubicBezTo>
                <a:cubicBezTo>
                  <a:pt x="58" y="176"/>
                  <a:pt x="35" y="90"/>
                  <a:pt x="1" y="8"/>
                </a:cubicBezTo>
                <a:cubicBezTo>
                  <a:pt x="0" y="6"/>
                  <a:pt x="1" y="2"/>
                  <a:pt x="4" y="1"/>
                </a:cubicBezTo>
                <a:cubicBezTo>
                  <a:pt x="7" y="0"/>
                  <a:pt x="10" y="1"/>
                  <a:pt x="11" y="4"/>
                </a:cubicBezTo>
                <a:cubicBezTo>
                  <a:pt x="45" y="86"/>
                  <a:pt x="69" y="173"/>
                  <a:pt x="81" y="262"/>
                </a:cubicBezTo>
                <a:cubicBezTo>
                  <a:pt x="81" y="265"/>
                  <a:pt x="79" y="267"/>
                  <a:pt x="76" y="268"/>
                </a:cubicBezTo>
                <a:cubicBezTo>
                  <a:pt x="75" y="268"/>
                  <a:pt x="75" y="268"/>
                  <a:pt x="75" y="26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8061325" y="4002087"/>
            <a:ext cx="320675" cy="1062037"/>
          </a:xfrm>
          <a:custGeom>
            <a:avLst/>
            <a:gdLst/>
            <a:ahLst/>
            <a:cxnLst/>
            <a:rect l="l" t="t" r="r" b="b"/>
            <a:pathLst>
              <a:path w="81" h="268" extrusionOk="0">
                <a:moveTo>
                  <a:pt x="6" y="268"/>
                </a:moveTo>
                <a:cubicBezTo>
                  <a:pt x="5" y="268"/>
                  <a:pt x="5" y="268"/>
                  <a:pt x="4" y="267"/>
                </a:cubicBezTo>
                <a:cubicBezTo>
                  <a:pt x="1" y="266"/>
                  <a:pt x="0" y="263"/>
                  <a:pt x="1" y="260"/>
                </a:cubicBezTo>
                <a:cubicBezTo>
                  <a:pt x="34" y="178"/>
                  <a:pt x="58" y="93"/>
                  <a:pt x="69" y="5"/>
                </a:cubicBezTo>
                <a:cubicBezTo>
                  <a:pt x="70" y="2"/>
                  <a:pt x="73" y="0"/>
                  <a:pt x="76" y="0"/>
                </a:cubicBezTo>
                <a:cubicBezTo>
                  <a:pt x="79" y="1"/>
                  <a:pt x="81" y="4"/>
                  <a:pt x="81" y="7"/>
                </a:cubicBezTo>
                <a:cubicBezTo>
                  <a:pt x="69" y="95"/>
                  <a:pt x="45" y="182"/>
                  <a:pt x="11" y="264"/>
                </a:cubicBezTo>
                <a:cubicBezTo>
                  <a:pt x="10" y="266"/>
                  <a:pt x="8" y="268"/>
                  <a:pt x="6" y="26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1646237" y="1720850"/>
            <a:ext cx="3111500" cy="4043362"/>
          </a:xfrm>
          <a:custGeom>
            <a:avLst/>
            <a:gdLst/>
            <a:ahLst/>
            <a:cxnLst/>
            <a:rect l="l" t="t" r="r" b="b"/>
            <a:pathLst>
              <a:path w="786" h="1021" extrusionOk="0">
                <a:moveTo>
                  <a:pt x="472" y="1021"/>
                </a:moveTo>
                <a:cubicBezTo>
                  <a:pt x="580" y="1021"/>
                  <a:pt x="682" y="965"/>
                  <a:pt x="732" y="879"/>
                </a:cubicBezTo>
                <a:cubicBezTo>
                  <a:pt x="773" y="807"/>
                  <a:pt x="786" y="719"/>
                  <a:pt x="766" y="637"/>
                </a:cubicBezTo>
                <a:cubicBezTo>
                  <a:pt x="747" y="556"/>
                  <a:pt x="700" y="489"/>
                  <a:pt x="632" y="448"/>
                </a:cubicBezTo>
                <a:cubicBezTo>
                  <a:pt x="586" y="473"/>
                  <a:pt x="534" y="486"/>
                  <a:pt x="480" y="486"/>
                </a:cubicBezTo>
                <a:cubicBezTo>
                  <a:pt x="355" y="486"/>
                  <a:pt x="235" y="416"/>
                  <a:pt x="172" y="308"/>
                </a:cubicBezTo>
                <a:cubicBezTo>
                  <a:pt x="132" y="238"/>
                  <a:pt x="122" y="149"/>
                  <a:pt x="145" y="65"/>
                </a:cubicBezTo>
                <a:cubicBezTo>
                  <a:pt x="152" y="42"/>
                  <a:pt x="160" y="20"/>
                  <a:pt x="171" y="0"/>
                </a:cubicBezTo>
                <a:cubicBezTo>
                  <a:pt x="63" y="115"/>
                  <a:pt x="0" y="269"/>
                  <a:pt x="0" y="432"/>
                </a:cubicBezTo>
                <a:cubicBezTo>
                  <a:pt x="0" y="654"/>
                  <a:pt x="119" y="863"/>
                  <a:pt x="310" y="977"/>
                </a:cubicBezTo>
                <a:cubicBezTo>
                  <a:pt x="312" y="978"/>
                  <a:pt x="314" y="979"/>
                  <a:pt x="316" y="980"/>
                </a:cubicBezTo>
                <a:cubicBezTo>
                  <a:pt x="363" y="1007"/>
                  <a:pt x="417" y="1021"/>
                  <a:pt x="472" y="1021"/>
                </a:cubicBezTo>
                <a:close/>
              </a:path>
            </a:pathLst>
          </a:custGeom>
          <a:solidFill>
            <a:srgbClr val="CADB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3578225" y="2203450"/>
            <a:ext cx="3074987" cy="3735387"/>
          </a:xfrm>
          <a:custGeom>
            <a:avLst/>
            <a:gdLst/>
            <a:ahLst/>
            <a:cxnLst/>
            <a:rect l="l" t="t" r="r" b="b"/>
            <a:pathLst>
              <a:path w="777" h="943" extrusionOk="0">
                <a:moveTo>
                  <a:pt x="0" y="926"/>
                </a:moveTo>
                <a:cubicBezTo>
                  <a:pt x="47" y="937"/>
                  <a:pt x="96" y="943"/>
                  <a:pt x="145" y="943"/>
                </a:cubicBezTo>
                <a:cubicBezTo>
                  <a:pt x="493" y="943"/>
                  <a:pt x="777" y="659"/>
                  <a:pt x="777" y="310"/>
                </a:cubicBezTo>
                <a:cubicBezTo>
                  <a:pt x="777" y="145"/>
                  <a:pt x="639" y="0"/>
                  <a:pt x="482" y="0"/>
                </a:cubicBezTo>
                <a:cubicBezTo>
                  <a:pt x="309" y="0"/>
                  <a:pt x="163" y="138"/>
                  <a:pt x="158" y="302"/>
                </a:cubicBezTo>
                <a:cubicBezTo>
                  <a:pt x="232" y="347"/>
                  <a:pt x="284" y="421"/>
                  <a:pt x="305" y="509"/>
                </a:cubicBezTo>
                <a:cubicBezTo>
                  <a:pt x="326" y="598"/>
                  <a:pt x="312" y="693"/>
                  <a:pt x="267" y="770"/>
                </a:cubicBezTo>
                <a:cubicBezTo>
                  <a:pt x="240" y="818"/>
                  <a:pt x="199" y="857"/>
                  <a:pt x="148" y="885"/>
                </a:cubicBezTo>
                <a:cubicBezTo>
                  <a:pt x="103" y="910"/>
                  <a:pt x="52" y="924"/>
                  <a:pt x="0" y="926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2109787" y="923925"/>
            <a:ext cx="4435475" cy="2614612"/>
          </a:xfrm>
          <a:custGeom>
            <a:avLst/>
            <a:gdLst/>
            <a:ahLst/>
            <a:cxnLst/>
            <a:rect l="l" t="t" r="r" b="b"/>
            <a:pathLst>
              <a:path w="1121" h="660" extrusionOk="0">
                <a:moveTo>
                  <a:pt x="516" y="0"/>
                </a:moveTo>
                <a:cubicBezTo>
                  <a:pt x="407" y="0"/>
                  <a:pt x="299" y="28"/>
                  <a:pt x="205" y="82"/>
                </a:cubicBezTo>
                <a:cubicBezTo>
                  <a:pt x="203" y="83"/>
                  <a:pt x="201" y="84"/>
                  <a:pt x="199" y="85"/>
                </a:cubicBezTo>
                <a:cubicBezTo>
                  <a:pt x="56" y="168"/>
                  <a:pt x="0" y="359"/>
                  <a:pt x="79" y="496"/>
                </a:cubicBezTo>
                <a:cubicBezTo>
                  <a:pt x="136" y="595"/>
                  <a:pt x="248" y="660"/>
                  <a:pt x="363" y="660"/>
                </a:cubicBezTo>
                <a:cubicBezTo>
                  <a:pt x="412" y="660"/>
                  <a:pt x="460" y="648"/>
                  <a:pt x="502" y="625"/>
                </a:cubicBezTo>
                <a:cubicBezTo>
                  <a:pt x="507" y="446"/>
                  <a:pt x="665" y="296"/>
                  <a:pt x="853" y="296"/>
                </a:cubicBezTo>
                <a:cubicBezTo>
                  <a:pt x="934" y="296"/>
                  <a:pt x="1016" y="332"/>
                  <a:pt x="1077" y="395"/>
                </a:cubicBezTo>
                <a:cubicBezTo>
                  <a:pt x="1094" y="412"/>
                  <a:pt x="1109" y="430"/>
                  <a:pt x="1121" y="450"/>
                </a:cubicBezTo>
                <a:cubicBezTo>
                  <a:pt x="1042" y="190"/>
                  <a:pt x="801" y="0"/>
                  <a:pt x="516" y="0"/>
                </a:cubicBezTo>
                <a:close/>
              </a:path>
            </a:pathLst>
          </a:custGeom>
          <a:solidFill>
            <a:srgbClr val="F26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2979737" y="4156075"/>
            <a:ext cx="962025" cy="868362"/>
          </a:xfrm>
          <a:custGeom>
            <a:avLst/>
            <a:gdLst/>
            <a:ahLst/>
            <a:cxnLst/>
            <a:rect l="l" t="t" r="r" b="b"/>
            <a:pathLst>
              <a:path w="243" h="219" extrusionOk="0">
                <a:moveTo>
                  <a:pt x="165" y="30"/>
                </a:moveTo>
                <a:cubicBezTo>
                  <a:pt x="150" y="30"/>
                  <a:pt x="150" y="30"/>
                  <a:pt x="150" y="30"/>
                </a:cubicBezTo>
                <a:cubicBezTo>
                  <a:pt x="149" y="21"/>
                  <a:pt x="143" y="14"/>
                  <a:pt x="135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0" y="14"/>
                  <a:pt x="93" y="21"/>
                  <a:pt x="92" y="30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13"/>
                  <a:pt x="90" y="0"/>
                  <a:pt x="104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53" y="0"/>
                  <a:pt x="164" y="13"/>
                  <a:pt x="165" y="30"/>
                </a:cubicBezTo>
                <a:close/>
                <a:moveTo>
                  <a:pt x="36" y="122"/>
                </a:moveTo>
                <a:cubicBezTo>
                  <a:pt x="98" y="122"/>
                  <a:pt x="98" y="122"/>
                  <a:pt x="98" y="122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98" y="106"/>
                  <a:pt x="103" y="101"/>
                  <a:pt x="109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9" y="101"/>
                  <a:pt x="145" y="106"/>
                  <a:pt x="145" y="113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206" y="122"/>
                  <a:pt x="206" y="122"/>
                  <a:pt x="206" y="122"/>
                </a:cubicBezTo>
                <a:cubicBezTo>
                  <a:pt x="224" y="122"/>
                  <a:pt x="240" y="107"/>
                  <a:pt x="243" y="87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3" y="50"/>
                  <a:pt x="230" y="36"/>
                  <a:pt x="214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84" y="36"/>
                  <a:pt x="184" y="36"/>
                  <a:pt x="184" y="36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149" y="36"/>
                  <a:pt x="149" y="36"/>
                  <a:pt x="149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12" y="36"/>
                  <a:pt x="0" y="50"/>
                  <a:pt x="0" y="68"/>
                </a:cubicBezTo>
                <a:cubicBezTo>
                  <a:pt x="0" y="87"/>
                  <a:pt x="0" y="87"/>
                  <a:pt x="0" y="87"/>
                </a:cubicBezTo>
                <a:cubicBezTo>
                  <a:pt x="3" y="107"/>
                  <a:pt x="18" y="122"/>
                  <a:pt x="36" y="122"/>
                </a:cubicBezTo>
                <a:close/>
                <a:moveTo>
                  <a:pt x="206" y="132"/>
                </a:moveTo>
                <a:cubicBezTo>
                  <a:pt x="145" y="132"/>
                  <a:pt x="145" y="132"/>
                  <a:pt x="145" y="132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45" y="147"/>
                  <a:pt x="139" y="153"/>
                  <a:pt x="133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3" y="153"/>
                  <a:pt x="98" y="147"/>
                  <a:pt x="98" y="141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21" y="132"/>
                  <a:pt x="8" y="124"/>
                  <a:pt x="0" y="111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204"/>
                  <a:pt x="12" y="219"/>
                  <a:pt x="28" y="219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46" y="219"/>
                  <a:pt x="46" y="219"/>
                  <a:pt x="46" y="219"/>
                </a:cubicBezTo>
                <a:cubicBezTo>
                  <a:pt x="56" y="219"/>
                  <a:pt x="56" y="219"/>
                  <a:pt x="56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201" y="219"/>
                  <a:pt x="201" y="219"/>
                  <a:pt x="201" y="219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230" y="219"/>
                  <a:pt x="243" y="204"/>
                  <a:pt x="243" y="186"/>
                </a:cubicBezTo>
                <a:cubicBezTo>
                  <a:pt x="243" y="111"/>
                  <a:pt x="243" y="111"/>
                  <a:pt x="243" y="111"/>
                </a:cubicBezTo>
                <a:cubicBezTo>
                  <a:pt x="235" y="124"/>
                  <a:pt x="221" y="132"/>
                  <a:pt x="206" y="132"/>
                </a:cubicBezTo>
                <a:close/>
                <a:moveTo>
                  <a:pt x="132" y="110"/>
                </a:moveTo>
                <a:cubicBezTo>
                  <a:pt x="110" y="110"/>
                  <a:pt x="110" y="110"/>
                  <a:pt x="110" y="110"/>
                </a:cubicBezTo>
                <a:cubicBezTo>
                  <a:pt x="108" y="110"/>
                  <a:pt x="106" y="112"/>
                  <a:pt x="106" y="115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2"/>
                  <a:pt x="108" y="144"/>
                  <a:pt x="110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5" y="144"/>
                  <a:pt x="136" y="142"/>
                  <a:pt x="136" y="140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1"/>
                  <a:pt x="136" y="131"/>
                  <a:pt x="136" y="131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2"/>
                  <a:pt x="135" y="110"/>
                  <a:pt x="132" y="110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2976562" y="1827212"/>
            <a:ext cx="874712" cy="876300"/>
          </a:xfrm>
          <a:custGeom>
            <a:avLst/>
            <a:gdLst/>
            <a:ahLst/>
            <a:cxnLst/>
            <a:rect l="l" t="t" r="r" b="b"/>
            <a:pathLst>
              <a:path w="221" h="221" extrusionOk="0">
                <a:moveTo>
                  <a:pt x="105" y="117"/>
                </a:moveTo>
                <a:cubicBezTo>
                  <a:pt x="209" y="117"/>
                  <a:pt x="209" y="117"/>
                  <a:pt x="209" y="117"/>
                </a:cubicBezTo>
                <a:cubicBezTo>
                  <a:pt x="209" y="174"/>
                  <a:pt x="162" y="221"/>
                  <a:pt x="105" y="221"/>
                </a:cubicBezTo>
                <a:cubicBezTo>
                  <a:pt x="47" y="221"/>
                  <a:pt x="0" y="174"/>
                  <a:pt x="0" y="117"/>
                </a:cubicBezTo>
                <a:cubicBezTo>
                  <a:pt x="0" y="59"/>
                  <a:pt x="47" y="13"/>
                  <a:pt x="105" y="13"/>
                </a:cubicBezTo>
                <a:lnTo>
                  <a:pt x="105" y="117"/>
                </a:lnTo>
                <a:close/>
                <a:moveTo>
                  <a:pt x="117" y="0"/>
                </a:moveTo>
                <a:cubicBezTo>
                  <a:pt x="117" y="104"/>
                  <a:pt x="117" y="104"/>
                  <a:pt x="117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46"/>
                  <a:pt x="175" y="0"/>
                  <a:pt x="1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7"/>
          <p:cNvSpPr/>
          <p:nvPr/>
        </p:nvSpPr>
        <p:spPr>
          <a:xfrm>
            <a:off x="5065712" y="2944812"/>
            <a:ext cx="917575" cy="919162"/>
          </a:xfrm>
          <a:custGeom>
            <a:avLst/>
            <a:gdLst/>
            <a:ahLst/>
            <a:cxnLst/>
            <a:rect l="l" t="t" r="r" b="b"/>
            <a:pathLst>
              <a:path w="232" h="232" extrusionOk="0">
                <a:moveTo>
                  <a:pt x="228" y="99"/>
                </a:moveTo>
                <a:cubicBezTo>
                  <a:pt x="199" y="95"/>
                  <a:pt x="199" y="95"/>
                  <a:pt x="199" y="95"/>
                </a:cubicBezTo>
                <a:cubicBezTo>
                  <a:pt x="197" y="87"/>
                  <a:pt x="194" y="79"/>
                  <a:pt x="190" y="72"/>
                </a:cubicBezTo>
                <a:cubicBezTo>
                  <a:pt x="207" y="49"/>
                  <a:pt x="207" y="49"/>
                  <a:pt x="207" y="49"/>
                </a:cubicBezTo>
                <a:cubicBezTo>
                  <a:pt x="208" y="47"/>
                  <a:pt x="208" y="44"/>
                  <a:pt x="206" y="42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8" y="24"/>
                  <a:pt x="185" y="24"/>
                  <a:pt x="183" y="25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53" y="38"/>
                  <a:pt x="145" y="35"/>
                  <a:pt x="137" y="33"/>
                </a:cubicBezTo>
                <a:cubicBezTo>
                  <a:pt x="133" y="4"/>
                  <a:pt x="133" y="4"/>
                  <a:pt x="133" y="4"/>
                </a:cubicBezTo>
                <a:cubicBezTo>
                  <a:pt x="133" y="2"/>
                  <a:pt x="130" y="0"/>
                  <a:pt x="12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2" y="0"/>
                  <a:pt x="100" y="2"/>
                  <a:pt x="99" y="4"/>
                </a:cubicBezTo>
                <a:cubicBezTo>
                  <a:pt x="95" y="33"/>
                  <a:pt x="95" y="33"/>
                  <a:pt x="95" y="33"/>
                </a:cubicBezTo>
                <a:cubicBezTo>
                  <a:pt x="87" y="35"/>
                  <a:pt x="80" y="38"/>
                  <a:pt x="73" y="42"/>
                </a:cubicBezTo>
                <a:cubicBezTo>
                  <a:pt x="49" y="25"/>
                  <a:pt x="49" y="25"/>
                  <a:pt x="49" y="25"/>
                </a:cubicBezTo>
                <a:cubicBezTo>
                  <a:pt x="47" y="24"/>
                  <a:pt x="44" y="24"/>
                  <a:pt x="43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4" y="47"/>
                  <a:pt x="25" y="49"/>
                </a:cubicBezTo>
                <a:cubicBezTo>
                  <a:pt x="43" y="72"/>
                  <a:pt x="43" y="72"/>
                  <a:pt x="43" y="72"/>
                </a:cubicBezTo>
                <a:cubicBezTo>
                  <a:pt x="39" y="79"/>
                  <a:pt x="36" y="87"/>
                  <a:pt x="33" y="95"/>
                </a:cubicBezTo>
                <a:cubicBezTo>
                  <a:pt x="5" y="99"/>
                  <a:pt x="5" y="99"/>
                  <a:pt x="5" y="99"/>
                </a:cubicBezTo>
                <a:cubicBezTo>
                  <a:pt x="2" y="99"/>
                  <a:pt x="0" y="102"/>
                  <a:pt x="0" y="10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0"/>
                  <a:pt x="2" y="132"/>
                  <a:pt x="5" y="133"/>
                </a:cubicBezTo>
                <a:cubicBezTo>
                  <a:pt x="33" y="137"/>
                  <a:pt x="33" y="137"/>
                  <a:pt x="33" y="137"/>
                </a:cubicBezTo>
                <a:cubicBezTo>
                  <a:pt x="36" y="145"/>
                  <a:pt x="39" y="152"/>
                  <a:pt x="43" y="159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24" y="185"/>
                  <a:pt x="24" y="188"/>
                  <a:pt x="26" y="189"/>
                </a:cubicBezTo>
                <a:cubicBezTo>
                  <a:pt x="43" y="206"/>
                  <a:pt x="43" y="206"/>
                  <a:pt x="43" y="206"/>
                </a:cubicBezTo>
                <a:cubicBezTo>
                  <a:pt x="44" y="208"/>
                  <a:pt x="47" y="208"/>
                  <a:pt x="49" y="207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80" y="193"/>
                  <a:pt x="87" y="196"/>
                  <a:pt x="95" y="199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100" y="230"/>
                  <a:pt x="102" y="232"/>
                  <a:pt x="104" y="232"/>
                </a:cubicBezTo>
                <a:cubicBezTo>
                  <a:pt x="128" y="232"/>
                  <a:pt x="128" y="232"/>
                  <a:pt x="128" y="232"/>
                </a:cubicBezTo>
                <a:cubicBezTo>
                  <a:pt x="130" y="232"/>
                  <a:pt x="133" y="230"/>
                  <a:pt x="133" y="227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45" y="196"/>
                  <a:pt x="153" y="193"/>
                  <a:pt x="160" y="189"/>
                </a:cubicBezTo>
                <a:cubicBezTo>
                  <a:pt x="183" y="207"/>
                  <a:pt x="183" y="207"/>
                  <a:pt x="183" y="207"/>
                </a:cubicBezTo>
                <a:cubicBezTo>
                  <a:pt x="185" y="208"/>
                  <a:pt x="188" y="208"/>
                  <a:pt x="190" y="206"/>
                </a:cubicBezTo>
                <a:cubicBezTo>
                  <a:pt x="206" y="189"/>
                  <a:pt x="206" y="189"/>
                  <a:pt x="206" y="189"/>
                </a:cubicBezTo>
                <a:cubicBezTo>
                  <a:pt x="208" y="188"/>
                  <a:pt x="208" y="185"/>
                  <a:pt x="207" y="183"/>
                </a:cubicBezTo>
                <a:cubicBezTo>
                  <a:pt x="190" y="159"/>
                  <a:pt x="190" y="159"/>
                  <a:pt x="190" y="159"/>
                </a:cubicBezTo>
                <a:cubicBezTo>
                  <a:pt x="194" y="152"/>
                  <a:pt x="197" y="145"/>
                  <a:pt x="199" y="137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30" y="132"/>
                  <a:pt x="232" y="130"/>
                  <a:pt x="232" y="128"/>
                </a:cubicBezTo>
                <a:cubicBezTo>
                  <a:pt x="232" y="104"/>
                  <a:pt x="232" y="104"/>
                  <a:pt x="232" y="104"/>
                </a:cubicBezTo>
                <a:cubicBezTo>
                  <a:pt x="232" y="102"/>
                  <a:pt x="230" y="99"/>
                  <a:pt x="228" y="99"/>
                </a:cubicBezTo>
                <a:close/>
                <a:moveTo>
                  <a:pt x="116" y="159"/>
                </a:moveTo>
                <a:cubicBezTo>
                  <a:pt x="93" y="159"/>
                  <a:pt x="74" y="139"/>
                  <a:pt x="74" y="116"/>
                </a:cubicBezTo>
                <a:cubicBezTo>
                  <a:pt x="74" y="92"/>
                  <a:pt x="93" y="73"/>
                  <a:pt x="116" y="73"/>
                </a:cubicBezTo>
                <a:cubicBezTo>
                  <a:pt x="140" y="73"/>
                  <a:pt x="159" y="92"/>
                  <a:pt x="159" y="116"/>
                </a:cubicBezTo>
                <a:cubicBezTo>
                  <a:pt x="159" y="139"/>
                  <a:pt x="140" y="159"/>
                  <a:pt x="116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416" name="Google Shape;416;p28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417" name="Google Shape;417;p28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419" name="Google Shape;419;p28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20" name="Google Shape;420;p28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21" name="Google Shape;421;p28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22" name="Google Shape;422;p28"/>
          <p:cNvSpPr/>
          <p:nvPr/>
        </p:nvSpPr>
        <p:spPr>
          <a:xfrm>
            <a:off x="2579687" y="1123950"/>
            <a:ext cx="2344737" cy="2020887"/>
          </a:xfrm>
          <a:custGeom>
            <a:avLst/>
            <a:gdLst/>
            <a:ahLst/>
            <a:cxnLst/>
            <a:rect l="l" t="t" r="r" b="b"/>
            <a:pathLst>
              <a:path w="575" h="495" extrusionOk="0">
                <a:moveTo>
                  <a:pt x="276" y="5"/>
                </a:moveTo>
                <a:cubicBezTo>
                  <a:pt x="118" y="109"/>
                  <a:pt x="16" y="281"/>
                  <a:pt x="1" y="469"/>
                </a:cubicBezTo>
                <a:cubicBezTo>
                  <a:pt x="0" y="484"/>
                  <a:pt x="15" y="495"/>
                  <a:pt x="30" y="489"/>
                </a:cubicBezTo>
                <a:cubicBezTo>
                  <a:pt x="111" y="454"/>
                  <a:pt x="199" y="436"/>
                  <a:pt x="287" y="436"/>
                </a:cubicBezTo>
                <a:cubicBezTo>
                  <a:pt x="376" y="436"/>
                  <a:pt x="464" y="454"/>
                  <a:pt x="545" y="489"/>
                </a:cubicBezTo>
                <a:cubicBezTo>
                  <a:pt x="559" y="495"/>
                  <a:pt x="575" y="484"/>
                  <a:pt x="574" y="469"/>
                </a:cubicBezTo>
                <a:cubicBezTo>
                  <a:pt x="559" y="281"/>
                  <a:pt x="457" y="108"/>
                  <a:pt x="299" y="5"/>
                </a:cubicBezTo>
                <a:cubicBezTo>
                  <a:pt x="292" y="0"/>
                  <a:pt x="283" y="0"/>
                  <a:pt x="276" y="5"/>
                </a:cubicBezTo>
                <a:close/>
              </a:path>
            </a:pathLst>
          </a:cu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3933825" y="3433762"/>
            <a:ext cx="2316162" cy="2301875"/>
          </a:xfrm>
          <a:custGeom>
            <a:avLst/>
            <a:gdLst/>
            <a:ahLst/>
            <a:cxnLst/>
            <a:rect l="l" t="t" r="r" b="b"/>
            <a:pathLst>
              <a:path w="568" h="564" extrusionOk="0">
                <a:moveTo>
                  <a:pt x="303" y="8"/>
                </a:moveTo>
                <a:cubicBezTo>
                  <a:pt x="290" y="0"/>
                  <a:pt x="272" y="8"/>
                  <a:pt x="271" y="23"/>
                </a:cubicBezTo>
                <a:cubicBezTo>
                  <a:pt x="261" y="111"/>
                  <a:pt x="233" y="196"/>
                  <a:pt x="188" y="273"/>
                </a:cubicBezTo>
                <a:cubicBezTo>
                  <a:pt x="144" y="350"/>
                  <a:pt x="84" y="417"/>
                  <a:pt x="13" y="470"/>
                </a:cubicBezTo>
                <a:cubicBezTo>
                  <a:pt x="0" y="479"/>
                  <a:pt x="2" y="498"/>
                  <a:pt x="16" y="504"/>
                </a:cubicBezTo>
                <a:cubicBezTo>
                  <a:pt x="99" y="544"/>
                  <a:pt x="189" y="564"/>
                  <a:pt x="281" y="564"/>
                </a:cubicBezTo>
                <a:cubicBezTo>
                  <a:pt x="375" y="564"/>
                  <a:pt x="469" y="542"/>
                  <a:pt x="554" y="499"/>
                </a:cubicBezTo>
                <a:cubicBezTo>
                  <a:pt x="563" y="495"/>
                  <a:pt x="568" y="486"/>
                  <a:pt x="567" y="477"/>
                </a:cubicBezTo>
                <a:cubicBezTo>
                  <a:pt x="556" y="289"/>
                  <a:pt x="457" y="115"/>
                  <a:pt x="303" y="8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1270000" y="3462337"/>
            <a:ext cx="2266950" cy="2257425"/>
          </a:xfrm>
          <a:custGeom>
            <a:avLst/>
            <a:gdLst/>
            <a:ahLst/>
            <a:cxnLst/>
            <a:rect l="l" t="t" r="r" b="b"/>
            <a:pathLst>
              <a:path w="556" h="553" extrusionOk="0">
                <a:moveTo>
                  <a:pt x="540" y="497"/>
                </a:moveTo>
                <a:cubicBezTo>
                  <a:pt x="554" y="490"/>
                  <a:pt x="556" y="471"/>
                  <a:pt x="543" y="462"/>
                </a:cubicBezTo>
                <a:cubicBezTo>
                  <a:pt x="474" y="410"/>
                  <a:pt x="416" y="344"/>
                  <a:pt x="372" y="268"/>
                </a:cubicBezTo>
                <a:cubicBezTo>
                  <a:pt x="328" y="193"/>
                  <a:pt x="300" y="109"/>
                  <a:pt x="290" y="23"/>
                </a:cubicBezTo>
                <a:cubicBezTo>
                  <a:pt x="288" y="7"/>
                  <a:pt x="270" y="0"/>
                  <a:pt x="258" y="8"/>
                </a:cubicBezTo>
                <a:cubicBezTo>
                  <a:pt x="107" y="115"/>
                  <a:pt x="12" y="285"/>
                  <a:pt x="1" y="469"/>
                </a:cubicBezTo>
                <a:cubicBezTo>
                  <a:pt x="0" y="478"/>
                  <a:pt x="4" y="485"/>
                  <a:pt x="12" y="489"/>
                </a:cubicBezTo>
                <a:cubicBezTo>
                  <a:pt x="96" y="531"/>
                  <a:pt x="189" y="553"/>
                  <a:pt x="283" y="553"/>
                </a:cubicBezTo>
                <a:cubicBezTo>
                  <a:pt x="372" y="553"/>
                  <a:pt x="460" y="534"/>
                  <a:pt x="540" y="497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3398837" y="1793875"/>
            <a:ext cx="779462" cy="696912"/>
          </a:xfrm>
          <a:custGeom>
            <a:avLst/>
            <a:gdLst/>
            <a:ahLst/>
            <a:cxnLst/>
            <a:rect l="l" t="t" r="r" b="b"/>
            <a:pathLst>
              <a:path w="191" h="171" extrusionOk="0">
                <a:moveTo>
                  <a:pt x="130" y="23"/>
                </a:moveTo>
                <a:cubicBezTo>
                  <a:pt x="119" y="23"/>
                  <a:pt x="119" y="23"/>
                  <a:pt x="119" y="23"/>
                </a:cubicBezTo>
                <a:cubicBezTo>
                  <a:pt x="118" y="16"/>
                  <a:pt x="113" y="10"/>
                  <a:pt x="107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79" y="10"/>
                  <a:pt x="74" y="16"/>
                  <a:pt x="73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10"/>
                  <a:pt x="71" y="0"/>
                  <a:pt x="82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1" y="0"/>
                  <a:pt x="130" y="10"/>
                  <a:pt x="130" y="23"/>
                </a:cubicBezTo>
                <a:close/>
                <a:moveTo>
                  <a:pt x="29" y="95"/>
                </a:moveTo>
                <a:cubicBezTo>
                  <a:pt x="77" y="95"/>
                  <a:pt x="77" y="95"/>
                  <a:pt x="77" y="95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3"/>
                  <a:pt x="81" y="79"/>
                  <a:pt x="86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10" y="79"/>
                  <a:pt x="114" y="83"/>
                  <a:pt x="114" y="88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77" y="95"/>
                  <a:pt x="189" y="83"/>
                  <a:pt x="191" y="68"/>
                </a:cubicBezTo>
                <a:cubicBezTo>
                  <a:pt x="191" y="53"/>
                  <a:pt x="191" y="53"/>
                  <a:pt x="191" y="53"/>
                </a:cubicBezTo>
                <a:cubicBezTo>
                  <a:pt x="191" y="39"/>
                  <a:pt x="181" y="27"/>
                  <a:pt x="169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0" y="27"/>
                  <a:pt x="0" y="39"/>
                  <a:pt x="0" y="53"/>
                </a:cubicBezTo>
                <a:cubicBezTo>
                  <a:pt x="0" y="68"/>
                  <a:pt x="0" y="68"/>
                  <a:pt x="0" y="68"/>
                </a:cubicBezTo>
                <a:cubicBezTo>
                  <a:pt x="3" y="83"/>
                  <a:pt x="15" y="95"/>
                  <a:pt x="29" y="95"/>
                </a:cubicBezTo>
                <a:close/>
                <a:moveTo>
                  <a:pt x="162" y="103"/>
                </a:moveTo>
                <a:cubicBezTo>
                  <a:pt x="114" y="103"/>
                  <a:pt x="114" y="103"/>
                  <a:pt x="114" y="103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4" y="115"/>
                  <a:pt x="110" y="119"/>
                  <a:pt x="105" y="11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1" y="119"/>
                  <a:pt x="77" y="115"/>
                  <a:pt x="77" y="110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17" y="103"/>
                  <a:pt x="7" y="96"/>
                  <a:pt x="0" y="8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60"/>
                  <a:pt x="10" y="171"/>
                  <a:pt x="23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7" y="171"/>
                  <a:pt x="37" y="171"/>
                  <a:pt x="37" y="171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3" y="171"/>
                  <a:pt x="153" y="171"/>
                  <a:pt x="153" y="171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81" y="171"/>
                  <a:pt x="191" y="160"/>
                  <a:pt x="191" y="14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85" y="96"/>
                  <a:pt x="174" y="103"/>
                  <a:pt x="162" y="103"/>
                </a:cubicBezTo>
                <a:close/>
                <a:moveTo>
                  <a:pt x="105" y="86"/>
                </a:moveTo>
                <a:cubicBezTo>
                  <a:pt x="87" y="86"/>
                  <a:pt x="87" y="86"/>
                  <a:pt x="87" y="86"/>
                </a:cubicBezTo>
                <a:cubicBezTo>
                  <a:pt x="85" y="86"/>
                  <a:pt x="84" y="88"/>
                  <a:pt x="84" y="90"/>
                </a:cubicBezTo>
                <a:cubicBezTo>
                  <a:pt x="84" y="94"/>
                  <a:pt x="84" y="94"/>
                  <a:pt x="84" y="94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4" y="111"/>
                  <a:pt x="85" y="113"/>
                  <a:pt x="87" y="113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06" y="113"/>
                  <a:pt x="108" y="111"/>
                  <a:pt x="108" y="109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88"/>
                  <a:pt x="106" y="86"/>
                  <a:pt x="105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1816100" y="4552950"/>
            <a:ext cx="706437" cy="709612"/>
          </a:xfrm>
          <a:custGeom>
            <a:avLst/>
            <a:gdLst/>
            <a:ahLst/>
            <a:cxnLst/>
            <a:rect l="l" t="t" r="r" b="b"/>
            <a:pathLst>
              <a:path w="173" h="174" extrusionOk="0">
                <a:moveTo>
                  <a:pt x="82" y="92"/>
                </a:moveTo>
                <a:cubicBezTo>
                  <a:pt x="163" y="92"/>
                  <a:pt x="163" y="92"/>
                  <a:pt x="163" y="92"/>
                </a:cubicBezTo>
                <a:cubicBezTo>
                  <a:pt x="163" y="138"/>
                  <a:pt x="127" y="174"/>
                  <a:pt x="82" y="174"/>
                </a:cubicBezTo>
                <a:cubicBezTo>
                  <a:pt x="36" y="174"/>
                  <a:pt x="0" y="138"/>
                  <a:pt x="0" y="92"/>
                </a:cubicBezTo>
                <a:cubicBezTo>
                  <a:pt x="0" y="47"/>
                  <a:pt x="36" y="10"/>
                  <a:pt x="82" y="10"/>
                </a:cubicBezTo>
                <a:lnTo>
                  <a:pt x="82" y="92"/>
                </a:lnTo>
                <a:close/>
                <a:moveTo>
                  <a:pt x="92" y="0"/>
                </a:moveTo>
                <a:cubicBezTo>
                  <a:pt x="92" y="82"/>
                  <a:pt x="92" y="82"/>
                  <a:pt x="92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37"/>
                  <a:pt x="137" y="0"/>
                  <a:pt x="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5005387" y="4584700"/>
            <a:ext cx="742950" cy="742950"/>
          </a:xfrm>
          <a:custGeom>
            <a:avLst/>
            <a:gdLst/>
            <a:ahLst/>
            <a:cxnLst/>
            <a:rect l="l" t="t" r="r" b="b"/>
            <a:pathLst>
              <a:path w="182" h="182" extrusionOk="0">
                <a:moveTo>
                  <a:pt x="179" y="78"/>
                </a:moveTo>
                <a:cubicBezTo>
                  <a:pt x="156" y="74"/>
                  <a:pt x="156" y="74"/>
                  <a:pt x="156" y="74"/>
                </a:cubicBezTo>
                <a:cubicBezTo>
                  <a:pt x="154" y="68"/>
                  <a:pt x="152" y="62"/>
                  <a:pt x="149" y="57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163" y="37"/>
                  <a:pt x="163" y="35"/>
                  <a:pt x="162" y="33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47" y="19"/>
                  <a:pt x="145" y="19"/>
                  <a:pt x="144" y="20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0" y="30"/>
                  <a:pt x="114" y="28"/>
                  <a:pt x="108" y="26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0" y="0"/>
                  <a:pt x="78" y="2"/>
                  <a:pt x="78" y="3"/>
                </a:cubicBezTo>
                <a:cubicBezTo>
                  <a:pt x="74" y="26"/>
                  <a:pt x="74" y="26"/>
                  <a:pt x="74" y="26"/>
                </a:cubicBezTo>
                <a:cubicBezTo>
                  <a:pt x="68" y="28"/>
                  <a:pt x="62" y="30"/>
                  <a:pt x="57" y="33"/>
                </a:cubicBezTo>
                <a:cubicBezTo>
                  <a:pt x="38" y="20"/>
                  <a:pt x="38" y="20"/>
                  <a:pt x="38" y="20"/>
                </a:cubicBezTo>
                <a:cubicBezTo>
                  <a:pt x="37" y="19"/>
                  <a:pt x="35" y="19"/>
                  <a:pt x="33" y="20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5"/>
                  <a:pt x="19" y="37"/>
                  <a:pt x="20" y="38"/>
                </a:cubicBezTo>
                <a:cubicBezTo>
                  <a:pt x="33" y="57"/>
                  <a:pt x="33" y="57"/>
                  <a:pt x="33" y="57"/>
                </a:cubicBezTo>
                <a:cubicBezTo>
                  <a:pt x="30" y="62"/>
                  <a:pt x="28" y="68"/>
                  <a:pt x="26" y="74"/>
                </a:cubicBezTo>
                <a:cubicBezTo>
                  <a:pt x="3" y="78"/>
                  <a:pt x="3" y="78"/>
                  <a:pt x="3" y="78"/>
                </a:cubicBezTo>
                <a:cubicBezTo>
                  <a:pt x="2" y="78"/>
                  <a:pt x="0" y="80"/>
                  <a:pt x="0" y="8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4"/>
                  <a:pt x="3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8" y="114"/>
                  <a:pt x="30" y="120"/>
                  <a:pt x="33" y="125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19" y="145"/>
                  <a:pt x="19" y="147"/>
                  <a:pt x="20" y="149"/>
                </a:cubicBezTo>
                <a:cubicBezTo>
                  <a:pt x="33" y="162"/>
                  <a:pt x="33" y="162"/>
                  <a:pt x="33" y="162"/>
                </a:cubicBezTo>
                <a:cubicBezTo>
                  <a:pt x="35" y="163"/>
                  <a:pt x="37" y="163"/>
                  <a:pt x="38" y="162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62" y="152"/>
                  <a:pt x="68" y="154"/>
                  <a:pt x="74" y="156"/>
                </a:cubicBezTo>
                <a:cubicBezTo>
                  <a:pt x="78" y="179"/>
                  <a:pt x="78" y="179"/>
                  <a:pt x="78" y="179"/>
                </a:cubicBezTo>
                <a:cubicBezTo>
                  <a:pt x="78" y="180"/>
                  <a:pt x="80" y="182"/>
                  <a:pt x="82" y="182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2" y="182"/>
                  <a:pt x="104" y="180"/>
                  <a:pt x="104" y="179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14" y="154"/>
                  <a:pt x="120" y="152"/>
                  <a:pt x="125" y="149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5" y="163"/>
                  <a:pt x="147" y="163"/>
                  <a:pt x="149" y="162"/>
                </a:cubicBezTo>
                <a:cubicBezTo>
                  <a:pt x="162" y="149"/>
                  <a:pt x="162" y="149"/>
                  <a:pt x="162" y="149"/>
                </a:cubicBezTo>
                <a:cubicBezTo>
                  <a:pt x="163" y="147"/>
                  <a:pt x="163" y="145"/>
                  <a:pt x="162" y="144"/>
                </a:cubicBezTo>
                <a:cubicBezTo>
                  <a:pt x="149" y="125"/>
                  <a:pt x="149" y="125"/>
                  <a:pt x="149" y="125"/>
                </a:cubicBezTo>
                <a:cubicBezTo>
                  <a:pt x="152" y="120"/>
                  <a:pt x="154" y="114"/>
                  <a:pt x="156" y="108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80" y="104"/>
                  <a:pt x="182" y="102"/>
                  <a:pt x="182" y="100"/>
                </a:cubicBezTo>
                <a:cubicBezTo>
                  <a:pt x="182" y="82"/>
                  <a:pt x="182" y="82"/>
                  <a:pt x="182" y="82"/>
                </a:cubicBezTo>
                <a:cubicBezTo>
                  <a:pt x="182" y="80"/>
                  <a:pt x="180" y="78"/>
                  <a:pt x="179" y="78"/>
                </a:cubicBezTo>
                <a:close/>
                <a:moveTo>
                  <a:pt x="91" y="125"/>
                </a:moveTo>
                <a:cubicBezTo>
                  <a:pt x="72" y="125"/>
                  <a:pt x="57" y="110"/>
                  <a:pt x="57" y="91"/>
                </a:cubicBezTo>
                <a:cubicBezTo>
                  <a:pt x="57" y="73"/>
                  <a:pt x="72" y="57"/>
                  <a:pt x="91" y="57"/>
                </a:cubicBezTo>
                <a:cubicBezTo>
                  <a:pt x="109" y="57"/>
                  <a:pt x="124" y="73"/>
                  <a:pt x="124" y="91"/>
                </a:cubicBezTo>
                <a:cubicBezTo>
                  <a:pt x="124" y="110"/>
                  <a:pt x="109" y="125"/>
                  <a:pt x="91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15">
            <a:extLst>
              <a:ext uri="{FF2B5EF4-FFF2-40B4-BE49-F238E27FC236}">
                <a16:creationId xmlns:a16="http://schemas.microsoft.com/office/drawing/2014/main" id="{5BA62B64-5E2C-4854-A6F5-62F457C9B5A8}"/>
              </a:ext>
            </a:extLst>
          </p:cNvPr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33" name="Google Shape;433;p29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34" name="Google Shape;434;p29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35" name="Google Shape;435;p29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36" name="Google Shape;436;p29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37" name="Google Shape;437;p29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38" name="Google Shape;438;p29"/>
          <p:cNvSpPr/>
          <p:nvPr/>
        </p:nvSpPr>
        <p:spPr>
          <a:xfrm>
            <a:off x="7953375" y="3030537"/>
            <a:ext cx="889000" cy="889000"/>
          </a:xfrm>
          <a:prstGeom prst="ellipse">
            <a:avLst/>
          </a:prstGeom>
          <a:solidFill>
            <a:srgbClr val="3741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7385050" y="5080000"/>
            <a:ext cx="892175" cy="889000"/>
          </a:xfrm>
          <a:prstGeom prst="ellipse">
            <a:avLst/>
          </a:prstGeom>
          <a:solidFill>
            <a:srgbClr val="DC35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9"/>
          <p:cNvSpPr/>
          <p:nvPr/>
        </p:nvSpPr>
        <p:spPr>
          <a:xfrm>
            <a:off x="7385050" y="923925"/>
            <a:ext cx="892175" cy="893762"/>
          </a:xfrm>
          <a:prstGeom prst="ellipse">
            <a:avLst/>
          </a:prstGeom>
          <a:solidFill>
            <a:srgbClr val="D9CB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9"/>
          <p:cNvSpPr txBox="1"/>
          <p:nvPr/>
        </p:nvSpPr>
        <p:spPr>
          <a:xfrm>
            <a:off x="7713662" y="1036637"/>
            <a:ext cx="542925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442" name="Google Shape;442;p29"/>
          <p:cNvSpPr txBox="1"/>
          <p:nvPr/>
        </p:nvSpPr>
        <p:spPr>
          <a:xfrm>
            <a:off x="8232775" y="3122612"/>
            <a:ext cx="66040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43" name="Google Shape;443;p29"/>
          <p:cNvSpPr txBox="1"/>
          <p:nvPr/>
        </p:nvSpPr>
        <p:spPr>
          <a:xfrm>
            <a:off x="7673975" y="5189537"/>
            <a:ext cx="657225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8058150" y="1862137"/>
            <a:ext cx="320675" cy="1058862"/>
          </a:xfrm>
          <a:custGeom>
            <a:avLst/>
            <a:gdLst/>
            <a:ahLst/>
            <a:cxnLst/>
            <a:rect l="l" t="t" r="r" b="b"/>
            <a:pathLst>
              <a:path w="79" h="261" extrusionOk="0">
                <a:moveTo>
                  <a:pt x="74" y="261"/>
                </a:moveTo>
                <a:cubicBezTo>
                  <a:pt x="71" y="261"/>
                  <a:pt x="69" y="259"/>
                  <a:pt x="68" y="256"/>
                </a:cubicBezTo>
                <a:cubicBezTo>
                  <a:pt x="57" y="171"/>
                  <a:pt x="34" y="87"/>
                  <a:pt x="1" y="8"/>
                </a:cubicBezTo>
                <a:cubicBezTo>
                  <a:pt x="0" y="5"/>
                  <a:pt x="1" y="2"/>
                  <a:pt x="4" y="1"/>
                </a:cubicBezTo>
                <a:cubicBezTo>
                  <a:pt x="7" y="0"/>
                  <a:pt x="10" y="1"/>
                  <a:pt x="11" y="4"/>
                </a:cubicBezTo>
                <a:cubicBezTo>
                  <a:pt x="45" y="84"/>
                  <a:pt x="67" y="169"/>
                  <a:pt x="79" y="255"/>
                </a:cubicBezTo>
                <a:cubicBezTo>
                  <a:pt x="79" y="258"/>
                  <a:pt x="77" y="261"/>
                  <a:pt x="74" y="261"/>
                </a:cubicBezTo>
                <a:cubicBezTo>
                  <a:pt x="74" y="261"/>
                  <a:pt x="74" y="261"/>
                  <a:pt x="74" y="26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9"/>
          <p:cNvSpPr/>
          <p:nvPr/>
        </p:nvSpPr>
        <p:spPr>
          <a:xfrm>
            <a:off x="8058150" y="4005262"/>
            <a:ext cx="320675" cy="1058862"/>
          </a:xfrm>
          <a:custGeom>
            <a:avLst/>
            <a:gdLst/>
            <a:ahLst/>
            <a:cxnLst/>
            <a:rect l="l" t="t" r="r" b="b"/>
            <a:pathLst>
              <a:path w="79" h="261" extrusionOk="0">
                <a:moveTo>
                  <a:pt x="6" y="261"/>
                </a:moveTo>
                <a:cubicBezTo>
                  <a:pt x="6" y="261"/>
                  <a:pt x="5" y="261"/>
                  <a:pt x="4" y="260"/>
                </a:cubicBezTo>
                <a:cubicBezTo>
                  <a:pt x="1" y="259"/>
                  <a:pt x="0" y="256"/>
                  <a:pt x="1" y="253"/>
                </a:cubicBezTo>
                <a:cubicBezTo>
                  <a:pt x="34" y="174"/>
                  <a:pt x="57" y="90"/>
                  <a:pt x="68" y="5"/>
                </a:cubicBezTo>
                <a:cubicBezTo>
                  <a:pt x="69" y="2"/>
                  <a:pt x="71" y="0"/>
                  <a:pt x="74" y="0"/>
                </a:cubicBezTo>
                <a:cubicBezTo>
                  <a:pt x="77" y="0"/>
                  <a:pt x="79" y="3"/>
                  <a:pt x="79" y="6"/>
                </a:cubicBezTo>
                <a:cubicBezTo>
                  <a:pt x="67" y="93"/>
                  <a:pt x="45" y="177"/>
                  <a:pt x="11" y="257"/>
                </a:cubicBezTo>
                <a:cubicBezTo>
                  <a:pt x="10" y="259"/>
                  <a:pt x="8" y="261"/>
                  <a:pt x="6" y="26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9"/>
          <p:cNvSpPr/>
          <p:nvPr/>
        </p:nvSpPr>
        <p:spPr>
          <a:xfrm>
            <a:off x="4322762" y="923925"/>
            <a:ext cx="2341562" cy="3709987"/>
          </a:xfrm>
          <a:custGeom>
            <a:avLst/>
            <a:gdLst/>
            <a:ahLst/>
            <a:cxnLst/>
            <a:rect l="l" t="t" r="r" b="b"/>
            <a:pathLst>
              <a:path w="577" h="914" extrusionOk="0">
                <a:moveTo>
                  <a:pt x="577" y="618"/>
                </a:moveTo>
                <a:cubicBezTo>
                  <a:pt x="577" y="291"/>
                  <a:pt x="322" y="22"/>
                  <a:pt x="0" y="0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29"/>
                  <a:pt x="0" y="329"/>
                  <a:pt x="0" y="329"/>
                </a:cubicBezTo>
                <a:cubicBezTo>
                  <a:pt x="141" y="350"/>
                  <a:pt x="249" y="471"/>
                  <a:pt x="249" y="618"/>
                </a:cubicBezTo>
                <a:cubicBezTo>
                  <a:pt x="249" y="653"/>
                  <a:pt x="243" y="686"/>
                  <a:pt x="232" y="717"/>
                </a:cubicBezTo>
                <a:cubicBezTo>
                  <a:pt x="249" y="689"/>
                  <a:pt x="249" y="689"/>
                  <a:pt x="249" y="689"/>
                </a:cubicBezTo>
                <a:cubicBezTo>
                  <a:pt x="288" y="711"/>
                  <a:pt x="288" y="711"/>
                  <a:pt x="288" y="711"/>
                </a:cubicBezTo>
                <a:cubicBezTo>
                  <a:pt x="347" y="838"/>
                  <a:pt x="347" y="838"/>
                  <a:pt x="347" y="838"/>
                </a:cubicBezTo>
                <a:cubicBezTo>
                  <a:pt x="355" y="855"/>
                  <a:pt x="364" y="869"/>
                  <a:pt x="371" y="879"/>
                </a:cubicBezTo>
                <a:cubicBezTo>
                  <a:pt x="379" y="889"/>
                  <a:pt x="388" y="897"/>
                  <a:pt x="398" y="903"/>
                </a:cubicBezTo>
                <a:cubicBezTo>
                  <a:pt x="410" y="910"/>
                  <a:pt x="422" y="914"/>
                  <a:pt x="431" y="914"/>
                </a:cubicBezTo>
                <a:cubicBezTo>
                  <a:pt x="441" y="914"/>
                  <a:pt x="448" y="911"/>
                  <a:pt x="452" y="903"/>
                </a:cubicBezTo>
                <a:cubicBezTo>
                  <a:pt x="457" y="895"/>
                  <a:pt x="456" y="886"/>
                  <a:pt x="450" y="876"/>
                </a:cubicBezTo>
                <a:cubicBezTo>
                  <a:pt x="445" y="867"/>
                  <a:pt x="434" y="857"/>
                  <a:pt x="419" y="848"/>
                </a:cubicBezTo>
                <a:cubicBezTo>
                  <a:pt x="448" y="798"/>
                  <a:pt x="448" y="798"/>
                  <a:pt x="448" y="798"/>
                </a:cubicBezTo>
                <a:cubicBezTo>
                  <a:pt x="466" y="808"/>
                  <a:pt x="480" y="821"/>
                  <a:pt x="491" y="836"/>
                </a:cubicBezTo>
                <a:cubicBezTo>
                  <a:pt x="501" y="851"/>
                  <a:pt x="507" y="867"/>
                  <a:pt x="509" y="883"/>
                </a:cubicBezTo>
                <a:cubicBezTo>
                  <a:pt x="509" y="890"/>
                  <a:pt x="509" y="896"/>
                  <a:pt x="508" y="902"/>
                </a:cubicBezTo>
                <a:cubicBezTo>
                  <a:pt x="552" y="817"/>
                  <a:pt x="577" y="721"/>
                  <a:pt x="577" y="618"/>
                </a:cubicBezTo>
                <a:close/>
              </a:path>
            </a:pathLst>
          </a:custGeom>
          <a:solidFill>
            <a:srgbClr val="D9CB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"/>
          <p:cNvSpPr/>
          <p:nvPr/>
        </p:nvSpPr>
        <p:spPr>
          <a:xfrm>
            <a:off x="1638300" y="920750"/>
            <a:ext cx="2620962" cy="3660775"/>
          </a:xfrm>
          <a:custGeom>
            <a:avLst/>
            <a:gdLst/>
            <a:ahLst/>
            <a:cxnLst/>
            <a:rect l="l" t="t" r="r" b="b"/>
            <a:pathLst>
              <a:path w="646" h="902" extrusionOk="0">
                <a:moveTo>
                  <a:pt x="70" y="866"/>
                </a:moveTo>
                <a:cubicBezTo>
                  <a:pt x="77" y="844"/>
                  <a:pt x="93" y="826"/>
                  <a:pt x="118" y="811"/>
                </a:cubicBezTo>
                <a:cubicBezTo>
                  <a:pt x="131" y="803"/>
                  <a:pt x="145" y="799"/>
                  <a:pt x="160" y="799"/>
                </a:cubicBezTo>
                <a:cubicBezTo>
                  <a:pt x="175" y="799"/>
                  <a:pt x="188" y="802"/>
                  <a:pt x="200" y="808"/>
                </a:cubicBezTo>
                <a:cubicBezTo>
                  <a:pt x="198" y="793"/>
                  <a:pt x="202" y="779"/>
                  <a:pt x="210" y="766"/>
                </a:cubicBezTo>
                <a:cubicBezTo>
                  <a:pt x="218" y="753"/>
                  <a:pt x="230" y="742"/>
                  <a:pt x="246" y="733"/>
                </a:cubicBezTo>
                <a:cubicBezTo>
                  <a:pt x="271" y="718"/>
                  <a:pt x="296" y="714"/>
                  <a:pt x="320" y="720"/>
                </a:cubicBezTo>
                <a:cubicBezTo>
                  <a:pt x="331" y="722"/>
                  <a:pt x="341" y="727"/>
                  <a:pt x="350" y="734"/>
                </a:cubicBezTo>
                <a:cubicBezTo>
                  <a:pt x="335" y="698"/>
                  <a:pt x="327" y="660"/>
                  <a:pt x="327" y="619"/>
                </a:cubicBezTo>
                <a:cubicBezTo>
                  <a:pt x="327" y="463"/>
                  <a:pt x="450" y="335"/>
                  <a:pt x="604" y="327"/>
                </a:cubicBezTo>
                <a:cubicBezTo>
                  <a:pt x="604" y="75"/>
                  <a:pt x="604" y="75"/>
                  <a:pt x="604" y="75"/>
                </a:cubicBezTo>
                <a:cubicBezTo>
                  <a:pt x="547" y="99"/>
                  <a:pt x="547" y="99"/>
                  <a:pt x="547" y="99"/>
                </a:cubicBezTo>
                <a:cubicBezTo>
                  <a:pt x="547" y="45"/>
                  <a:pt x="547" y="45"/>
                  <a:pt x="547" y="45"/>
                </a:cubicBezTo>
                <a:cubicBezTo>
                  <a:pt x="646" y="0"/>
                  <a:pt x="646" y="0"/>
                  <a:pt x="646" y="0"/>
                </a:cubicBezTo>
                <a:cubicBezTo>
                  <a:pt x="637" y="0"/>
                  <a:pt x="628" y="0"/>
                  <a:pt x="619" y="0"/>
                </a:cubicBezTo>
                <a:cubicBezTo>
                  <a:pt x="277" y="0"/>
                  <a:pt x="0" y="277"/>
                  <a:pt x="0" y="619"/>
                </a:cubicBezTo>
                <a:cubicBezTo>
                  <a:pt x="0" y="721"/>
                  <a:pt x="24" y="817"/>
                  <a:pt x="68" y="902"/>
                </a:cubicBezTo>
                <a:cubicBezTo>
                  <a:pt x="66" y="890"/>
                  <a:pt x="66" y="878"/>
                  <a:pt x="70" y="866"/>
                </a:cubicBezTo>
                <a:close/>
              </a:path>
            </a:pathLst>
          </a:custGeom>
          <a:solidFill>
            <a:srgbClr val="DC35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9"/>
          <p:cNvSpPr/>
          <p:nvPr/>
        </p:nvSpPr>
        <p:spPr>
          <a:xfrm>
            <a:off x="2047875" y="4062412"/>
            <a:ext cx="4206875" cy="1885950"/>
          </a:xfrm>
          <a:custGeom>
            <a:avLst/>
            <a:gdLst/>
            <a:ahLst/>
            <a:cxnLst/>
            <a:rect l="l" t="t" r="r" b="b"/>
            <a:pathLst>
              <a:path w="1037" h="465" extrusionOk="0">
                <a:moveTo>
                  <a:pt x="1006" y="199"/>
                </a:moveTo>
                <a:cubicBezTo>
                  <a:pt x="985" y="204"/>
                  <a:pt x="961" y="198"/>
                  <a:pt x="935" y="183"/>
                </a:cubicBezTo>
                <a:cubicBezTo>
                  <a:pt x="919" y="174"/>
                  <a:pt x="904" y="161"/>
                  <a:pt x="892" y="144"/>
                </a:cubicBezTo>
                <a:cubicBezTo>
                  <a:pt x="879" y="128"/>
                  <a:pt x="866" y="103"/>
                  <a:pt x="852" y="70"/>
                </a:cubicBezTo>
                <a:cubicBezTo>
                  <a:pt x="818" y="7"/>
                  <a:pt x="818" y="7"/>
                  <a:pt x="818" y="7"/>
                </a:cubicBezTo>
                <a:cubicBezTo>
                  <a:pt x="768" y="95"/>
                  <a:pt x="768" y="95"/>
                  <a:pt x="768" y="95"/>
                </a:cubicBezTo>
                <a:cubicBezTo>
                  <a:pt x="722" y="68"/>
                  <a:pt x="722" y="68"/>
                  <a:pt x="722" y="68"/>
                </a:cubicBezTo>
                <a:cubicBezTo>
                  <a:pt x="742" y="33"/>
                  <a:pt x="742" y="33"/>
                  <a:pt x="742" y="33"/>
                </a:cubicBezTo>
                <a:cubicBezTo>
                  <a:pt x="688" y="97"/>
                  <a:pt x="608" y="137"/>
                  <a:pt x="518" y="137"/>
                </a:cubicBezTo>
                <a:cubicBezTo>
                  <a:pt x="424" y="137"/>
                  <a:pt x="341" y="93"/>
                  <a:pt x="287" y="25"/>
                </a:cubicBezTo>
                <a:cubicBezTo>
                  <a:pt x="289" y="35"/>
                  <a:pt x="288" y="46"/>
                  <a:pt x="284" y="57"/>
                </a:cubicBezTo>
                <a:cubicBezTo>
                  <a:pt x="277" y="80"/>
                  <a:pt x="261" y="99"/>
                  <a:pt x="236" y="113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17" y="56"/>
                  <a:pt x="225" y="49"/>
                  <a:pt x="229" y="40"/>
                </a:cubicBezTo>
                <a:cubicBezTo>
                  <a:pt x="233" y="31"/>
                  <a:pt x="233" y="23"/>
                  <a:pt x="229" y="15"/>
                </a:cubicBezTo>
                <a:cubicBezTo>
                  <a:pt x="224" y="7"/>
                  <a:pt x="216" y="2"/>
                  <a:pt x="206" y="1"/>
                </a:cubicBezTo>
                <a:cubicBezTo>
                  <a:pt x="196" y="0"/>
                  <a:pt x="185" y="3"/>
                  <a:pt x="173" y="10"/>
                </a:cubicBezTo>
                <a:cubicBezTo>
                  <a:pt x="145" y="26"/>
                  <a:pt x="136" y="45"/>
                  <a:pt x="147" y="64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97" y="82"/>
                  <a:pt x="89" y="77"/>
                  <a:pt x="80" y="77"/>
                </a:cubicBezTo>
                <a:cubicBezTo>
                  <a:pt x="70" y="77"/>
                  <a:pt x="59" y="80"/>
                  <a:pt x="47" y="87"/>
                </a:cubicBezTo>
                <a:cubicBezTo>
                  <a:pt x="35" y="94"/>
                  <a:pt x="28" y="101"/>
                  <a:pt x="24" y="109"/>
                </a:cubicBezTo>
                <a:cubicBezTo>
                  <a:pt x="20" y="117"/>
                  <a:pt x="20" y="125"/>
                  <a:pt x="25" y="133"/>
                </a:cubicBezTo>
                <a:cubicBezTo>
                  <a:pt x="29" y="140"/>
                  <a:pt x="35" y="144"/>
                  <a:pt x="44" y="145"/>
                </a:cubicBezTo>
                <a:cubicBezTo>
                  <a:pt x="52" y="146"/>
                  <a:pt x="61" y="143"/>
                  <a:pt x="71" y="138"/>
                </a:cubicBezTo>
                <a:cubicBezTo>
                  <a:pt x="100" y="188"/>
                  <a:pt x="100" y="188"/>
                  <a:pt x="100" y="188"/>
                </a:cubicBezTo>
                <a:cubicBezTo>
                  <a:pt x="85" y="197"/>
                  <a:pt x="70" y="202"/>
                  <a:pt x="54" y="202"/>
                </a:cubicBezTo>
                <a:cubicBezTo>
                  <a:pt x="38" y="203"/>
                  <a:pt x="24" y="200"/>
                  <a:pt x="11" y="192"/>
                </a:cubicBezTo>
                <a:cubicBezTo>
                  <a:pt x="7" y="190"/>
                  <a:pt x="4" y="188"/>
                  <a:pt x="0" y="185"/>
                </a:cubicBezTo>
                <a:cubicBezTo>
                  <a:pt x="111" y="354"/>
                  <a:pt x="302" y="465"/>
                  <a:pt x="518" y="465"/>
                </a:cubicBezTo>
                <a:cubicBezTo>
                  <a:pt x="735" y="465"/>
                  <a:pt x="926" y="353"/>
                  <a:pt x="1037" y="184"/>
                </a:cubicBezTo>
                <a:cubicBezTo>
                  <a:pt x="1028" y="191"/>
                  <a:pt x="1018" y="197"/>
                  <a:pt x="1006" y="199"/>
                </a:cubicBezTo>
                <a:close/>
              </a:path>
            </a:pathLst>
          </a:custGeom>
          <a:solidFill>
            <a:srgbClr val="3741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9"/>
          <p:cNvSpPr/>
          <p:nvPr/>
        </p:nvSpPr>
        <p:spPr>
          <a:xfrm>
            <a:off x="3492500" y="4922837"/>
            <a:ext cx="1244600" cy="628650"/>
          </a:xfrm>
          <a:custGeom>
            <a:avLst/>
            <a:gdLst/>
            <a:ahLst/>
            <a:cxnLst/>
            <a:rect l="l" t="t" r="r" b="b"/>
            <a:pathLst>
              <a:path w="307" h="155" extrusionOk="0">
                <a:moveTo>
                  <a:pt x="157" y="155"/>
                </a:moveTo>
                <a:cubicBezTo>
                  <a:pt x="139" y="155"/>
                  <a:pt x="124" y="154"/>
                  <a:pt x="109" y="151"/>
                </a:cubicBezTo>
                <a:cubicBezTo>
                  <a:pt x="104" y="150"/>
                  <a:pt x="100" y="148"/>
                  <a:pt x="96" y="146"/>
                </a:cubicBezTo>
                <a:cubicBezTo>
                  <a:pt x="87" y="142"/>
                  <a:pt x="84" y="137"/>
                  <a:pt x="84" y="133"/>
                </a:cubicBezTo>
                <a:cubicBezTo>
                  <a:pt x="83" y="127"/>
                  <a:pt x="85" y="122"/>
                  <a:pt x="89" y="117"/>
                </a:cubicBezTo>
                <a:cubicBezTo>
                  <a:pt x="96" y="110"/>
                  <a:pt x="104" y="105"/>
                  <a:pt x="116" y="99"/>
                </a:cubicBezTo>
                <a:cubicBezTo>
                  <a:pt x="120" y="98"/>
                  <a:pt x="124" y="96"/>
                  <a:pt x="127" y="95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2" y="93"/>
                  <a:pt x="134" y="91"/>
                  <a:pt x="135" y="89"/>
                </a:cubicBezTo>
                <a:cubicBezTo>
                  <a:pt x="135" y="87"/>
                  <a:pt x="134" y="85"/>
                  <a:pt x="133" y="83"/>
                </a:cubicBezTo>
                <a:cubicBezTo>
                  <a:pt x="120" y="71"/>
                  <a:pt x="114" y="55"/>
                  <a:pt x="115" y="36"/>
                </a:cubicBezTo>
                <a:cubicBezTo>
                  <a:pt x="116" y="18"/>
                  <a:pt x="126" y="6"/>
                  <a:pt x="145" y="2"/>
                </a:cubicBezTo>
                <a:cubicBezTo>
                  <a:pt x="149" y="1"/>
                  <a:pt x="153" y="0"/>
                  <a:pt x="156" y="0"/>
                </a:cubicBezTo>
                <a:cubicBezTo>
                  <a:pt x="160" y="0"/>
                  <a:pt x="164" y="1"/>
                  <a:pt x="168" y="2"/>
                </a:cubicBezTo>
                <a:cubicBezTo>
                  <a:pt x="187" y="6"/>
                  <a:pt x="197" y="18"/>
                  <a:pt x="198" y="36"/>
                </a:cubicBezTo>
                <a:cubicBezTo>
                  <a:pt x="199" y="55"/>
                  <a:pt x="193" y="71"/>
                  <a:pt x="180" y="83"/>
                </a:cubicBezTo>
                <a:cubicBezTo>
                  <a:pt x="179" y="85"/>
                  <a:pt x="178" y="87"/>
                  <a:pt x="178" y="89"/>
                </a:cubicBezTo>
                <a:cubicBezTo>
                  <a:pt x="179" y="91"/>
                  <a:pt x="181" y="93"/>
                  <a:pt x="183" y="94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90" y="96"/>
                  <a:pt x="193" y="98"/>
                  <a:pt x="197" y="99"/>
                </a:cubicBezTo>
                <a:cubicBezTo>
                  <a:pt x="209" y="105"/>
                  <a:pt x="217" y="110"/>
                  <a:pt x="224" y="117"/>
                </a:cubicBezTo>
                <a:cubicBezTo>
                  <a:pt x="228" y="121"/>
                  <a:pt x="230" y="127"/>
                  <a:pt x="229" y="133"/>
                </a:cubicBezTo>
                <a:cubicBezTo>
                  <a:pt x="228" y="139"/>
                  <a:pt x="224" y="143"/>
                  <a:pt x="217" y="146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13" y="148"/>
                  <a:pt x="209" y="150"/>
                  <a:pt x="204" y="151"/>
                </a:cubicBezTo>
                <a:cubicBezTo>
                  <a:pt x="189" y="154"/>
                  <a:pt x="174" y="155"/>
                  <a:pt x="157" y="155"/>
                </a:cubicBezTo>
                <a:close/>
                <a:moveTo>
                  <a:pt x="156" y="9"/>
                </a:moveTo>
                <a:cubicBezTo>
                  <a:pt x="154" y="9"/>
                  <a:pt x="150" y="9"/>
                  <a:pt x="147" y="10"/>
                </a:cubicBezTo>
                <a:cubicBezTo>
                  <a:pt x="132" y="14"/>
                  <a:pt x="124" y="22"/>
                  <a:pt x="124" y="37"/>
                </a:cubicBezTo>
                <a:cubicBezTo>
                  <a:pt x="123" y="53"/>
                  <a:pt x="128" y="66"/>
                  <a:pt x="139" y="77"/>
                </a:cubicBezTo>
                <a:cubicBezTo>
                  <a:pt x="142" y="81"/>
                  <a:pt x="144" y="86"/>
                  <a:pt x="143" y="90"/>
                </a:cubicBezTo>
                <a:cubicBezTo>
                  <a:pt x="142" y="95"/>
                  <a:pt x="138" y="100"/>
                  <a:pt x="133" y="102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27" y="104"/>
                  <a:pt x="123" y="105"/>
                  <a:pt x="120" y="107"/>
                </a:cubicBezTo>
                <a:cubicBezTo>
                  <a:pt x="109" y="112"/>
                  <a:pt x="101" y="117"/>
                  <a:pt x="95" y="123"/>
                </a:cubicBezTo>
                <a:cubicBezTo>
                  <a:pt x="93" y="126"/>
                  <a:pt x="91" y="128"/>
                  <a:pt x="92" y="131"/>
                </a:cubicBezTo>
                <a:cubicBezTo>
                  <a:pt x="92" y="134"/>
                  <a:pt x="95" y="137"/>
                  <a:pt x="99" y="139"/>
                </a:cubicBezTo>
                <a:cubicBezTo>
                  <a:pt x="103" y="140"/>
                  <a:pt x="107" y="142"/>
                  <a:pt x="111" y="143"/>
                </a:cubicBezTo>
                <a:cubicBezTo>
                  <a:pt x="125" y="146"/>
                  <a:pt x="139" y="147"/>
                  <a:pt x="157" y="147"/>
                </a:cubicBezTo>
                <a:cubicBezTo>
                  <a:pt x="174" y="147"/>
                  <a:pt x="188" y="146"/>
                  <a:pt x="202" y="143"/>
                </a:cubicBezTo>
                <a:cubicBezTo>
                  <a:pt x="206" y="142"/>
                  <a:pt x="210" y="140"/>
                  <a:pt x="214" y="139"/>
                </a:cubicBezTo>
                <a:cubicBezTo>
                  <a:pt x="218" y="137"/>
                  <a:pt x="220" y="134"/>
                  <a:pt x="220" y="131"/>
                </a:cubicBezTo>
                <a:cubicBezTo>
                  <a:pt x="221" y="128"/>
                  <a:pt x="220" y="125"/>
                  <a:pt x="218" y="123"/>
                </a:cubicBezTo>
                <a:cubicBezTo>
                  <a:pt x="212" y="117"/>
                  <a:pt x="204" y="112"/>
                  <a:pt x="193" y="107"/>
                </a:cubicBezTo>
                <a:cubicBezTo>
                  <a:pt x="190" y="105"/>
                  <a:pt x="186" y="104"/>
                  <a:pt x="183" y="103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175" y="99"/>
                  <a:pt x="171" y="95"/>
                  <a:pt x="170" y="90"/>
                </a:cubicBezTo>
                <a:cubicBezTo>
                  <a:pt x="169" y="86"/>
                  <a:pt x="171" y="81"/>
                  <a:pt x="174" y="77"/>
                </a:cubicBezTo>
                <a:cubicBezTo>
                  <a:pt x="185" y="67"/>
                  <a:pt x="190" y="53"/>
                  <a:pt x="189" y="37"/>
                </a:cubicBezTo>
                <a:cubicBezTo>
                  <a:pt x="189" y="22"/>
                  <a:pt x="181" y="14"/>
                  <a:pt x="166" y="10"/>
                </a:cubicBezTo>
                <a:cubicBezTo>
                  <a:pt x="163" y="9"/>
                  <a:pt x="160" y="9"/>
                  <a:pt x="156" y="9"/>
                </a:cubicBezTo>
                <a:close/>
                <a:moveTo>
                  <a:pt x="216" y="143"/>
                </a:moveTo>
                <a:cubicBezTo>
                  <a:pt x="216" y="143"/>
                  <a:pt x="216" y="143"/>
                  <a:pt x="216" y="143"/>
                </a:cubicBezTo>
                <a:close/>
                <a:moveTo>
                  <a:pt x="255" y="155"/>
                </a:moveTo>
                <a:cubicBezTo>
                  <a:pt x="252" y="155"/>
                  <a:pt x="252" y="155"/>
                  <a:pt x="252" y="155"/>
                </a:cubicBezTo>
                <a:cubicBezTo>
                  <a:pt x="244" y="155"/>
                  <a:pt x="241" y="155"/>
                  <a:pt x="232" y="154"/>
                </a:cubicBezTo>
                <a:cubicBezTo>
                  <a:pt x="230" y="154"/>
                  <a:pt x="228" y="152"/>
                  <a:pt x="228" y="149"/>
                </a:cubicBezTo>
                <a:cubicBezTo>
                  <a:pt x="229" y="147"/>
                  <a:pt x="231" y="145"/>
                  <a:pt x="233" y="146"/>
                </a:cubicBezTo>
                <a:cubicBezTo>
                  <a:pt x="242" y="147"/>
                  <a:pt x="244" y="147"/>
                  <a:pt x="252" y="147"/>
                </a:cubicBezTo>
                <a:cubicBezTo>
                  <a:pt x="255" y="147"/>
                  <a:pt x="255" y="147"/>
                  <a:pt x="255" y="147"/>
                </a:cubicBezTo>
                <a:cubicBezTo>
                  <a:pt x="267" y="147"/>
                  <a:pt x="277" y="146"/>
                  <a:pt x="286" y="144"/>
                </a:cubicBezTo>
                <a:cubicBezTo>
                  <a:pt x="289" y="143"/>
                  <a:pt x="292" y="142"/>
                  <a:pt x="294" y="141"/>
                </a:cubicBezTo>
                <a:cubicBezTo>
                  <a:pt x="296" y="140"/>
                  <a:pt x="298" y="139"/>
                  <a:pt x="298" y="137"/>
                </a:cubicBezTo>
                <a:cubicBezTo>
                  <a:pt x="298" y="135"/>
                  <a:pt x="297" y="133"/>
                  <a:pt x="297" y="133"/>
                </a:cubicBezTo>
                <a:cubicBezTo>
                  <a:pt x="292" y="128"/>
                  <a:pt x="287" y="125"/>
                  <a:pt x="280" y="122"/>
                </a:cubicBezTo>
                <a:cubicBezTo>
                  <a:pt x="277" y="120"/>
                  <a:pt x="275" y="120"/>
                  <a:pt x="273" y="119"/>
                </a:cubicBezTo>
                <a:cubicBezTo>
                  <a:pt x="271" y="118"/>
                  <a:pt x="271" y="118"/>
                  <a:pt x="271" y="118"/>
                </a:cubicBezTo>
                <a:cubicBezTo>
                  <a:pt x="267" y="116"/>
                  <a:pt x="264" y="113"/>
                  <a:pt x="263" y="109"/>
                </a:cubicBezTo>
                <a:cubicBezTo>
                  <a:pt x="262" y="105"/>
                  <a:pt x="263" y="102"/>
                  <a:pt x="266" y="99"/>
                </a:cubicBezTo>
                <a:cubicBezTo>
                  <a:pt x="274" y="92"/>
                  <a:pt x="277" y="83"/>
                  <a:pt x="276" y="71"/>
                </a:cubicBezTo>
                <a:cubicBezTo>
                  <a:pt x="276" y="62"/>
                  <a:pt x="271" y="57"/>
                  <a:pt x="261" y="54"/>
                </a:cubicBezTo>
                <a:cubicBezTo>
                  <a:pt x="259" y="54"/>
                  <a:pt x="257" y="53"/>
                  <a:pt x="255" y="53"/>
                </a:cubicBezTo>
                <a:cubicBezTo>
                  <a:pt x="253" y="53"/>
                  <a:pt x="251" y="54"/>
                  <a:pt x="249" y="54"/>
                </a:cubicBezTo>
                <a:cubicBezTo>
                  <a:pt x="238" y="57"/>
                  <a:pt x="234" y="62"/>
                  <a:pt x="233" y="71"/>
                </a:cubicBezTo>
                <a:cubicBezTo>
                  <a:pt x="233" y="83"/>
                  <a:pt x="236" y="92"/>
                  <a:pt x="243" y="99"/>
                </a:cubicBezTo>
                <a:cubicBezTo>
                  <a:pt x="247" y="102"/>
                  <a:pt x="248" y="106"/>
                  <a:pt x="247" y="110"/>
                </a:cubicBezTo>
                <a:cubicBezTo>
                  <a:pt x="247" y="113"/>
                  <a:pt x="244" y="116"/>
                  <a:pt x="240" y="117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7" y="118"/>
                  <a:pt x="235" y="117"/>
                  <a:pt x="234" y="115"/>
                </a:cubicBezTo>
                <a:cubicBezTo>
                  <a:pt x="233" y="113"/>
                  <a:pt x="234" y="110"/>
                  <a:pt x="236" y="110"/>
                </a:cubicBezTo>
                <a:cubicBezTo>
                  <a:pt x="237" y="109"/>
                  <a:pt x="237" y="109"/>
                  <a:pt x="237" y="109"/>
                </a:cubicBezTo>
                <a:cubicBezTo>
                  <a:pt x="238" y="109"/>
                  <a:pt x="239" y="108"/>
                  <a:pt x="239" y="108"/>
                </a:cubicBezTo>
                <a:cubicBezTo>
                  <a:pt x="239" y="107"/>
                  <a:pt x="239" y="106"/>
                  <a:pt x="237" y="105"/>
                </a:cubicBezTo>
                <a:cubicBezTo>
                  <a:pt x="228" y="96"/>
                  <a:pt x="224" y="85"/>
                  <a:pt x="225" y="71"/>
                </a:cubicBezTo>
                <a:cubicBezTo>
                  <a:pt x="225" y="62"/>
                  <a:pt x="229" y="50"/>
                  <a:pt x="247" y="46"/>
                </a:cubicBezTo>
                <a:cubicBezTo>
                  <a:pt x="249" y="45"/>
                  <a:pt x="252" y="45"/>
                  <a:pt x="255" y="45"/>
                </a:cubicBezTo>
                <a:cubicBezTo>
                  <a:pt x="258" y="45"/>
                  <a:pt x="260" y="45"/>
                  <a:pt x="263" y="46"/>
                </a:cubicBezTo>
                <a:cubicBezTo>
                  <a:pt x="280" y="50"/>
                  <a:pt x="284" y="62"/>
                  <a:pt x="285" y="71"/>
                </a:cubicBezTo>
                <a:cubicBezTo>
                  <a:pt x="285" y="85"/>
                  <a:pt x="281" y="96"/>
                  <a:pt x="272" y="105"/>
                </a:cubicBezTo>
                <a:cubicBezTo>
                  <a:pt x="272" y="105"/>
                  <a:pt x="271" y="106"/>
                  <a:pt x="271" y="107"/>
                </a:cubicBezTo>
                <a:cubicBezTo>
                  <a:pt x="271" y="108"/>
                  <a:pt x="272" y="109"/>
                  <a:pt x="274" y="110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78" y="112"/>
                  <a:pt x="281" y="113"/>
                  <a:pt x="283" y="114"/>
                </a:cubicBezTo>
                <a:cubicBezTo>
                  <a:pt x="292" y="118"/>
                  <a:pt x="298" y="122"/>
                  <a:pt x="303" y="127"/>
                </a:cubicBezTo>
                <a:cubicBezTo>
                  <a:pt x="306" y="130"/>
                  <a:pt x="307" y="134"/>
                  <a:pt x="306" y="139"/>
                </a:cubicBezTo>
                <a:cubicBezTo>
                  <a:pt x="305" y="143"/>
                  <a:pt x="302" y="147"/>
                  <a:pt x="298" y="149"/>
                </a:cubicBezTo>
                <a:cubicBezTo>
                  <a:pt x="295" y="150"/>
                  <a:pt x="292" y="151"/>
                  <a:pt x="288" y="152"/>
                </a:cubicBezTo>
                <a:cubicBezTo>
                  <a:pt x="278" y="155"/>
                  <a:pt x="267" y="155"/>
                  <a:pt x="255" y="155"/>
                </a:cubicBezTo>
                <a:close/>
                <a:moveTo>
                  <a:pt x="58" y="155"/>
                </a:moveTo>
                <a:cubicBezTo>
                  <a:pt x="44" y="155"/>
                  <a:pt x="32" y="155"/>
                  <a:pt x="21" y="152"/>
                </a:cubicBezTo>
                <a:cubicBezTo>
                  <a:pt x="17" y="151"/>
                  <a:pt x="14" y="150"/>
                  <a:pt x="10" y="148"/>
                </a:cubicBezTo>
                <a:cubicBezTo>
                  <a:pt x="5" y="146"/>
                  <a:pt x="1" y="142"/>
                  <a:pt x="1" y="137"/>
                </a:cubicBezTo>
                <a:cubicBezTo>
                  <a:pt x="0" y="133"/>
                  <a:pt x="1" y="128"/>
                  <a:pt x="5" y="124"/>
                </a:cubicBezTo>
                <a:cubicBezTo>
                  <a:pt x="10" y="119"/>
                  <a:pt x="17" y="115"/>
                  <a:pt x="26" y="110"/>
                </a:cubicBezTo>
                <a:cubicBezTo>
                  <a:pt x="29" y="109"/>
                  <a:pt x="32" y="108"/>
                  <a:pt x="35" y="107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8" y="105"/>
                  <a:pt x="40" y="104"/>
                  <a:pt x="40" y="103"/>
                </a:cubicBezTo>
                <a:cubicBezTo>
                  <a:pt x="40" y="101"/>
                  <a:pt x="39" y="100"/>
                  <a:pt x="39" y="99"/>
                </a:cubicBezTo>
                <a:cubicBezTo>
                  <a:pt x="29" y="90"/>
                  <a:pt x="24" y="77"/>
                  <a:pt x="25" y="63"/>
                </a:cubicBezTo>
                <a:cubicBezTo>
                  <a:pt x="25" y="53"/>
                  <a:pt x="30" y="40"/>
                  <a:pt x="49" y="35"/>
                </a:cubicBezTo>
                <a:cubicBezTo>
                  <a:pt x="52" y="34"/>
                  <a:pt x="55" y="34"/>
                  <a:pt x="58" y="34"/>
                </a:cubicBezTo>
                <a:cubicBezTo>
                  <a:pt x="61" y="34"/>
                  <a:pt x="64" y="34"/>
                  <a:pt x="67" y="35"/>
                </a:cubicBezTo>
                <a:cubicBezTo>
                  <a:pt x="86" y="40"/>
                  <a:pt x="90" y="53"/>
                  <a:pt x="91" y="63"/>
                </a:cubicBezTo>
                <a:cubicBezTo>
                  <a:pt x="91" y="78"/>
                  <a:pt x="86" y="90"/>
                  <a:pt x="77" y="99"/>
                </a:cubicBezTo>
                <a:cubicBezTo>
                  <a:pt x="76" y="100"/>
                  <a:pt x="75" y="101"/>
                  <a:pt x="75" y="103"/>
                </a:cubicBezTo>
                <a:cubicBezTo>
                  <a:pt x="76" y="104"/>
                  <a:pt x="77" y="105"/>
                  <a:pt x="79" y="106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3" y="108"/>
                  <a:pt x="84" y="110"/>
                  <a:pt x="83" y="112"/>
                </a:cubicBezTo>
                <a:cubicBezTo>
                  <a:pt x="82" y="114"/>
                  <a:pt x="80" y="116"/>
                  <a:pt x="78" y="115"/>
                </a:cubicBezTo>
                <a:cubicBezTo>
                  <a:pt x="76" y="114"/>
                  <a:pt x="76" y="114"/>
                  <a:pt x="76" y="114"/>
                </a:cubicBezTo>
                <a:cubicBezTo>
                  <a:pt x="71" y="112"/>
                  <a:pt x="68" y="109"/>
                  <a:pt x="67" y="105"/>
                </a:cubicBezTo>
                <a:cubicBezTo>
                  <a:pt x="66" y="101"/>
                  <a:pt x="68" y="97"/>
                  <a:pt x="71" y="93"/>
                </a:cubicBezTo>
                <a:cubicBezTo>
                  <a:pt x="79" y="86"/>
                  <a:pt x="83" y="76"/>
                  <a:pt x="82" y="63"/>
                </a:cubicBezTo>
                <a:cubicBezTo>
                  <a:pt x="82" y="52"/>
                  <a:pt x="76" y="46"/>
                  <a:pt x="65" y="43"/>
                </a:cubicBezTo>
                <a:cubicBezTo>
                  <a:pt x="62" y="43"/>
                  <a:pt x="60" y="42"/>
                  <a:pt x="58" y="42"/>
                </a:cubicBezTo>
                <a:cubicBezTo>
                  <a:pt x="55" y="42"/>
                  <a:pt x="53" y="43"/>
                  <a:pt x="51" y="43"/>
                </a:cubicBezTo>
                <a:cubicBezTo>
                  <a:pt x="39" y="46"/>
                  <a:pt x="34" y="52"/>
                  <a:pt x="33" y="63"/>
                </a:cubicBezTo>
                <a:cubicBezTo>
                  <a:pt x="33" y="75"/>
                  <a:pt x="37" y="85"/>
                  <a:pt x="45" y="93"/>
                </a:cubicBezTo>
                <a:cubicBezTo>
                  <a:pt x="48" y="97"/>
                  <a:pt x="49" y="101"/>
                  <a:pt x="48" y="105"/>
                </a:cubicBezTo>
                <a:cubicBezTo>
                  <a:pt x="47" y="109"/>
                  <a:pt x="44" y="112"/>
                  <a:pt x="40" y="114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5" y="116"/>
                  <a:pt x="32" y="117"/>
                  <a:pt x="30" y="118"/>
                </a:cubicBezTo>
                <a:cubicBezTo>
                  <a:pt x="22" y="122"/>
                  <a:pt x="16" y="126"/>
                  <a:pt x="11" y="130"/>
                </a:cubicBezTo>
                <a:cubicBezTo>
                  <a:pt x="9" y="132"/>
                  <a:pt x="9" y="134"/>
                  <a:pt x="9" y="136"/>
                </a:cubicBezTo>
                <a:cubicBezTo>
                  <a:pt x="9" y="137"/>
                  <a:pt x="11" y="139"/>
                  <a:pt x="14" y="141"/>
                </a:cubicBezTo>
                <a:cubicBezTo>
                  <a:pt x="17" y="142"/>
                  <a:pt x="20" y="143"/>
                  <a:pt x="23" y="144"/>
                </a:cubicBezTo>
                <a:cubicBezTo>
                  <a:pt x="34" y="146"/>
                  <a:pt x="45" y="147"/>
                  <a:pt x="58" y="147"/>
                </a:cubicBezTo>
                <a:cubicBezTo>
                  <a:pt x="66" y="147"/>
                  <a:pt x="72" y="147"/>
                  <a:pt x="78" y="146"/>
                </a:cubicBezTo>
                <a:cubicBezTo>
                  <a:pt x="81" y="146"/>
                  <a:pt x="83" y="147"/>
                  <a:pt x="83" y="150"/>
                </a:cubicBezTo>
                <a:cubicBezTo>
                  <a:pt x="83" y="152"/>
                  <a:pt x="81" y="154"/>
                  <a:pt x="79" y="154"/>
                </a:cubicBezTo>
                <a:cubicBezTo>
                  <a:pt x="73" y="155"/>
                  <a:pt x="66" y="155"/>
                  <a:pt x="5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9"/>
          <p:cNvSpPr/>
          <p:nvPr/>
        </p:nvSpPr>
        <p:spPr>
          <a:xfrm>
            <a:off x="2144712" y="2125662"/>
            <a:ext cx="787400" cy="682625"/>
          </a:xfrm>
          <a:custGeom>
            <a:avLst/>
            <a:gdLst/>
            <a:ahLst/>
            <a:cxnLst/>
            <a:rect l="l" t="t" r="r" b="b"/>
            <a:pathLst>
              <a:path w="194" h="168" extrusionOk="0">
                <a:moveTo>
                  <a:pt x="172" y="168"/>
                </a:moveTo>
                <a:cubicBezTo>
                  <a:pt x="23" y="168"/>
                  <a:pt x="23" y="168"/>
                  <a:pt x="23" y="168"/>
                </a:cubicBezTo>
                <a:cubicBezTo>
                  <a:pt x="10" y="168"/>
                  <a:pt x="0" y="158"/>
                  <a:pt x="0" y="146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5"/>
                  <a:pt x="4" y="105"/>
                </a:cubicBezTo>
                <a:cubicBezTo>
                  <a:pt x="7" y="105"/>
                  <a:pt x="9" y="106"/>
                  <a:pt x="9" y="109"/>
                </a:cubicBezTo>
                <a:cubicBezTo>
                  <a:pt x="9" y="146"/>
                  <a:pt x="9" y="146"/>
                  <a:pt x="9" y="146"/>
                </a:cubicBezTo>
                <a:cubicBezTo>
                  <a:pt x="9" y="153"/>
                  <a:pt x="15" y="160"/>
                  <a:pt x="23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80" y="160"/>
                  <a:pt x="186" y="153"/>
                  <a:pt x="186" y="146"/>
                </a:cubicBezTo>
                <a:cubicBezTo>
                  <a:pt x="186" y="109"/>
                  <a:pt x="186" y="109"/>
                  <a:pt x="186" y="109"/>
                </a:cubicBezTo>
                <a:cubicBezTo>
                  <a:pt x="186" y="107"/>
                  <a:pt x="188" y="105"/>
                  <a:pt x="190" y="105"/>
                </a:cubicBezTo>
                <a:cubicBezTo>
                  <a:pt x="192" y="105"/>
                  <a:pt x="194" y="107"/>
                  <a:pt x="194" y="109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4" y="158"/>
                  <a:pt x="184" y="168"/>
                  <a:pt x="172" y="168"/>
                </a:cubicBezTo>
                <a:close/>
                <a:moveTo>
                  <a:pt x="105" y="120"/>
                </a:moveTo>
                <a:cubicBezTo>
                  <a:pt x="89" y="120"/>
                  <a:pt x="89" y="120"/>
                  <a:pt x="89" y="120"/>
                </a:cubicBezTo>
                <a:cubicBezTo>
                  <a:pt x="83" y="120"/>
                  <a:pt x="78" y="115"/>
                  <a:pt x="78" y="108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83"/>
                  <a:pt x="83" y="77"/>
                  <a:pt x="89" y="77"/>
                </a:cubicBezTo>
                <a:cubicBezTo>
                  <a:pt x="105" y="77"/>
                  <a:pt x="105" y="77"/>
                  <a:pt x="105" y="77"/>
                </a:cubicBezTo>
                <a:cubicBezTo>
                  <a:pt x="111" y="77"/>
                  <a:pt x="116" y="83"/>
                  <a:pt x="116" y="9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6" y="115"/>
                  <a:pt x="111" y="120"/>
                  <a:pt x="105" y="120"/>
                </a:cubicBezTo>
                <a:close/>
                <a:moveTo>
                  <a:pt x="89" y="86"/>
                </a:moveTo>
                <a:cubicBezTo>
                  <a:pt x="88" y="86"/>
                  <a:pt x="87" y="87"/>
                  <a:pt x="87" y="90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7" y="110"/>
                  <a:pt x="88" y="112"/>
                  <a:pt x="89" y="112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6" y="112"/>
                  <a:pt x="108" y="110"/>
                  <a:pt x="108" y="108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87"/>
                  <a:pt x="106" y="86"/>
                  <a:pt x="105" y="86"/>
                </a:cubicBezTo>
                <a:lnTo>
                  <a:pt x="89" y="86"/>
                </a:lnTo>
                <a:close/>
                <a:moveTo>
                  <a:pt x="172" y="103"/>
                </a:moveTo>
                <a:cubicBezTo>
                  <a:pt x="128" y="103"/>
                  <a:pt x="128" y="103"/>
                  <a:pt x="128" y="103"/>
                </a:cubicBezTo>
                <a:cubicBezTo>
                  <a:pt x="126" y="103"/>
                  <a:pt x="124" y="101"/>
                  <a:pt x="124" y="99"/>
                </a:cubicBezTo>
                <a:cubicBezTo>
                  <a:pt x="124" y="97"/>
                  <a:pt x="126" y="95"/>
                  <a:pt x="128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80" y="95"/>
                  <a:pt x="186" y="88"/>
                  <a:pt x="186" y="81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6" y="44"/>
                  <a:pt x="180" y="38"/>
                  <a:pt x="172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15" y="38"/>
                  <a:pt x="9" y="44"/>
                  <a:pt x="9" y="52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8"/>
                  <a:pt x="15" y="95"/>
                  <a:pt x="23" y="95"/>
                </a:cubicBezTo>
                <a:cubicBezTo>
                  <a:pt x="67" y="95"/>
                  <a:pt x="67" y="95"/>
                  <a:pt x="67" y="95"/>
                </a:cubicBezTo>
                <a:cubicBezTo>
                  <a:pt x="69" y="95"/>
                  <a:pt x="71" y="97"/>
                  <a:pt x="71" y="99"/>
                </a:cubicBezTo>
                <a:cubicBezTo>
                  <a:pt x="71" y="101"/>
                  <a:pt x="69" y="103"/>
                  <a:pt x="67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10" y="103"/>
                  <a:pt x="0" y="93"/>
                  <a:pt x="0" y="8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0"/>
                  <a:pt x="10" y="30"/>
                  <a:pt x="23" y="30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84" y="30"/>
                  <a:pt x="194" y="40"/>
                  <a:pt x="194" y="52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5"/>
                  <a:pt x="194" y="85"/>
                  <a:pt x="194" y="86"/>
                </a:cubicBezTo>
                <a:cubicBezTo>
                  <a:pt x="191" y="96"/>
                  <a:pt x="182" y="103"/>
                  <a:pt x="172" y="103"/>
                </a:cubicBezTo>
                <a:close/>
                <a:moveTo>
                  <a:pt x="129" y="22"/>
                </a:moveTo>
                <a:cubicBezTo>
                  <a:pt x="127" y="22"/>
                  <a:pt x="125" y="20"/>
                  <a:pt x="125" y="18"/>
                </a:cubicBezTo>
                <a:cubicBezTo>
                  <a:pt x="125" y="13"/>
                  <a:pt x="120" y="8"/>
                  <a:pt x="113" y="8"/>
                </a:cubicBezTo>
                <a:cubicBezTo>
                  <a:pt x="81" y="8"/>
                  <a:pt x="81" y="8"/>
                  <a:pt x="81" y="8"/>
                </a:cubicBezTo>
                <a:cubicBezTo>
                  <a:pt x="75" y="8"/>
                  <a:pt x="69" y="13"/>
                  <a:pt x="69" y="18"/>
                </a:cubicBezTo>
                <a:cubicBezTo>
                  <a:pt x="69" y="20"/>
                  <a:pt x="67" y="22"/>
                  <a:pt x="65" y="22"/>
                </a:cubicBezTo>
                <a:cubicBezTo>
                  <a:pt x="63" y="22"/>
                  <a:pt x="61" y="20"/>
                  <a:pt x="61" y="18"/>
                </a:cubicBezTo>
                <a:cubicBezTo>
                  <a:pt x="61" y="8"/>
                  <a:pt x="70" y="0"/>
                  <a:pt x="8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5" y="0"/>
                  <a:pt x="134" y="8"/>
                  <a:pt x="134" y="18"/>
                </a:cubicBezTo>
                <a:cubicBezTo>
                  <a:pt x="134" y="20"/>
                  <a:pt x="132" y="22"/>
                  <a:pt x="12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9"/>
          <p:cNvSpPr/>
          <p:nvPr/>
        </p:nvSpPr>
        <p:spPr>
          <a:xfrm>
            <a:off x="5349875" y="2073275"/>
            <a:ext cx="782637" cy="920750"/>
          </a:xfrm>
          <a:custGeom>
            <a:avLst/>
            <a:gdLst/>
            <a:ahLst/>
            <a:cxnLst/>
            <a:rect l="l" t="t" r="r" b="b"/>
            <a:pathLst>
              <a:path w="193" h="227" extrusionOk="0">
                <a:moveTo>
                  <a:pt x="111" y="227"/>
                </a:moveTo>
                <a:cubicBezTo>
                  <a:pt x="80" y="227"/>
                  <a:pt x="80" y="227"/>
                  <a:pt x="80" y="227"/>
                </a:cubicBezTo>
                <a:cubicBezTo>
                  <a:pt x="77" y="227"/>
                  <a:pt x="76" y="225"/>
                  <a:pt x="76" y="222"/>
                </a:cubicBezTo>
                <a:cubicBezTo>
                  <a:pt x="76" y="220"/>
                  <a:pt x="77" y="218"/>
                  <a:pt x="80" y="218"/>
                </a:cubicBezTo>
                <a:cubicBezTo>
                  <a:pt x="111" y="218"/>
                  <a:pt x="111" y="218"/>
                  <a:pt x="111" y="218"/>
                </a:cubicBezTo>
                <a:cubicBezTo>
                  <a:pt x="113" y="218"/>
                  <a:pt x="115" y="220"/>
                  <a:pt x="115" y="222"/>
                </a:cubicBezTo>
                <a:cubicBezTo>
                  <a:pt x="115" y="225"/>
                  <a:pt x="113" y="227"/>
                  <a:pt x="111" y="227"/>
                </a:cubicBezTo>
                <a:close/>
                <a:moveTo>
                  <a:pt x="120" y="212"/>
                </a:moveTo>
                <a:cubicBezTo>
                  <a:pt x="71" y="212"/>
                  <a:pt x="71" y="212"/>
                  <a:pt x="71" y="212"/>
                </a:cubicBezTo>
                <a:cubicBezTo>
                  <a:pt x="69" y="212"/>
                  <a:pt x="67" y="210"/>
                  <a:pt x="67" y="208"/>
                </a:cubicBezTo>
                <a:cubicBezTo>
                  <a:pt x="67" y="206"/>
                  <a:pt x="69" y="204"/>
                  <a:pt x="71" y="204"/>
                </a:cubicBezTo>
                <a:cubicBezTo>
                  <a:pt x="120" y="204"/>
                  <a:pt x="120" y="204"/>
                  <a:pt x="120" y="204"/>
                </a:cubicBezTo>
                <a:cubicBezTo>
                  <a:pt x="122" y="204"/>
                  <a:pt x="124" y="206"/>
                  <a:pt x="124" y="208"/>
                </a:cubicBezTo>
                <a:cubicBezTo>
                  <a:pt x="124" y="210"/>
                  <a:pt x="122" y="212"/>
                  <a:pt x="120" y="212"/>
                </a:cubicBezTo>
                <a:close/>
                <a:moveTo>
                  <a:pt x="95" y="196"/>
                </a:moveTo>
                <a:cubicBezTo>
                  <a:pt x="86" y="196"/>
                  <a:pt x="77" y="196"/>
                  <a:pt x="76" y="196"/>
                </a:cubicBezTo>
                <a:cubicBezTo>
                  <a:pt x="76" y="196"/>
                  <a:pt x="76" y="196"/>
                  <a:pt x="76" y="196"/>
                </a:cubicBezTo>
                <a:cubicBezTo>
                  <a:pt x="68" y="196"/>
                  <a:pt x="64" y="193"/>
                  <a:pt x="62" y="185"/>
                </a:cubicBezTo>
                <a:cubicBezTo>
                  <a:pt x="61" y="182"/>
                  <a:pt x="61" y="179"/>
                  <a:pt x="61" y="176"/>
                </a:cubicBezTo>
                <a:cubicBezTo>
                  <a:pt x="61" y="171"/>
                  <a:pt x="61" y="167"/>
                  <a:pt x="59" y="164"/>
                </a:cubicBezTo>
                <a:cubicBezTo>
                  <a:pt x="52" y="152"/>
                  <a:pt x="48" y="144"/>
                  <a:pt x="41" y="132"/>
                </a:cubicBezTo>
                <a:cubicBezTo>
                  <a:pt x="35" y="119"/>
                  <a:pt x="29" y="101"/>
                  <a:pt x="33" y="84"/>
                </a:cubicBezTo>
                <a:cubicBezTo>
                  <a:pt x="38" y="63"/>
                  <a:pt x="61" y="41"/>
                  <a:pt x="95" y="41"/>
                </a:cubicBezTo>
                <a:cubicBezTo>
                  <a:pt x="128" y="41"/>
                  <a:pt x="151" y="63"/>
                  <a:pt x="157" y="84"/>
                </a:cubicBezTo>
                <a:cubicBezTo>
                  <a:pt x="161" y="101"/>
                  <a:pt x="155" y="119"/>
                  <a:pt x="148" y="132"/>
                </a:cubicBezTo>
                <a:cubicBezTo>
                  <a:pt x="142" y="144"/>
                  <a:pt x="137" y="152"/>
                  <a:pt x="131" y="164"/>
                </a:cubicBezTo>
                <a:cubicBezTo>
                  <a:pt x="129" y="167"/>
                  <a:pt x="129" y="171"/>
                  <a:pt x="129" y="176"/>
                </a:cubicBezTo>
                <a:cubicBezTo>
                  <a:pt x="129" y="179"/>
                  <a:pt x="129" y="182"/>
                  <a:pt x="128" y="185"/>
                </a:cubicBezTo>
                <a:cubicBezTo>
                  <a:pt x="126" y="193"/>
                  <a:pt x="122" y="196"/>
                  <a:pt x="113" y="196"/>
                </a:cubicBezTo>
                <a:cubicBezTo>
                  <a:pt x="113" y="196"/>
                  <a:pt x="104" y="196"/>
                  <a:pt x="95" y="196"/>
                </a:cubicBezTo>
                <a:close/>
                <a:moveTo>
                  <a:pt x="76" y="188"/>
                </a:moveTo>
                <a:cubicBezTo>
                  <a:pt x="77" y="188"/>
                  <a:pt x="112" y="188"/>
                  <a:pt x="113" y="188"/>
                </a:cubicBezTo>
                <a:cubicBezTo>
                  <a:pt x="119" y="188"/>
                  <a:pt x="119" y="187"/>
                  <a:pt x="120" y="184"/>
                </a:cubicBezTo>
                <a:cubicBezTo>
                  <a:pt x="120" y="181"/>
                  <a:pt x="120" y="178"/>
                  <a:pt x="120" y="176"/>
                </a:cubicBezTo>
                <a:cubicBezTo>
                  <a:pt x="120" y="170"/>
                  <a:pt x="121" y="165"/>
                  <a:pt x="123" y="160"/>
                </a:cubicBezTo>
                <a:cubicBezTo>
                  <a:pt x="130" y="148"/>
                  <a:pt x="134" y="140"/>
                  <a:pt x="141" y="128"/>
                </a:cubicBezTo>
                <a:cubicBezTo>
                  <a:pt x="145" y="119"/>
                  <a:pt x="152" y="102"/>
                  <a:pt x="149" y="86"/>
                </a:cubicBezTo>
                <a:cubicBezTo>
                  <a:pt x="144" y="68"/>
                  <a:pt x="124" y="49"/>
                  <a:pt x="95" y="49"/>
                </a:cubicBezTo>
                <a:cubicBezTo>
                  <a:pt x="66" y="49"/>
                  <a:pt x="46" y="68"/>
                  <a:pt x="41" y="86"/>
                </a:cubicBezTo>
                <a:cubicBezTo>
                  <a:pt x="37" y="102"/>
                  <a:pt x="44" y="119"/>
                  <a:pt x="49" y="128"/>
                </a:cubicBezTo>
                <a:cubicBezTo>
                  <a:pt x="55" y="140"/>
                  <a:pt x="60" y="148"/>
                  <a:pt x="66" y="160"/>
                </a:cubicBezTo>
                <a:cubicBezTo>
                  <a:pt x="69" y="165"/>
                  <a:pt x="69" y="170"/>
                  <a:pt x="69" y="176"/>
                </a:cubicBezTo>
                <a:cubicBezTo>
                  <a:pt x="69" y="178"/>
                  <a:pt x="70" y="181"/>
                  <a:pt x="70" y="184"/>
                </a:cubicBezTo>
                <a:cubicBezTo>
                  <a:pt x="71" y="187"/>
                  <a:pt x="71" y="188"/>
                  <a:pt x="76" y="188"/>
                </a:cubicBezTo>
                <a:cubicBezTo>
                  <a:pt x="76" y="188"/>
                  <a:pt x="76" y="188"/>
                  <a:pt x="76" y="188"/>
                </a:cubicBezTo>
                <a:close/>
                <a:moveTo>
                  <a:pt x="21" y="104"/>
                </a:moveTo>
                <a:cubicBezTo>
                  <a:pt x="4" y="104"/>
                  <a:pt x="4" y="104"/>
                  <a:pt x="4" y="104"/>
                </a:cubicBezTo>
                <a:cubicBezTo>
                  <a:pt x="2" y="104"/>
                  <a:pt x="0" y="103"/>
                  <a:pt x="0" y="100"/>
                </a:cubicBezTo>
                <a:cubicBezTo>
                  <a:pt x="0" y="98"/>
                  <a:pt x="2" y="96"/>
                  <a:pt x="4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3" y="96"/>
                  <a:pt x="25" y="98"/>
                  <a:pt x="25" y="100"/>
                </a:cubicBezTo>
                <a:cubicBezTo>
                  <a:pt x="25" y="103"/>
                  <a:pt x="23" y="104"/>
                  <a:pt x="21" y="104"/>
                </a:cubicBezTo>
                <a:close/>
                <a:moveTo>
                  <a:pt x="189" y="101"/>
                </a:moveTo>
                <a:cubicBezTo>
                  <a:pt x="169" y="101"/>
                  <a:pt x="169" y="101"/>
                  <a:pt x="169" y="101"/>
                </a:cubicBezTo>
                <a:cubicBezTo>
                  <a:pt x="167" y="101"/>
                  <a:pt x="165" y="99"/>
                  <a:pt x="165" y="97"/>
                </a:cubicBezTo>
                <a:cubicBezTo>
                  <a:pt x="165" y="95"/>
                  <a:pt x="167" y="93"/>
                  <a:pt x="169" y="93"/>
                </a:cubicBezTo>
                <a:cubicBezTo>
                  <a:pt x="189" y="93"/>
                  <a:pt x="189" y="93"/>
                  <a:pt x="189" y="93"/>
                </a:cubicBezTo>
                <a:cubicBezTo>
                  <a:pt x="192" y="93"/>
                  <a:pt x="193" y="95"/>
                  <a:pt x="193" y="97"/>
                </a:cubicBezTo>
                <a:cubicBezTo>
                  <a:pt x="193" y="99"/>
                  <a:pt x="192" y="101"/>
                  <a:pt x="189" y="101"/>
                </a:cubicBezTo>
                <a:close/>
                <a:moveTo>
                  <a:pt x="57" y="98"/>
                </a:moveTo>
                <a:cubicBezTo>
                  <a:pt x="57" y="98"/>
                  <a:pt x="56" y="98"/>
                  <a:pt x="56" y="98"/>
                </a:cubicBezTo>
                <a:cubicBezTo>
                  <a:pt x="54" y="97"/>
                  <a:pt x="52" y="95"/>
                  <a:pt x="53" y="93"/>
                </a:cubicBezTo>
                <a:cubicBezTo>
                  <a:pt x="57" y="77"/>
                  <a:pt x="73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9" y="61"/>
                  <a:pt x="101" y="63"/>
                  <a:pt x="101" y="66"/>
                </a:cubicBezTo>
                <a:cubicBezTo>
                  <a:pt x="101" y="68"/>
                  <a:pt x="99" y="70"/>
                  <a:pt x="97" y="70"/>
                </a:cubicBezTo>
                <a:cubicBezTo>
                  <a:pt x="78" y="70"/>
                  <a:pt x="64" y="83"/>
                  <a:pt x="61" y="95"/>
                </a:cubicBezTo>
                <a:cubicBezTo>
                  <a:pt x="61" y="97"/>
                  <a:pt x="59" y="98"/>
                  <a:pt x="57" y="98"/>
                </a:cubicBezTo>
                <a:close/>
                <a:moveTo>
                  <a:pt x="149" y="52"/>
                </a:moveTo>
                <a:cubicBezTo>
                  <a:pt x="148" y="52"/>
                  <a:pt x="147" y="51"/>
                  <a:pt x="146" y="50"/>
                </a:cubicBezTo>
                <a:cubicBezTo>
                  <a:pt x="144" y="49"/>
                  <a:pt x="144" y="46"/>
                  <a:pt x="146" y="44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2" y="29"/>
                  <a:pt x="164" y="29"/>
                  <a:pt x="166" y="30"/>
                </a:cubicBezTo>
                <a:cubicBezTo>
                  <a:pt x="168" y="32"/>
                  <a:pt x="168" y="35"/>
                  <a:pt x="166" y="36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1" y="51"/>
                  <a:pt x="150" y="52"/>
                  <a:pt x="149" y="52"/>
                </a:cubicBezTo>
                <a:close/>
                <a:moveTo>
                  <a:pt x="42" y="52"/>
                </a:moveTo>
                <a:cubicBezTo>
                  <a:pt x="41" y="52"/>
                  <a:pt x="40" y="51"/>
                  <a:pt x="39" y="50"/>
                </a:cubicBezTo>
                <a:cubicBezTo>
                  <a:pt x="25" y="36"/>
                  <a:pt x="25" y="36"/>
                  <a:pt x="25" y="36"/>
                </a:cubicBezTo>
                <a:cubicBezTo>
                  <a:pt x="23" y="35"/>
                  <a:pt x="23" y="32"/>
                  <a:pt x="25" y="30"/>
                </a:cubicBezTo>
                <a:cubicBezTo>
                  <a:pt x="26" y="29"/>
                  <a:pt x="29" y="29"/>
                  <a:pt x="31" y="30"/>
                </a:cubicBezTo>
                <a:cubicBezTo>
                  <a:pt x="45" y="44"/>
                  <a:pt x="45" y="44"/>
                  <a:pt x="45" y="44"/>
                </a:cubicBezTo>
                <a:cubicBezTo>
                  <a:pt x="47" y="46"/>
                  <a:pt x="47" y="49"/>
                  <a:pt x="45" y="50"/>
                </a:cubicBezTo>
                <a:cubicBezTo>
                  <a:pt x="44" y="51"/>
                  <a:pt x="43" y="52"/>
                  <a:pt x="42" y="52"/>
                </a:cubicBezTo>
                <a:close/>
                <a:moveTo>
                  <a:pt x="95" y="33"/>
                </a:moveTo>
                <a:cubicBezTo>
                  <a:pt x="92" y="33"/>
                  <a:pt x="91" y="31"/>
                  <a:pt x="91" y="28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2"/>
                  <a:pt x="92" y="0"/>
                  <a:pt x="95" y="0"/>
                </a:cubicBezTo>
                <a:cubicBezTo>
                  <a:pt x="97" y="0"/>
                  <a:pt x="99" y="2"/>
                  <a:pt x="99" y="5"/>
                </a:cubicBezTo>
                <a:cubicBezTo>
                  <a:pt x="99" y="28"/>
                  <a:pt x="99" y="28"/>
                  <a:pt x="99" y="28"/>
                </a:cubicBezTo>
                <a:cubicBezTo>
                  <a:pt x="99" y="31"/>
                  <a:pt x="97" y="33"/>
                  <a:pt x="95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57" name="Google Shape;457;p30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58" name="Google Shape;458;p30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459" name="Google Shape;459;p30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60" name="Google Shape;460;p30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61" name="Google Shape;461;p30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462" name="Google Shape;462;p30"/>
          <p:cNvSpPr/>
          <p:nvPr/>
        </p:nvSpPr>
        <p:spPr>
          <a:xfrm>
            <a:off x="7947025" y="3028950"/>
            <a:ext cx="890587" cy="890587"/>
          </a:xfrm>
          <a:prstGeom prst="ellipse">
            <a:avLst/>
          </a:prstGeom>
          <a:solidFill>
            <a:srgbClr val="FF43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0"/>
          <p:cNvSpPr/>
          <p:nvPr/>
        </p:nvSpPr>
        <p:spPr>
          <a:xfrm>
            <a:off x="7380287" y="5080000"/>
            <a:ext cx="890587" cy="892175"/>
          </a:xfrm>
          <a:prstGeom prst="ellipse">
            <a:avLst/>
          </a:prstGeom>
          <a:solidFill>
            <a:srgbClr val="C016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0"/>
          <p:cNvSpPr/>
          <p:nvPr/>
        </p:nvSpPr>
        <p:spPr>
          <a:xfrm>
            <a:off x="7380287" y="922337"/>
            <a:ext cx="890587" cy="890587"/>
          </a:xfrm>
          <a:prstGeom prst="ellipse">
            <a:avLst/>
          </a:prstGeom>
          <a:solidFill>
            <a:srgbClr val="FF84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0"/>
          <p:cNvSpPr txBox="1"/>
          <p:nvPr/>
        </p:nvSpPr>
        <p:spPr>
          <a:xfrm>
            <a:off x="7713662" y="1022350"/>
            <a:ext cx="557212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466" name="Google Shape;466;p30"/>
          <p:cNvSpPr txBox="1"/>
          <p:nvPr/>
        </p:nvSpPr>
        <p:spPr>
          <a:xfrm>
            <a:off x="8229600" y="3109912"/>
            <a:ext cx="676275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67" name="Google Shape;467;p30"/>
          <p:cNvSpPr txBox="1"/>
          <p:nvPr/>
        </p:nvSpPr>
        <p:spPr>
          <a:xfrm>
            <a:off x="7673975" y="5175250"/>
            <a:ext cx="666750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68" name="Google Shape;468;p30"/>
          <p:cNvSpPr/>
          <p:nvPr/>
        </p:nvSpPr>
        <p:spPr>
          <a:xfrm>
            <a:off x="8056562" y="1858962"/>
            <a:ext cx="319087" cy="1060450"/>
          </a:xfrm>
          <a:custGeom>
            <a:avLst/>
            <a:gdLst/>
            <a:ahLst/>
            <a:cxnLst/>
            <a:rect l="l" t="t" r="r" b="b"/>
            <a:pathLst>
              <a:path w="70" h="232" extrusionOk="0">
                <a:moveTo>
                  <a:pt x="65" y="232"/>
                </a:moveTo>
                <a:cubicBezTo>
                  <a:pt x="63" y="232"/>
                  <a:pt x="61" y="231"/>
                  <a:pt x="60" y="228"/>
                </a:cubicBezTo>
                <a:cubicBezTo>
                  <a:pt x="50" y="152"/>
                  <a:pt x="30" y="78"/>
                  <a:pt x="1" y="8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1"/>
                  <a:pt x="10" y="4"/>
                </a:cubicBezTo>
                <a:cubicBezTo>
                  <a:pt x="39" y="75"/>
                  <a:pt x="60" y="150"/>
                  <a:pt x="70" y="227"/>
                </a:cubicBezTo>
                <a:cubicBezTo>
                  <a:pt x="70" y="230"/>
                  <a:pt x="69" y="232"/>
                  <a:pt x="66" y="232"/>
                </a:cubicBezTo>
                <a:cubicBezTo>
                  <a:pt x="66" y="232"/>
                  <a:pt x="65" y="232"/>
                  <a:pt x="65" y="23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0"/>
          <p:cNvSpPr/>
          <p:nvPr/>
        </p:nvSpPr>
        <p:spPr>
          <a:xfrm>
            <a:off x="8056562" y="4002087"/>
            <a:ext cx="319087" cy="1060450"/>
          </a:xfrm>
          <a:custGeom>
            <a:avLst/>
            <a:gdLst/>
            <a:ahLst/>
            <a:cxnLst/>
            <a:rect l="l" t="t" r="r" b="b"/>
            <a:pathLst>
              <a:path w="70" h="232" extrusionOk="0">
                <a:moveTo>
                  <a:pt x="5" y="232"/>
                </a:moveTo>
                <a:cubicBezTo>
                  <a:pt x="5" y="232"/>
                  <a:pt x="4" y="232"/>
                  <a:pt x="4" y="232"/>
                </a:cubicBezTo>
                <a:cubicBezTo>
                  <a:pt x="1" y="231"/>
                  <a:pt x="0" y="228"/>
                  <a:pt x="1" y="225"/>
                </a:cubicBezTo>
                <a:cubicBezTo>
                  <a:pt x="30" y="155"/>
                  <a:pt x="50" y="81"/>
                  <a:pt x="60" y="5"/>
                </a:cubicBezTo>
                <a:cubicBezTo>
                  <a:pt x="61" y="2"/>
                  <a:pt x="63" y="0"/>
                  <a:pt x="66" y="1"/>
                </a:cubicBezTo>
                <a:cubicBezTo>
                  <a:pt x="69" y="1"/>
                  <a:pt x="70" y="3"/>
                  <a:pt x="70" y="6"/>
                </a:cubicBezTo>
                <a:cubicBezTo>
                  <a:pt x="60" y="83"/>
                  <a:pt x="39" y="158"/>
                  <a:pt x="10" y="229"/>
                </a:cubicBezTo>
                <a:cubicBezTo>
                  <a:pt x="9" y="231"/>
                  <a:pt x="7" y="232"/>
                  <a:pt x="5" y="23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0"/>
          <p:cNvSpPr/>
          <p:nvPr/>
        </p:nvSpPr>
        <p:spPr>
          <a:xfrm>
            <a:off x="4271962" y="1265237"/>
            <a:ext cx="2360612" cy="3870325"/>
          </a:xfrm>
          <a:custGeom>
            <a:avLst/>
            <a:gdLst/>
            <a:ahLst/>
            <a:cxnLst/>
            <a:rect l="l" t="t" r="r" b="b"/>
            <a:pathLst>
              <a:path w="517" h="847" extrusionOk="0">
                <a:moveTo>
                  <a:pt x="0" y="802"/>
                </a:moveTo>
                <a:cubicBezTo>
                  <a:pt x="37" y="819"/>
                  <a:pt x="110" y="847"/>
                  <a:pt x="190" y="847"/>
                </a:cubicBezTo>
                <a:cubicBezTo>
                  <a:pt x="190" y="847"/>
                  <a:pt x="190" y="847"/>
                  <a:pt x="190" y="847"/>
                </a:cubicBezTo>
                <a:cubicBezTo>
                  <a:pt x="199" y="847"/>
                  <a:pt x="209" y="847"/>
                  <a:pt x="218" y="846"/>
                </a:cubicBezTo>
                <a:cubicBezTo>
                  <a:pt x="349" y="835"/>
                  <a:pt x="430" y="763"/>
                  <a:pt x="441" y="754"/>
                </a:cubicBezTo>
                <a:cubicBezTo>
                  <a:pt x="491" y="669"/>
                  <a:pt x="517" y="573"/>
                  <a:pt x="517" y="474"/>
                </a:cubicBezTo>
                <a:cubicBezTo>
                  <a:pt x="517" y="274"/>
                  <a:pt x="411" y="96"/>
                  <a:pt x="244" y="0"/>
                </a:cubicBezTo>
                <a:cubicBezTo>
                  <a:pt x="282" y="43"/>
                  <a:pt x="320" y="107"/>
                  <a:pt x="335" y="201"/>
                </a:cubicBezTo>
                <a:cubicBezTo>
                  <a:pt x="354" y="317"/>
                  <a:pt x="329" y="414"/>
                  <a:pt x="305" y="476"/>
                </a:cubicBezTo>
                <a:cubicBezTo>
                  <a:pt x="279" y="543"/>
                  <a:pt x="249" y="582"/>
                  <a:pt x="247" y="583"/>
                </a:cubicBezTo>
                <a:cubicBezTo>
                  <a:pt x="247" y="583"/>
                  <a:pt x="247" y="583"/>
                  <a:pt x="247" y="583"/>
                </a:cubicBezTo>
                <a:cubicBezTo>
                  <a:pt x="236" y="599"/>
                  <a:pt x="224" y="615"/>
                  <a:pt x="210" y="631"/>
                </a:cubicBezTo>
                <a:cubicBezTo>
                  <a:pt x="168" y="680"/>
                  <a:pt x="115" y="725"/>
                  <a:pt x="50" y="770"/>
                </a:cubicBezTo>
                <a:cubicBezTo>
                  <a:pt x="35" y="780"/>
                  <a:pt x="20" y="790"/>
                  <a:pt x="5" y="800"/>
                </a:cubicBezTo>
                <a:cubicBezTo>
                  <a:pt x="3" y="800"/>
                  <a:pt x="2" y="801"/>
                  <a:pt x="0" y="802"/>
                </a:cubicBezTo>
                <a:close/>
              </a:path>
            </a:pathLst>
          </a:custGeom>
          <a:solidFill>
            <a:srgbClr val="FF43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0"/>
          <p:cNvSpPr/>
          <p:nvPr/>
        </p:nvSpPr>
        <p:spPr>
          <a:xfrm>
            <a:off x="1760537" y="2557462"/>
            <a:ext cx="4300537" cy="3378200"/>
          </a:xfrm>
          <a:custGeom>
            <a:avLst/>
            <a:gdLst/>
            <a:ahLst/>
            <a:cxnLst/>
            <a:rect l="l" t="t" r="r" b="b"/>
            <a:pathLst>
              <a:path w="942" h="739" extrusionOk="0">
                <a:moveTo>
                  <a:pt x="84" y="145"/>
                </a:moveTo>
                <a:cubicBezTo>
                  <a:pt x="0" y="309"/>
                  <a:pt x="79" y="508"/>
                  <a:pt x="87" y="527"/>
                </a:cubicBezTo>
                <a:cubicBezTo>
                  <a:pt x="192" y="662"/>
                  <a:pt x="349" y="739"/>
                  <a:pt x="520" y="739"/>
                </a:cubicBezTo>
                <a:cubicBezTo>
                  <a:pt x="683" y="739"/>
                  <a:pt x="839" y="664"/>
                  <a:pt x="942" y="540"/>
                </a:cubicBezTo>
                <a:cubicBezTo>
                  <a:pt x="901" y="562"/>
                  <a:pt x="843" y="585"/>
                  <a:pt x="770" y="591"/>
                </a:cubicBezTo>
                <a:cubicBezTo>
                  <a:pt x="760" y="592"/>
                  <a:pt x="750" y="593"/>
                  <a:pt x="740" y="593"/>
                </a:cubicBezTo>
                <a:cubicBezTo>
                  <a:pt x="629" y="593"/>
                  <a:pt x="541" y="547"/>
                  <a:pt x="524" y="539"/>
                </a:cubicBezTo>
                <a:cubicBezTo>
                  <a:pt x="519" y="537"/>
                  <a:pt x="510" y="532"/>
                  <a:pt x="508" y="531"/>
                </a:cubicBezTo>
                <a:cubicBezTo>
                  <a:pt x="451" y="498"/>
                  <a:pt x="405" y="464"/>
                  <a:pt x="363" y="429"/>
                </a:cubicBezTo>
                <a:cubicBezTo>
                  <a:pt x="308" y="383"/>
                  <a:pt x="268" y="340"/>
                  <a:pt x="237" y="293"/>
                </a:cubicBezTo>
                <a:cubicBezTo>
                  <a:pt x="212" y="256"/>
                  <a:pt x="196" y="220"/>
                  <a:pt x="188" y="183"/>
                </a:cubicBezTo>
                <a:cubicBezTo>
                  <a:pt x="176" y="134"/>
                  <a:pt x="179" y="91"/>
                  <a:pt x="195" y="51"/>
                </a:cubicBezTo>
                <a:cubicBezTo>
                  <a:pt x="203" y="32"/>
                  <a:pt x="213" y="15"/>
                  <a:pt x="225" y="0"/>
                </a:cubicBezTo>
                <a:cubicBezTo>
                  <a:pt x="175" y="27"/>
                  <a:pt x="122" y="72"/>
                  <a:pt x="84" y="145"/>
                </a:cubicBezTo>
                <a:close/>
              </a:path>
            </a:pathLst>
          </a:custGeom>
          <a:solidFill>
            <a:srgbClr val="C016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0"/>
          <p:cNvSpPr/>
          <p:nvPr/>
        </p:nvSpPr>
        <p:spPr>
          <a:xfrm>
            <a:off x="1631950" y="930275"/>
            <a:ext cx="4086225" cy="3619500"/>
          </a:xfrm>
          <a:custGeom>
            <a:avLst/>
            <a:gdLst/>
            <a:ahLst/>
            <a:cxnLst/>
            <a:rect l="l" t="t" r="r" b="b"/>
            <a:pathLst>
              <a:path w="895" h="792" extrusionOk="0">
                <a:moveTo>
                  <a:pt x="885" y="279"/>
                </a:moveTo>
                <a:cubicBezTo>
                  <a:pt x="871" y="194"/>
                  <a:pt x="837" y="125"/>
                  <a:pt x="783" y="74"/>
                </a:cubicBezTo>
                <a:cubicBezTo>
                  <a:pt x="745" y="38"/>
                  <a:pt x="710" y="24"/>
                  <a:pt x="706" y="23"/>
                </a:cubicBezTo>
                <a:cubicBezTo>
                  <a:pt x="655" y="8"/>
                  <a:pt x="602" y="0"/>
                  <a:pt x="548" y="0"/>
                </a:cubicBezTo>
                <a:cubicBezTo>
                  <a:pt x="246" y="0"/>
                  <a:pt x="0" y="245"/>
                  <a:pt x="0" y="547"/>
                </a:cubicBezTo>
                <a:cubicBezTo>
                  <a:pt x="0" y="634"/>
                  <a:pt x="20" y="717"/>
                  <a:pt x="57" y="792"/>
                </a:cubicBezTo>
                <a:cubicBezTo>
                  <a:pt x="40" y="710"/>
                  <a:pt x="32" y="594"/>
                  <a:pt x="87" y="488"/>
                </a:cubicBezTo>
                <a:cubicBezTo>
                  <a:pt x="170" y="327"/>
                  <a:pt x="318" y="293"/>
                  <a:pt x="378" y="286"/>
                </a:cubicBezTo>
                <a:cubicBezTo>
                  <a:pt x="387" y="285"/>
                  <a:pt x="396" y="284"/>
                  <a:pt x="405" y="284"/>
                </a:cubicBezTo>
                <a:cubicBezTo>
                  <a:pt x="406" y="284"/>
                  <a:pt x="406" y="284"/>
                  <a:pt x="406" y="284"/>
                </a:cubicBezTo>
                <a:cubicBezTo>
                  <a:pt x="408" y="284"/>
                  <a:pt x="408" y="284"/>
                  <a:pt x="408" y="284"/>
                </a:cubicBezTo>
                <a:cubicBezTo>
                  <a:pt x="410" y="285"/>
                  <a:pt x="410" y="285"/>
                  <a:pt x="410" y="285"/>
                </a:cubicBezTo>
                <a:cubicBezTo>
                  <a:pt x="441" y="285"/>
                  <a:pt x="472" y="294"/>
                  <a:pt x="500" y="311"/>
                </a:cubicBezTo>
                <a:cubicBezTo>
                  <a:pt x="519" y="322"/>
                  <a:pt x="535" y="337"/>
                  <a:pt x="548" y="356"/>
                </a:cubicBezTo>
                <a:cubicBezTo>
                  <a:pt x="570" y="322"/>
                  <a:pt x="603" y="301"/>
                  <a:pt x="645" y="291"/>
                </a:cubicBezTo>
                <a:cubicBezTo>
                  <a:pt x="662" y="287"/>
                  <a:pt x="678" y="285"/>
                  <a:pt x="694" y="285"/>
                </a:cubicBezTo>
                <a:cubicBezTo>
                  <a:pt x="737" y="285"/>
                  <a:pt x="776" y="299"/>
                  <a:pt x="812" y="326"/>
                </a:cubicBezTo>
                <a:cubicBezTo>
                  <a:pt x="850" y="356"/>
                  <a:pt x="874" y="395"/>
                  <a:pt x="883" y="444"/>
                </a:cubicBezTo>
                <a:cubicBezTo>
                  <a:pt x="892" y="395"/>
                  <a:pt x="895" y="340"/>
                  <a:pt x="885" y="279"/>
                </a:cubicBezTo>
                <a:close/>
              </a:path>
            </a:pathLst>
          </a:custGeom>
          <a:solidFill>
            <a:srgbClr val="FF84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0"/>
          <p:cNvSpPr/>
          <p:nvPr/>
        </p:nvSpPr>
        <p:spPr>
          <a:xfrm>
            <a:off x="3700462" y="1236662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167" h="150" extrusionOk="0">
                <a:moveTo>
                  <a:pt x="113" y="20"/>
                </a:moveTo>
                <a:cubicBezTo>
                  <a:pt x="103" y="20"/>
                  <a:pt x="103" y="20"/>
                  <a:pt x="103" y="20"/>
                </a:cubicBezTo>
                <a:cubicBezTo>
                  <a:pt x="103" y="14"/>
                  <a:pt x="98" y="9"/>
                  <a:pt x="93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68" y="9"/>
                  <a:pt x="64" y="14"/>
                  <a:pt x="6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8"/>
                  <a:pt x="62" y="0"/>
                  <a:pt x="7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5" y="0"/>
                  <a:pt x="113" y="8"/>
                  <a:pt x="113" y="20"/>
                </a:cubicBezTo>
                <a:close/>
                <a:moveTo>
                  <a:pt x="25" y="83"/>
                </a:moveTo>
                <a:cubicBezTo>
                  <a:pt x="67" y="83"/>
                  <a:pt x="67" y="83"/>
                  <a:pt x="67" y="83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73"/>
                  <a:pt x="71" y="69"/>
                  <a:pt x="75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6" y="69"/>
                  <a:pt x="99" y="73"/>
                  <a:pt x="99" y="77"/>
                </a:cubicBezTo>
                <a:cubicBezTo>
                  <a:pt x="99" y="83"/>
                  <a:pt x="99" y="83"/>
                  <a:pt x="99" y="83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54" y="83"/>
                  <a:pt x="165" y="73"/>
                  <a:pt x="167" y="5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34"/>
                  <a:pt x="158" y="24"/>
                  <a:pt x="147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4"/>
                  <a:pt x="0" y="46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3"/>
                  <a:pt x="12" y="83"/>
                  <a:pt x="25" y="83"/>
                </a:cubicBezTo>
                <a:close/>
                <a:moveTo>
                  <a:pt x="142" y="90"/>
                </a:moveTo>
                <a:cubicBezTo>
                  <a:pt x="99" y="90"/>
                  <a:pt x="99" y="90"/>
                  <a:pt x="99" y="90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1"/>
                  <a:pt x="96" y="104"/>
                  <a:pt x="91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1" y="104"/>
                  <a:pt x="67" y="101"/>
                  <a:pt x="67" y="96"/>
                </a:cubicBezTo>
                <a:cubicBezTo>
                  <a:pt x="67" y="90"/>
                  <a:pt x="67" y="90"/>
                  <a:pt x="67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15" y="90"/>
                  <a:pt x="5" y="84"/>
                  <a:pt x="0" y="75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40"/>
                  <a:pt x="8" y="150"/>
                  <a:pt x="19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47" y="150"/>
                  <a:pt x="147" y="150"/>
                  <a:pt x="147" y="150"/>
                </a:cubicBezTo>
                <a:cubicBezTo>
                  <a:pt x="158" y="150"/>
                  <a:pt x="167" y="140"/>
                  <a:pt x="167" y="12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1" y="84"/>
                  <a:pt x="152" y="90"/>
                  <a:pt x="142" y="90"/>
                </a:cubicBezTo>
                <a:close/>
                <a:moveTo>
                  <a:pt x="91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4" y="75"/>
                  <a:pt x="73" y="76"/>
                  <a:pt x="73" y="78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7"/>
                  <a:pt x="74" y="99"/>
                  <a:pt x="75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3" y="99"/>
                  <a:pt x="94" y="97"/>
                  <a:pt x="94" y="95"/>
                </a:cubicBezTo>
                <a:cubicBezTo>
                  <a:pt x="94" y="91"/>
                  <a:pt x="94" y="91"/>
                  <a:pt x="94" y="91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78"/>
                  <a:pt x="94" y="78"/>
                  <a:pt x="94" y="78"/>
                </a:cubicBezTo>
                <a:cubicBezTo>
                  <a:pt x="94" y="76"/>
                  <a:pt x="93" y="75"/>
                  <a:pt x="91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0"/>
          <p:cNvSpPr/>
          <p:nvPr/>
        </p:nvSpPr>
        <p:spPr>
          <a:xfrm>
            <a:off x="5503862" y="3951287"/>
            <a:ext cx="681037" cy="685800"/>
          </a:xfrm>
          <a:custGeom>
            <a:avLst/>
            <a:gdLst/>
            <a:ahLst/>
            <a:cxnLst/>
            <a:rect l="l" t="t" r="r" b="b"/>
            <a:pathLst>
              <a:path w="149" h="150" extrusionOk="0">
                <a:moveTo>
                  <a:pt x="70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18"/>
                  <a:pt x="109" y="150"/>
                  <a:pt x="70" y="150"/>
                </a:cubicBezTo>
                <a:cubicBezTo>
                  <a:pt x="31" y="150"/>
                  <a:pt x="0" y="118"/>
                  <a:pt x="0" y="79"/>
                </a:cubicBezTo>
                <a:cubicBezTo>
                  <a:pt x="0" y="40"/>
                  <a:pt x="31" y="9"/>
                  <a:pt x="70" y="9"/>
                </a:cubicBezTo>
                <a:lnTo>
                  <a:pt x="70" y="79"/>
                </a:lnTo>
                <a:close/>
                <a:moveTo>
                  <a:pt x="79" y="0"/>
                </a:moveTo>
                <a:cubicBezTo>
                  <a:pt x="79" y="71"/>
                  <a:pt x="79" y="71"/>
                  <a:pt x="79" y="7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32"/>
                  <a:pt x="118" y="0"/>
                  <a:pt x="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0"/>
          <p:cNvSpPr/>
          <p:nvPr/>
        </p:nvSpPr>
        <p:spPr>
          <a:xfrm>
            <a:off x="2627312" y="4583112"/>
            <a:ext cx="698500" cy="698500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150" y="65"/>
                </a:moveTo>
                <a:cubicBezTo>
                  <a:pt x="131" y="62"/>
                  <a:pt x="131" y="62"/>
                  <a:pt x="131" y="62"/>
                </a:cubicBezTo>
                <a:cubicBezTo>
                  <a:pt x="130" y="57"/>
                  <a:pt x="128" y="52"/>
                  <a:pt x="125" y="47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8" y="31"/>
                  <a:pt x="137" y="29"/>
                  <a:pt x="136" y="28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4" y="15"/>
                  <a:pt x="122" y="15"/>
                  <a:pt x="121" y="16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1" y="25"/>
                  <a:pt x="96" y="23"/>
                  <a:pt x="91" y="21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6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7" y="0"/>
                  <a:pt x="66" y="1"/>
                  <a:pt x="66" y="2"/>
                </a:cubicBezTo>
                <a:cubicBezTo>
                  <a:pt x="63" y="21"/>
                  <a:pt x="63" y="21"/>
                  <a:pt x="63" y="21"/>
                </a:cubicBezTo>
                <a:cubicBezTo>
                  <a:pt x="57" y="23"/>
                  <a:pt x="52" y="25"/>
                  <a:pt x="48" y="28"/>
                </a:cubicBezTo>
                <a:cubicBezTo>
                  <a:pt x="32" y="16"/>
                  <a:pt x="32" y="16"/>
                  <a:pt x="32" y="16"/>
                </a:cubicBezTo>
                <a:cubicBezTo>
                  <a:pt x="31" y="15"/>
                  <a:pt x="29" y="15"/>
                  <a:pt x="28" y="16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9"/>
                  <a:pt x="16" y="31"/>
                  <a:pt x="17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25" y="52"/>
                  <a:pt x="23" y="57"/>
                  <a:pt x="22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7"/>
                  <a:pt x="0" y="6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1" y="87"/>
                  <a:pt x="3" y="87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95"/>
                  <a:pt x="25" y="100"/>
                  <a:pt x="28" y="105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6" y="122"/>
                  <a:pt x="16" y="124"/>
                  <a:pt x="17" y="12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9" y="137"/>
                  <a:pt x="31" y="137"/>
                  <a:pt x="32" y="136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52" y="127"/>
                  <a:pt x="57" y="130"/>
                  <a:pt x="63" y="131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6" y="151"/>
                  <a:pt x="67" y="153"/>
                  <a:pt x="69" y="153"/>
                </a:cubicBezTo>
                <a:cubicBezTo>
                  <a:pt x="85" y="153"/>
                  <a:pt x="85" y="153"/>
                  <a:pt x="85" y="153"/>
                </a:cubicBezTo>
                <a:cubicBezTo>
                  <a:pt x="86" y="153"/>
                  <a:pt x="88" y="151"/>
                  <a:pt x="88" y="150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6" y="130"/>
                  <a:pt x="101" y="127"/>
                  <a:pt x="105" y="125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7"/>
                  <a:pt x="124" y="137"/>
                  <a:pt x="125" y="136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7" y="124"/>
                  <a:pt x="138" y="122"/>
                  <a:pt x="137" y="121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8" y="100"/>
                  <a:pt x="130" y="95"/>
                  <a:pt x="131" y="90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2" y="87"/>
                  <a:pt x="153" y="86"/>
                  <a:pt x="153" y="84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3" y="67"/>
                  <a:pt x="152" y="65"/>
                  <a:pt x="150" y="65"/>
                </a:cubicBezTo>
                <a:close/>
                <a:moveTo>
                  <a:pt x="77" y="104"/>
                </a:moveTo>
                <a:cubicBezTo>
                  <a:pt x="61" y="104"/>
                  <a:pt x="48" y="92"/>
                  <a:pt x="48" y="76"/>
                </a:cubicBezTo>
                <a:cubicBezTo>
                  <a:pt x="48" y="61"/>
                  <a:pt x="61" y="48"/>
                  <a:pt x="77" y="48"/>
                </a:cubicBezTo>
                <a:cubicBezTo>
                  <a:pt x="92" y="48"/>
                  <a:pt x="105" y="61"/>
                  <a:pt x="105" y="76"/>
                </a:cubicBezTo>
                <a:cubicBezTo>
                  <a:pt x="105" y="92"/>
                  <a:pt x="92" y="104"/>
                  <a:pt x="77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481" name="Google Shape;481;p31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482" name="Google Shape;482;p31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484" name="Google Shape;484;p31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85" name="Google Shape;485;p31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86" name="Google Shape;486;p31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487" name="Google Shape;487;p31"/>
          <p:cNvSpPr/>
          <p:nvPr/>
        </p:nvSpPr>
        <p:spPr>
          <a:xfrm>
            <a:off x="1155700" y="1298575"/>
            <a:ext cx="3241675" cy="3103562"/>
          </a:xfrm>
          <a:custGeom>
            <a:avLst/>
            <a:gdLst/>
            <a:ahLst/>
            <a:cxnLst/>
            <a:rect l="l" t="t" r="r" b="b"/>
            <a:pathLst>
              <a:path w="341" h="326" extrusionOk="0">
                <a:moveTo>
                  <a:pt x="337" y="79"/>
                </a:moveTo>
                <a:cubicBezTo>
                  <a:pt x="332" y="73"/>
                  <a:pt x="325" y="65"/>
                  <a:pt x="312" y="52"/>
                </a:cubicBezTo>
                <a:cubicBezTo>
                  <a:pt x="290" y="31"/>
                  <a:pt x="264" y="16"/>
                  <a:pt x="261" y="15"/>
                </a:cubicBezTo>
                <a:cubicBezTo>
                  <a:pt x="237" y="5"/>
                  <a:pt x="211" y="0"/>
                  <a:pt x="184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24" y="2"/>
                  <a:pt x="76" y="24"/>
                  <a:pt x="44" y="61"/>
                </a:cubicBezTo>
                <a:cubicBezTo>
                  <a:pt x="13" y="97"/>
                  <a:pt x="0" y="144"/>
                  <a:pt x="5" y="195"/>
                </a:cubicBezTo>
                <a:cubicBezTo>
                  <a:pt x="10" y="237"/>
                  <a:pt x="24" y="275"/>
                  <a:pt x="47" y="308"/>
                </a:cubicBezTo>
                <a:cubicBezTo>
                  <a:pt x="51" y="314"/>
                  <a:pt x="56" y="320"/>
                  <a:pt x="61" y="326"/>
                </a:cubicBezTo>
                <a:cubicBezTo>
                  <a:pt x="50" y="296"/>
                  <a:pt x="39" y="251"/>
                  <a:pt x="47" y="200"/>
                </a:cubicBezTo>
                <a:cubicBezTo>
                  <a:pt x="62" y="106"/>
                  <a:pt x="151" y="88"/>
                  <a:pt x="162" y="86"/>
                </a:cubicBezTo>
                <a:cubicBezTo>
                  <a:pt x="162" y="86"/>
                  <a:pt x="162" y="86"/>
                  <a:pt x="162" y="86"/>
                </a:cubicBezTo>
                <a:cubicBezTo>
                  <a:pt x="169" y="85"/>
                  <a:pt x="176" y="84"/>
                  <a:pt x="183" y="83"/>
                </a:cubicBezTo>
                <a:cubicBezTo>
                  <a:pt x="184" y="83"/>
                  <a:pt x="184" y="83"/>
                  <a:pt x="184" y="83"/>
                </a:cubicBezTo>
                <a:cubicBezTo>
                  <a:pt x="210" y="83"/>
                  <a:pt x="234" y="91"/>
                  <a:pt x="257" y="107"/>
                </a:cubicBezTo>
                <a:cubicBezTo>
                  <a:pt x="259" y="109"/>
                  <a:pt x="261" y="109"/>
                  <a:pt x="262" y="109"/>
                </a:cubicBezTo>
                <a:cubicBezTo>
                  <a:pt x="264" y="109"/>
                  <a:pt x="266" y="108"/>
                  <a:pt x="269" y="107"/>
                </a:cubicBezTo>
                <a:cubicBezTo>
                  <a:pt x="295" y="91"/>
                  <a:pt x="318" y="84"/>
                  <a:pt x="341" y="83"/>
                </a:cubicBezTo>
                <a:cubicBezTo>
                  <a:pt x="339" y="82"/>
                  <a:pt x="338" y="80"/>
                  <a:pt x="337" y="79"/>
                </a:cubicBezTo>
                <a:close/>
              </a:path>
            </a:pathLst>
          </a:custGeom>
          <a:solidFill>
            <a:srgbClr val="FF83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1"/>
          <p:cNvSpPr/>
          <p:nvPr/>
        </p:nvSpPr>
        <p:spPr>
          <a:xfrm>
            <a:off x="1593850" y="2506662"/>
            <a:ext cx="3790950" cy="3086100"/>
          </a:xfrm>
          <a:custGeom>
            <a:avLst/>
            <a:gdLst/>
            <a:ahLst/>
            <a:cxnLst/>
            <a:rect l="l" t="t" r="r" b="b"/>
            <a:pathLst>
              <a:path w="399" h="324" extrusionOk="0">
                <a:moveTo>
                  <a:pt x="399" y="221"/>
                </a:moveTo>
                <a:cubicBezTo>
                  <a:pt x="381" y="231"/>
                  <a:pt x="357" y="241"/>
                  <a:pt x="329" y="246"/>
                </a:cubicBezTo>
                <a:cubicBezTo>
                  <a:pt x="315" y="249"/>
                  <a:pt x="299" y="250"/>
                  <a:pt x="284" y="250"/>
                </a:cubicBezTo>
                <a:cubicBezTo>
                  <a:pt x="244" y="250"/>
                  <a:pt x="214" y="241"/>
                  <a:pt x="209" y="239"/>
                </a:cubicBezTo>
                <a:cubicBezTo>
                  <a:pt x="208" y="239"/>
                  <a:pt x="206" y="239"/>
                  <a:pt x="204" y="238"/>
                </a:cubicBezTo>
                <a:cubicBezTo>
                  <a:pt x="143" y="209"/>
                  <a:pt x="100" y="176"/>
                  <a:pt x="70" y="133"/>
                </a:cubicBezTo>
                <a:cubicBezTo>
                  <a:pt x="55" y="111"/>
                  <a:pt x="46" y="86"/>
                  <a:pt x="43" y="59"/>
                </a:cubicBezTo>
                <a:cubicBezTo>
                  <a:pt x="40" y="36"/>
                  <a:pt x="44" y="16"/>
                  <a:pt x="53" y="0"/>
                </a:cubicBezTo>
                <a:cubicBezTo>
                  <a:pt x="35" y="16"/>
                  <a:pt x="18" y="39"/>
                  <a:pt x="12" y="75"/>
                </a:cubicBezTo>
                <a:cubicBezTo>
                  <a:pt x="0" y="154"/>
                  <a:pt x="37" y="221"/>
                  <a:pt x="41" y="228"/>
                </a:cubicBezTo>
                <a:cubicBezTo>
                  <a:pt x="74" y="261"/>
                  <a:pt x="116" y="289"/>
                  <a:pt x="169" y="314"/>
                </a:cubicBezTo>
                <a:cubicBezTo>
                  <a:pt x="183" y="320"/>
                  <a:pt x="199" y="324"/>
                  <a:pt x="215" y="324"/>
                </a:cubicBezTo>
                <a:cubicBezTo>
                  <a:pt x="233" y="324"/>
                  <a:pt x="252" y="319"/>
                  <a:pt x="268" y="312"/>
                </a:cubicBezTo>
                <a:cubicBezTo>
                  <a:pt x="312" y="291"/>
                  <a:pt x="350" y="266"/>
                  <a:pt x="383" y="236"/>
                </a:cubicBezTo>
                <a:cubicBezTo>
                  <a:pt x="389" y="231"/>
                  <a:pt x="394" y="226"/>
                  <a:pt x="399" y="221"/>
                </a:cubicBezTo>
                <a:close/>
              </a:path>
            </a:pathLst>
          </a:custGeom>
          <a:solidFill>
            <a:srgbClr val="BF161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1"/>
          <p:cNvSpPr/>
          <p:nvPr/>
        </p:nvSpPr>
        <p:spPr>
          <a:xfrm>
            <a:off x="3789362" y="1289050"/>
            <a:ext cx="2346325" cy="3494087"/>
          </a:xfrm>
          <a:custGeom>
            <a:avLst/>
            <a:gdLst/>
            <a:ahLst/>
            <a:cxnLst/>
            <a:rect l="l" t="t" r="r" b="b"/>
            <a:pathLst>
              <a:path w="247" h="367" extrusionOk="0">
                <a:moveTo>
                  <a:pt x="53" y="367"/>
                </a:moveTo>
                <a:cubicBezTo>
                  <a:pt x="68" y="367"/>
                  <a:pt x="82" y="365"/>
                  <a:pt x="96" y="363"/>
                </a:cubicBezTo>
                <a:cubicBezTo>
                  <a:pt x="150" y="353"/>
                  <a:pt x="191" y="320"/>
                  <a:pt x="195" y="316"/>
                </a:cubicBezTo>
                <a:cubicBezTo>
                  <a:pt x="221" y="279"/>
                  <a:pt x="237" y="239"/>
                  <a:pt x="242" y="195"/>
                </a:cubicBezTo>
                <a:cubicBezTo>
                  <a:pt x="247" y="155"/>
                  <a:pt x="239" y="116"/>
                  <a:pt x="221" y="85"/>
                </a:cubicBezTo>
                <a:cubicBezTo>
                  <a:pt x="201" y="51"/>
                  <a:pt x="170" y="26"/>
                  <a:pt x="130" y="12"/>
                </a:cubicBezTo>
                <a:cubicBezTo>
                  <a:pt x="110" y="4"/>
                  <a:pt x="88" y="0"/>
                  <a:pt x="66" y="0"/>
                </a:cubicBezTo>
                <a:cubicBezTo>
                  <a:pt x="44" y="0"/>
                  <a:pt x="22" y="4"/>
                  <a:pt x="0" y="11"/>
                </a:cubicBezTo>
                <a:cubicBezTo>
                  <a:pt x="11" y="18"/>
                  <a:pt x="28" y="30"/>
                  <a:pt x="43" y="44"/>
                </a:cubicBezTo>
                <a:cubicBezTo>
                  <a:pt x="57" y="58"/>
                  <a:pt x="64" y="66"/>
                  <a:pt x="69" y="72"/>
                </a:cubicBezTo>
                <a:cubicBezTo>
                  <a:pt x="71" y="74"/>
                  <a:pt x="72" y="76"/>
                  <a:pt x="74" y="78"/>
                </a:cubicBezTo>
                <a:cubicBezTo>
                  <a:pt x="80" y="85"/>
                  <a:pt x="89" y="87"/>
                  <a:pt x="89" y="87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43" y="106"/>
                  <a:pt x="164" y="140"/>
                  <a:pt x="159" y="185"/>
                </a:cubicBezTo>
                <a:cubicBezTo>
                  <a:pt x="154" y="230"/>
                  <a:pt x="133" y="268"/>
                  <a:pt x="96" y="302"/>
                </a:cubicBezTo>
                <a:cubicBezTo>
                  <a:pt x="70" y="326"/>
                  <a:pt x="40" y="345"/>
                  <a:pt x="5" y="362"/>
                </a:cubicBezTo>
                <a:cubicBezTo>
                  <a:pt x="18" y="365"/>
                  <a:pt x="34" y="367"/>
                  <a:pt x="53" y="367"/>
                </a:cubicBezTo>
                <a:cubicBezTo>
                  <a:pt x="53" y="367"/>
                  <a:pt x="53" y="367"/>
                  <a:pt x="53" y="367"/>
                </a:cubicBezTo>
                <a:close/>
              </a:path>
            </a:pathLst>
          </a:custGeom>
          <a:solidFill>
            <a:srgbClr val="FF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6;p15">
            <a:extLst>
              <a:ext uri="{FF2B5EF4-FFF2-40B4-BE49-F238E27FC236}">
                <a16:creationId xmlns:a16="http://schemas.microsoft.com/office/drawing/2014/main" id="{D2C8384B-29A6-4273-ACB2-6D62C66A636E}"/>
              </a:ext>
            </a:extLst>
          </p:cNvPr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13" name="Google Shape;113;p14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114" name="Google Shape;114;p14"/>
          <p:cNvSpPr/>
          <p:nvPr/>
        </p:nvSpPr>
        <p:spPr>
          <a:xfrm>
            <a:off x="6350" y="1587"/>
            <a:ext cx="121888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7943850" y="3027362"/>
            <a:ext cx="895350" cy="890587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7378700" y="5081587"/>
            <a:ext cx="890587" cy="89058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7378700" y="925512"/>
            <a:ext cx="890587" cy="890587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708900" y="1023937"/>
            <a:ext cx="555625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226425" y="3113087"/>
            <a:ext cx="673100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7670800" y="5181600"/>
            <a:ext cx="668337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8051800" y="1858962"/>
            <a:ext cx="325437" cy="1063625"/>
          </a:xfrm>
          <a:custGeom>
            <a:avLst/>
            <a:gdLst/>
            <a:ahLst/>
            <a:cxnLst/>
            <a:rect l="l" t="t" r="r" b="b"/>
            <a:pathLst>
              <a:path w="69" h="226" extrusionOk="0">
                <a:moveTo>
                  <a:pt x="64" y="226"/>
                </a:moveTo>
                <a:cubicBezTo>
                  <a:pt x="61" y="226"/>
                  <a:pt x="59" y="224"/>
                  <a:pt x="59" y="222"/>
                </a:cubicBezTo>
                <a:cubicBezTo>
                  <a:pt x="49" y="148"/>
                  <a:pt x="30" y="76"/>
                  <a:pt x="1" y="7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1"/>
                  <a:pt x="10" y="4"/>
                </a:cubicBezTo>
                <a:cubicBezTo>
                  <a:pt x="39" y="73"/>
                  <a:pt x="58" y="146"/>
                  <a:pt x="68" y="220"/>
                </a:cubicBezTo>
                <a:cubicBezTo>
                  <a:pt x="69" y="223"/>
                  <a:pt x="67" y="225"/>
                  <a:pt x="64" y="226"/>
                </a:cubicBezTo>
                <a:cubicBezTo>
                  <a:pt x="64" y="226"/>
                  <a:pt x="64" y="226"/>
                  <a:pt x="64" y="226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8051800" y="4002087"/>
            <a:ext cx="325437" cy="1060450"/>
          </a:xfrm>
          <a:custGeom>
            <a:avLst/>
            <a:gdLst/>
            <a:ahLst/>
            <a:cxnLst/>
            <a:rect l="l" t="t" r="r" b="b"/>
            <a:pathLst>
              <a:path w="69" h="225" extrusionOk="0">
                <a:moveTo>
                  <a:pt x="6" y="225"/>
                </a:moveTo>
                <a:cubicBezTo>
                  <a:pt x="5" y="225"/>
                  <a:pt x="4" y="225"/>
                  <a:pt x="4" y="225"/>
                </a:cubicBezTo>
                <a:cubicBezTo>
                  <a:pt x="1" y="224"/>
                  <a:pt x="0" y="221"/>
                  <a:pt x="1" y="219"/>
                </a:cubicBezTo>
                <a:cubicBezTo>
                  <a:pt x="30" y="150"/>
                  <a:pt x="49" y="78"/>
                  <a:pt x="59" y="5"/>
                </a:cubicBezTo>
                <a:cubicBezTo>
                  <a:pt x="59" y="2"/>
                  <a:pt x="62" y="0"/>
                  <a:pt x="64" y="1"/>
                </a:cubicBezTo>
                <a:cubicBezTo>
                  <a:pt x="67" y="1"/>
                  <a:pt x="69" y="3"/>
                  <a:pt x="68" y="6"/>
                </a:cubicBezTo>
                <a:cubicBezTo>
                  <a:pt x="58" y="80"/>
                  <a:pt x="39" y="153"/>
                  <a:pt x="10" y="222"/>
                </a:cubicBezTo>
                <a:cubicBezTo>
                  <a:pt x="9" y="224"/>
                  <a:pt x="8" y="225"/>
                  <a:pt x="6" y="225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395412" y="1165225"/>
            <a:ext cx="2668587" cy="4533900"/>
          </a:xfrm>
          <a:custGeom>
            <a:avLst/>
            <a:gdLst/>
            <a:ahLst/>
            <a:cxnLst/>
            <a:rect l="l" t="t" r="r" b="b"/>
            <a:pathLst>
              <a:path w="567" h="962" extrusionOk="0">
                <a:moveTo>
                  <a:pt x="364" y="11"/>
                </a:moveTo>
                <a:cubicBezTo>
                  <a:pt x="3" y="636"/>
                  <a:pt x="3" y="636"/>
                  <a:pt x="3" y="636"/>
                </a:cubicBezTo>
                <a:cubicBezTo>
                  <a:pt x="0" y="641"/>
                  <a:pt x="0" y="647"/>
                  <a:pt x="3" y="651"/>
                </a:cubicBezTo>
                <a:cubicBezTo>
                  <a:pt x="176" y="952"/>
                  <a:pt x="176" y="952"/>
                  <a:pt x="176" y="952"/>
                </a:cubicBezTo>
                <a:cubicBezTo>
                  <a:pt x="182" y="962"/>
                  <a:pt x="196" y="962"/>
                  <a:pt x="202" y="952"/>
                </a:cubicBezTo>
                <a:cubicBezTo>
                  <a:pt x="384" y="638"/>
                  <a:pt x="384" y="638"/>
                  <a:pt x="384" y="638"/>
                </a:cubicBezTo>
                <a:cubicBezTo>
                  <a:pt x="564" y="326"/>
                  <a:pt x="564" y="326"/>
                  <a:pt x="564" y="326"/>
                </a:cubicBezTo>
                <a:cubicBezTo>
                  <a:pt x="567" y="321"/>
                  <a:pt x="567" y="316"/>
                  <a:pt x="564" y="3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85" y="0"/>
                  <a:pt x="370" y="0"/>
                  <a:pt x="364" y="11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2411412" y="4252912"/>
            <a:ext cx="4397375" cy="1558925"/>
          </a:xfrm>
          <a:custGeom>
            <a:avLst/>
            <a:gdLst/>
            <a:ahLst/>
            <a:cxnLst/>
            <a:rect l="l" t="t" r="r" b="b"/>
            <a:pathLst>
              <a:path w="934" h="331" extrusionOk="0">
                <a:moveTo>
                  <a:pt x="553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87" y="0"/>
                  <a:pt x="182" y="3"/>
                  <a:pt x="179" y="8"/>
                </a:cubicBezTo>
                <a:cubicBezTo>
                  <a:pt x="6" y="308"/>
                  <a:pt x="6" y="308"/>
                  <a:pt x="6" y="308"/>
                </a:cubicBezTo>
                <a:cubicBezTo>
                  <a:pt x="0" y="318"/>
                  <a:pt x="7" y="331"/>
                  <a:pt x="19" y="331"/>
                </a:cubicBezTo>
                <a:cubicBezTo>
                  <a:pt x="742" y="331"/>
                  <a:pt x="742" y="331"/>
                  <a:pt x="742" y="331"/>
                </a:cubicBezTo>
                <a:cubicBezTo>
                  <a:pt x="748" y="331"/>
                  <a:pt x="753" y="328"/>
                  <a:pt x="755" y="323"/>
                </a:cubicBezTo>
                <a:cubicBezTo>
                  <a:pt x="928" y="23"/>
                  <a:pt x="928" y="23"/>
                  <a:pt x="928" y="23"/>
                </a:cubicBezTo>
                <a:cubicBezTo>
                  <a:pt x="934" y="13"/>
                  <a:pt x="927" y="0"/>
                  <a:pt x="915" y="0"/>
                </a:cubicBezTo>
                <a:lnTo>
                  <a:pt x="553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297237" y="1057275"/>
            <a:ext cx="3511550" cy="3090862"/>
          </a:xfrm>
          <a:custGeom>
            <a:avLst/>
            <a:gdLst/>
            <a:ahLst/>
            <a:cxnLst/>
            <a:rect l="l" t="t" r="r" b="b"/>
            <a:pathLst>
              <a:path w="746" h="656" extrusionOk="0">
                <a:moveTo>
                  <a:pt x="380" y="656"/>
                </a:moveTo>
                <a:cubicBezTo>
                  <a:pt x="727" y="655"/>
                  <a:pt x="727" y="655"/>
                  <a:pt x="727" y="655"/>
                </a:cubicBezTo>
                <a:cubicBezTo>
                  <a:pt x="739" y="655"/>
                  <a:pt x="746" y="643"/>
                  <a:pt x="740" y="633"/>
                </a:cubicBezTo>
                <a:cubicBezTo>
                  <a:pt x="379" y="7"/>
                  <a:pt x="379" y="7"/>
                  <a:pt x="379" y="7"/>
                </a:cubicBezTo>
                <a:cubicBezTo>
                  <a:pt x="376" y="2"/>
                  <a:pt x="371" y="0"/>
                  <a:pt x="36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7" y="0"/>
                  <a:pt x="0" y="12"/>
                  <a:pt x="6" y="22"/>
                </a:cubicBezTo>
                <a:cubicBezTo>
                  <a:pt x="187" y="336"/>
                  <a:pt x="187" y="336"/>
                  <a:pt x="187" y="336"/>
                </a:cubicBezTo>
                <a:cubicBezTo>
                  <a:pt x="367" y="648"/>
                  <a:pt x="367" y="648"/>
                  <a:pt x="367" y="648"/>
                </a:cubicBezTo>
                <a:cubicBezTo>
                  <a:pt x="370" y="653"/>
                  <a:pt x="375" y="656"/>
                  <a:pt x="380" y="656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4195762" y="4610100"/>
            <a:ext cx="904875" cy="815975"/>
          </a:xfrm>
          <a:custGeom>
            <a:avLst/>
            <a:gdLst/>
            <a:ahLst/>
            <a:cxnLst/>
            <a:rect l="l" t="t" r="r" b="b"/>
            <a:pathLst>
              <a:path w="192" h="173" extrusionOk="0">
                <a:moveTo>
                  <a:pt x="131" y="23"/>
                </a:moveTo>
                <a:cubicBezTo>
                  <a:pt x="119" y="23"/>
                  <a:pt x="119" y="23"/>
                  <a:pt x="119" y="23"/>
                </a:cubicBezTo>
                <a:cubicBezTo>
                  <a:pt x="118" y="16"/>
                  <a:pt x="113" y="11"/>
                  <a:pt x="107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79" y="11"/>
                  <a:pt x="74" y="16"/>
                  <a:pt x="73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10"/>
                  <a:pt x="71" y="0"/>
                  <a:pt x="82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21" y="0"/>
                  <a:pt x="130" y="10"/>
                  <a:pt x="131" y="23"/>
                </a:cubicBezTo>
                <a:close/>
                <a:moveTo>
                  <a:pt x="29" y="96"/>
                </a:moveTo>
                <a:cubicBezTo>
                  <a:pt x="78" y="96"/>
                  <a:pt x="78" y="96"/>
                  <a:pt x="78" y="96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4"/>
                  <a:pt x="82" y="80"/>
                  <a:pt x="87" y="8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11" y="80"/>
                  <a:pt x="115" y="84"/>
                  <a:pt x="115" y="89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178" y="96"/>
                  <a:pt x="190" y="84"/>
                  <a:pt x="192" y="69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2" y="39"/>
                  <a:pt x="182" y="28"/>
                  <a:pt x="170" y="28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10" y="28"/>
                  <a:pt x="0" y="39"/>
                  <a:pt x="0" y="54"/>
                </a:cubicBezTo>
                <a:cubicBezTo>
                  <a:pt x="0" y="69"/>
                  <a:pt x="0" y="69"/>
                  <a:pt x="0" y="69"/>
                </a:cubicBezTo>
                <a:cubicBezTo>
                  <a:pt x="2" y="84"/>
                  <a:pt x="14" y="96"/>
                  <a:pt x="29" y="96"/>
                </a:cubicBezTo>
                <a:close/>
                <a:moveTo>
                  <a:pt x="163" y="104"/>
                </a:moveTo>
                <a:cubicBezTo>
                  <a:pt x="115" y="104"/>
                  <a:pt x="115" y="104"/>
                  <a:pt x="115" y="104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5" y="116"/>
                  <a:pt x="111" y="120"/>
                  <a:pt x="106" y="120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2" y="120"/>
                  <a:pt x="78" y="116"/>
                  <a:pt x="78" y="111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17" y="104"/>
                  <a:pt x="6" y="97"/>
                  <a:pt x="0" y="8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1"/>
                  <a:pt x="10" y="173"/>
                  <a:pt x="22" y="173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54" y="173"/>
                  <a:pt x="154" y="173"/>
                  <a:pt x="154" y="173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70" y="173"/>
                  <a:pt x="170" y="173"/>
                  <a:pt x="170" y="173"/>
                </a:cubicBezTo>
                <a:cubicBezTo>
                  <a:pt x="182" y="173"/>
                  <a:pt x="192" y="161"/>
                  <a:pt x="192" y="14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86" y="97"/>
                  <a:pt x="175" y="104"/>
                  <a:pt x="163" y="104"/>
                </a:cubicBezTo>
                <a:close/>
                <a:moveTo>
                  <a:pt x="105" y="87"/>
                </a:moveTo>
                <a:cubicBezTo>
                  <a:pt x="87" y="87"/>
                  <a:pt x="87" y="87"/>
                  <a:pt x="87" y="87"/>
                </a:cubicBezTo>
                <a:cubicBezTo>
                  <a:pt x="85" y="87"/>
                  <a:pt x="84" y="88"/>
                  <a:pt x="84" y="90"/>
                </a:cubicBezTo>
                <a:cubicBezTo>
                  <a:pt x="84" y="95"/>
                  <a:pt x="84" y="95"/>
                  <a:pt x="84" y="95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4" y="112"/>
                  <a:pt x="85" y="114"/>
                  <a:pt x="87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7" y="114"/>
                  <a:pt x="108" y="112"/>
                  <a:pt x="108" y="110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88"/>
                  <a:pt x="107" y="87"/>
                  <a:pt x="10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2308225" y="2951162"/>
            <a:ext cx="819150" cy="825500"/>
          </a:xfrm>
          <a:custGeom>
            <a:avLst/>
            <a:gdLst/>
            <a:ahLst/>
            <a:cxnLst/>
            <a:rect l="l" t="t" r="r" b="b"/>
            <a:pathLst>
              <a:path w="174" h="175" extrusionOk="0">
                <a:moveTo>
                  <a:pt x="82" y="92"/>
                </a:moveTo>
                <a:cubicBezTo>
                  <a:pt x="164" y="92"/>
                  <a:pt x="164" y="92"/>
                  <a:pt x="164" y="92"/>
                </a:cubicBezTo>
                <a:cubicBezTo>
                  <a:pt x="164" y="138"/>
                  <a:pt x="128" y="175"/>
                  <a:pt x="82" y="175"/>
                </a:cubicBezTo>
                <a:cubicBezTo>
                  <a:pt x="37" y="175"/>
                  <a:pt x="0" y="138"/>
                  <a:pt x="0" y="92"/>
                </a:cubicBezTo>
                <a:cubicBezTo>
                  <a:pt x="0" y="47"/>
                  <a:pt x="37" y="10"/>
                  <a:pt x="82" y="10"/>
                </a:cubicBezTo>
                <a:lnTo>
                  <a:pt x="82" y="92"/>
                </a:lnTo>
                <a:close/>
                <a:moveTo>
                  <a:pt x="92" y="0"/>
                </a:moveTo>
                <a:cubicBezTo>
                  <a:pt x="92" y="82"/>
                  <a:pt x="92" y="82"/>
                  <a:pt x="92" y="82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4" y="37"/>
                  <a:pt x="138" y="0"/>
                  <a:pt x="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667250" y="2235200"/>
            <a:ext cx="862012" cy="862012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180" y="79"/>
                </a:moveTo>
                <a:cubicBezTo>
                  <a:pt x="157" y="75"/>
                  <a:pt x="157" y="75"/>
                  <a:pt x="157" y="75"/>
                </a:cubicBezTo>
                <a:cubicBezTo>
                  <a:pt x="156" y="69"/>
                  <a:pt x="153" y="63"/>
                  <a:pt x="150" y="5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5" y="37"/>
                  <a:pt x="164" y="35"/>
                  <a:pt x="163" y="34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49" y="19"/>
                  <a:pt x="146" y="19"/>
                  <a:pt x="145" y="20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1" y="31"/>
                  <a:pt x="115" y="28"/>
                  <a:pt x="108" y="2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2"/>
                  <a:pt x="103" y="0"/>
                  <a:pt x="10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79" y="2"/>
                  <a:pt x="78" y="4"/>
                </a:cubicBezTo>
                <a:cubicBezTo>
                  <a:pt x="75" y="27"/>
                  <a:pt x="75" y="27"/>
                  <a:pt x="75" y="27"/>
                </a:cubicBezTo>
                <a:cubicBezTo>
                  <a:pt x="69" y="28"/>
                  <a:pt x="63" y="31"/>
                  <a:pt x="57" y="34"/>
                </a:cubicBezTo>
                <a:cubicBezTo>
                  <a:pt x="39" y="20"/>
                  <a:pt x="39" y="20"/>
                  <a:pt x="39" y="20"/>
                </a:cubicBezTo>
                <a:cubicBezTo>
                  <a:pt x="37" y="19"/>
                  <a:pt x="35" y="19"/>
                  <a:pt x="34" y="21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5"/>
                  <a:pt x="19" y="37"/>
                  <a:pt x="20" y="39"/>
                </a:cubicBezTo>
                <a:cubicBezTo>
                  <a:pt x="34" y="58"/>
                  <a:pt x="34" y="58"/>
                  <a:pt x="34" y="58"/>
                </a:cubicBezTo>
                <a:cubicBezTo>
                  <a:pt x="30" y="63"/>
                  <a:pt x="28" y="69"/>
                  <a:pt x="26" y="75"/>
                </a:cubicBezTo>
                <a:cubicBezTo>
                  <a:pt x="4" y="79"/>
                  <a:pt x="4" y="79"/>
                  <a:pt x="4" y="79"/>
                </a:cubicBezTo>
                <a:cubicBezTo>
                  <a:pt x="2" y="79"/>
                  <a:pt x="0" y="81"/>
                  <a:pt x="0" y="8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3"/>
                  <a:pt x="2" y="105"/>
                  <a:pt x="4" y="105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8" y="115"/>
                  <a:pt x="30" y="121"/>
                  <a:pt x="34" y="126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19" y="146"/>
                  <a:pt x="19" y="149"/>
                  <a:pt x="20" y="150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5" y="165"/>
                  <a:pt x="37" y="165"/>
                  <a:pt x="39" y="164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63" y="153"/>
                  <a:pt x="69" y="156"/>
                  <a:pt x="75" y="157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9" y="182"/>
                  <a:pt x="81" y="183"/>
                  <a:pt x="82" y="183"/>
                </a:cubicBezTo>
                <a:cubicBezTo>
                  <a:pt x="101" y="183"/>
                  <a:pt x="101" y="183"/>
                  <a:pt x="101" y="183"/>
                </a:cubicBezTo>
                <a:cubicBezTo>
                  <a:pt x="103" y="183"/>
                  <a:pt x="105" y="182"/>
                  <a:pt x="105" y="180"/>
                </a:cubicBezTo>
                <a:cubicBezTo>
                  <a:pt x="108" y="157"/>
                  <a:pt x="108" y="157"/>
                  <a:pt x="108" y="157"/>
                </a:cubicBezTo>
                <a:cubicBezTo>
                  <a:pt x="115" y="156"/>
                  <a:pt x="121" y="153"/>
                  <a:pt x="126" y="150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6" y="165"/>
                  <a:pt x="149" y="165"/>
                  <a:pt x="150" y="163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64" y="149"/>
                  <a:pt x="165" y="146"/>
                  <a:pt x="163" y="14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53" y="121"/>
                  <a:pt x="156" y="115"/>
                  <a:pt x="157" y="109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82" y="105"/>
                  <a:pt x="183" y="103"/>
                  <a:pt x="183" y="101"/>
                </a:cubicBezTo>
                <a:cubicBezTo>
                  <a:pt x="183" y="83"/>
                  <a:pt x="183" y="83"/>
                  <a:pt x="183" y="83"/>
                </a:cubicBezTo>
                <a:cubicBezTo>
                  <a:pt x="183" y="81"/>
                  <a:pt x="182" y="79"/>
                  <a:pt x="180" y="79"/>
                </a:cubicBezTo>
                <a:close/>
                <a:moveTo>
                  <a:pt x="92" y="126"/>
                </a:moveTo>
                <a:cubicBezTo>
                  <a:pt x="73" y="126"/>
                  <a:pt x="58" y="111"/>
                  <a:pt x="58" y="92"/>
                </a:cubicBezTo>
                <a:cubicBezTo>
                  <a:pt x="58" y="73"/>
                  <a:pt x="73" y="58"/>
                  <a:pt x="92" y="58"/>
                </a:cubicBezTo>
                <a:cubicBezTo>
                  <a:pt x="110" y="58"/>
                  <a:pt x="125" y="73"/>
                  <a:pt x="125" y="92"/>
                </a:cubicBezTo>
                <a:cubicBezTo>
                  <a:pt x="125" y="111"/>
                  <a:pt x="110" y="126"/>
                  <a:pt x="92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"/>
          <p:cNvSpPr txBox="1"/>
          <p:nvPr/>
        </p:nvSpPr>
        <p:spPr>
          <a:xfrm>
            <a:off x="1020762" y="1433512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495" name="Google Shape;495;p32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496" name="Google Shape;496;p32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497" name="Google Shape;497;p32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498" name="Google Shape;498;p32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499" name="Google Shape;499;p32"/>
          <p:cNvSpPr txBox="1"/>
          <p:nvPr/>
        </p:nvSpPr>
        <p:spPr>
          <a:xfrm>
            <a:off x="1017587" y="4637087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00" name="Google Shape;500;p32"/>
          <p:cNvSpPr txBox="1"/>
          <p:nvPr/>
        </p:nvSpPr>
        <p:spPr>
          <a:xfrm>
            <a:off x="9301162" y="14636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01" name="Google Shape;501;p32"/>
          <p:cNvSpPr txBox="1"/>
          <p:nvPr/>
        </p:nvSpPr>
        <p:spPr>
          <a:xfrm>
            <a:off x="9297987" y="4665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3519487" y="990600"/>
            <a:ext cx="2497137" cy="2814637"/>
          </a:xfrm>
          <a:custGeom>
            <a:avLst/>
            <a:gdLst/>
            <a:ahLst/>
            <a:cxnLst/>
            <a:rect l="l" t="t" r="r" b="b"/>
            <a:pathLst>
              <a:path w="632" h="712" extrusionOk="0">
                <a:moveTo>
                  <a:pt x="138" y="607"/>
                </a:moveTo>
                <a:cubicBezTo>
                  <a:pt x="0" y="469"/>
                  <a:pt x="0" y="243"/>
                  <a:pt x="138" y="104"/>
                </a:cubicBezTo>
                <a:cubicBezTo>
                  <a:pt x="206" y="37"/>
                  <a:pt x="295" y="0"/>
                  <a:pt x="390" y="0"/>
                </a:cubicBezTo>
                <a:cubicBezTo>
                  <a:pt x="480" y="0"/>
                  <a:pt x="566" y="33"/>
                  <a:pt x="632" y="94"/>
                </a:cubicBezTo>
                <a:cubicBezTo>
                  <a:pt x="565" y="166"/>
                  <a:pt x="529" y="258"/>
                  <a:pt x="529" y="356"/>
                </a:cubicBezTo>
                <a:cubicBezTo>
                  <a:pt x="529" y="454"/>
                  <a:pt x="565" y="546"/>
                  <a:pt x="632" y="617"/>
                </a:cubicBezTo>
                <a:cubicBezTo>
                  <a:pt x="566" y="678"/>
                  <a:pt x="480" y="712"/>
                  <a:pt x="390" y="712"/>
                </a:cubicBezTo>
                <a:cubicBezTo>
                  <a:pt x="295" y="712"/>
                  <a:pt x="206" y="675"/>
                  <a:pt x="138" y="607"/>
                </a:cubicBezTo>
                <a:close/>
              </a:path>
            </a:pathLst>
          </a:custGeom>
          <a:solidFill>
            <a:srgbClr val="0D9D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2"/>
          <p:cNvSpPr/>
          <p:nvPr/>
        </p:nvSpPr>
        <p:spPr>
          <a:xfrm>
            <a:off x="3652837" y="3513137"/>
            <a:ext cx="2813050" cy="2360612"/>
          </a:xfrm>
          <a:custGeom>
            <a:avLst/>
            <a:gdLst/>
            <a:ahLst/>
            <a:cxnLst/>
            <a:rect l="l" t="t" r="r" b="b"/>
            <a:pathLst>
              <a:path w="712" h="597" extrusionOk="0">
                <a:moveTo>
                  <a:pt x="356" y="102"/>
                </a:moveTo>
                <a:cubicBezTo>
                  <a:pt x="454" y="102"/>
                  <a:pt x="546" y="66"/>
                  <a:pt x="618" y="0"/>
                </a:cubicBezTo>
                <a:cubicBezTo>
                  <a:pt x="679" y="66"/>
                  <a:pt x="712" y="151"/>
                  <a:pt x="712" y="241"/>
                </a:cubicBezTo>
                <a:cubicBezTo>
                  <a:pt x="712" y="337"/>
                  <a:pt x="675" y="426"/>
                  <a:pt x="608" y="493"/>
                </a:cubicBezTo>
                <a:cubicBezTo>
                  <a:pt x="541" y="560"/>
                  <a:pt x="451" y="597"/>
                  <a:pt x="356" y="597"/>
                </a:cubicBezTo>
                <a:cubicBezTo>
                  <a:pt x="261" y="597"/>
                  <a:pt x="172" y="560"/>
                  <a:pt x="104" y="493"/>
                </a:cubicBezTo>
                <a:cubicBezTo>
                  <a:pt x="37" y="426"/>
                  <a:pt x="0" y="337"/>
                  <a:pt x="0" y="241"/>
                </a:cubicBezTo>
                <a:cubicBezTo>
                  <a:pt x="0" y="151"/>
                  <a:pt x="34" y="66"/>
                  <a:pt x="95" y="0"/>
                </a:cubicBezTo>
                <a:cubicBezTo>
                  <a:pt x="166" y="66"/>
                  <a:pt x="258" y="102"/>
                  <a:pt x="356" y="102"/>
                </a:cubicBezTo>
                <a:close/>
              </a:path>
            </a:pathLst>
          </a:custGeom>
          <a:solidFill>
            <a:srgbClr val="826C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2"/>
          <p:cNvSpPr/>
          <p:nvPr/>
        </p:nvSpPr>
        <p:spPr>
          <a:xfrm>
            <a:off x="6173787" y="3062287"/>
            <a:ext cx="2363787" cy="2811462"/>
          </a:xfrm>
          <a:custGeom>
            <a:avLst/>
            <a:gdLst/>
            <a:ahLst/>
            <a:cxnLst/>
            <a:rect l="l" t="t" r="r" b="b"/>
            <a:pathLst>
              <a:path w="598" h="711" extrusionOk="0">
                <a:moveTo>
                  <a:pt x="493" y="607"/>
                </a:moveTo>
                <a:cubicBezTo>
                  <a:pt x="426" y="674"/>
                  <a:pt x="337" y="711"/>
                  <a:pt x="242" y="711"/>
                </a:cubicBezTo>
                <a:cubicBezTo>
                  <a:pt x="152" y="711"/>
                  <a:pt x="66" y="678"/>
                  <a:pt x="0" y="617"/>
                </a:cubicBezTo>
                <a:cubicBezTo>
                  <a:pt x="67" y="546"/>
                  <a:pt x="103" y="453"/>
                  <a:pt x="103" y="355"/>
                </a:cubicBezTo>
                <a:cubicBezTo>
                  <a:pt x="103" y="258"/>
                  <a:pt x="67" y="165"/>
                  <a:pt x="0" y="94"/>
                </a:cubicBezTo>
                <a:cubicBezTo>
                  <a:pt x="66" y="33"/>
                  <a:pt x="152" y="0"/>
                  <a:pt x="242" y="0"/>
                </a:cubicBezTo>
                <a:cubicBezTo>
                  <a:pt x="337" y="0"/>
                  <a:pt x="426" y="37"/>
                  <a:pt x="493" y="104"/>
                </a:cubicBezTo>
                <a:cubicBezTo>
                  <a:pt x="561" y="171"/>
                  <a:pt x="598" y="260"/>
                  <a:pt x="598" y="355"/>
                </a:cubicBezTo>
                <a:cubicBezTo>
                  <a:pt x="598" y="451"/>
                  <a:pt x="561" y="540"/>
                  <a:pt x="493" y="607"/>
                </a:cubicBezTo>
                <a:close/>
              </a:path>
            </a:pathLst>
          </a:custGeom>
          <a:solidFill>
            <a:srgbClr val="B4CF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2"/>
          <p:cNvSpPr/>
          <p:nvPr/>
        </p:nvSpPr>
        <p:spPr>
          <a:xfrm>
            <a:off x="5724525" y="990600"/>
            <a:ext cx="2946400" cy="2360612"/>
          </a:xfrm>
          <a:custGeom>
            <a:avLst/>
            <a:gdLst/>
            <a:ahLst/>
            <a:cxnLst/>
            <a:rect l="l" t="t" r="r" b="b"/>
            <a:pathLst>
              <a:path w="746" h="597" extrusionOk="0">
                <a:moveTo>
                  <a:pt x="356" y="0"/>
                </a:moveTo>
                <a:cubicBezTo>
                  <a:pt x="451" y="0"/>
                  <a:pt x="540" y="37"/>
                  <a:pt x="607" y="104"/>
                </a:cubicBezTo>
                <a:cubicBezTo>
                  <a:pt x="743" y="240"/>
                  <a:pt x="746" y="458"/>
                  <a:pt x="617" y="597"/>
                </a:cubicBezTo>
                <a:cubicBezTo>
                  <a:pt x="546" y="531"/>
                  <a:pt x="454" y="495"/>
                  <a:pt x="356" y="495"/>
                </a:cubicBezTo>
                <a:cubicBezTo>
                  <a:pt x="258" y="495"/>
                  <a:pt x="166" y="531"/>
                  <a:pt x="94" y="597"/>
                </a:cubicBezTo>
                <a:cubicBezTo>
                  <a:pt x="33" y="531"/>
                  <a:pt x="0" y="446"/>
                  <a:pt x="0" y="356"/>
                </a:cubicBezTo>
                <a:cubicBezTo>
                  <a:pt x="0" y="261"/>
                  <a:pt x="37" y="171"/>
                  <a:pt x="104" y="104"/>
                </a:cubicBezTo>
                <a:cubicBezTo>
                  <a:pt x="171" y="37"/>
                  <a:pt x="261" y="0"/>
                  <a:pt x="356" y="0"/>
                </a:cubicBezTo>
                <a:close/>
              </a:path>
            </a:pathLst>
          </a:custGeom>
          <a:solidFill>
            <a:srgbClr val="7070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2"/>
          <p:cNvSpPr txBox="1"/>
          <p:nvPr/>
        </p:nvSpPr>
        <p:spPr>
          <a:xfrm>
            <a:off x="4305300" y="1514475"/>
            <a:ext cx="11858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Montserrat"/>
              <a:buNone/>
            </a:pPr>
            <a:r>
              <a:rPr lang="en-US" sz="10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507" name="Google Shape;507;p32"/>
          <p:cNvSpPr txBox="1"/>
          <p:nvPr/>
        </p:nvSpPr>
        <p:spPr>
          <a:xfrm>
            <a:off x="6481762" y="1262062"/>
            <a:ext cx="1554162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Montserrat"/>
              <a:buNone/>
            </a:pPr>
            <a:r>
              <a:rPr lang="en-US" sz="10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/>
          </a:p>
        </p:txBody>
      </p:sp>
      <p:sp>
        <p:nvSpPr>
          <p:cNvPr id="508" name="Google Shape;508;p32"/>
          <p:cNvSpPr txBox="1"/>
          <p:nvPr/>
        </p:nvSpPr>
        <p:spPr>
          <a:xfrm>
            <a:off x="4456112" y="3938587"/>
            <a:ext cx="136683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Montserrat"/>
              <a:buNone/>
            </a:pPr>
            <a:r>
              <a:rPr lang="en-US" sz="10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509" name="Google Shape;509;p32"/>
          <p:cNvSpPr txBox="1"/>
          <p:nvPr/>
        </p:nvSpPr>
        <p:spPr>
          <a:xfrm>
            <a:off x="7043737" y="3725862"/>
            <a:ext cx="115728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0"/>
              <a:buFont typeface="Montserrat"/>
              <a:buNone/>
            </a:pPr>
            <a:r>
              <a:rPr lang="en-US" sz="10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3"/>
          <p:cNvSpPr txBox="1"/>
          <p:nvPr/>
        </p:nvSpPr>
        <p:spPr>
          <a:xfrm>
            <a:off x="1020762" y="1433512"/>
            <a:ext cx="194468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15" name="Google Shape;515;p33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516" name="Google Shape;516;p33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517" name="Google Shape;517;p33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518" name="Google Shape;518;p33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519" name="Google Shape;519;p33"/>
          <p:cNvSpPr txBox="1"/>
          <p:nvPr/>
        </p:nvSpPr>
        <p:spPr>
          <a:xfrm>
            <a:off x="1017587" y="4637087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20" name="Google Shape;520;p33"/>
          <p:cNvSpPr txBox="1"/>
          <p:nvPr/>
        </p:nvSpPr>
        <p:spPr>
          <a:xfrm>
            <a:off x="9301162" y="1463675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21" name="Google Shape;521;p33"/>
          <p:cNvSpPr txBox="1"/>
          <p:nvPr/>
        </p:nvSpPr>
        <p:spPr>
          <a:xfrm>
            <a:off x="9297987" y="4665662"/>
            <a:ext cx="1944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22" name="Google Shape;522;p33"/>
          <p:cNvSpPr/>
          <p:nvPr/>
        </p:nvSpPr>
        <p:spPr>
          <a:xfrm>
            <a:off x="3944937" y="941387"/>
            <a:ext cx="3130550" cy="1387475"/>
          </a:xfrm>
          <a:custGeom>
            <a:avLst/>
            <a:gdLst/>
            <a:ahLst/>
            <a:cxnLst/>
            <a:rect l="l" t="t" r="r" b="b"/>
            <a:pathLst>
              <a:path w="743" h="329" extrusionOk="0">
                <a:moveTo>
                  <a:pt x="723" y="40"/>
                </a:moveTo>
                <a:cubicBezTo>
                  <a:pt x="655" y="13"/>
                  <a:pt x="584" y="0"/>
                  <a:pt x="510" y="0"/>
                </a:cubicBezTo>
                <a:cubicBezTo>
                  <a:pt x="306" y="0"/>
                  <a:pt x="113" y="108"/>
                  <a:pt x="6" y="283"/>
                </a:cubicBezTo>
                <a:cubicBezTo>
                  <a:pt x="0" y="292"/>
                  <a:pt x="0" y="304"/>
                  <a:pt x="6" y="313"/>
                </a:cubicBezTo>
                <a:cubicBezTo>
                  <a:pt x="11" y="323"/>
                  <a:pt x="21" y="329"/>
                  <a:pt x="32" y="329"/>
                </a:cubicBezTo>
                <a:cubicBezTo>
                  <a:pt x="713" y="328"/>
                  <a:pt x="713" y="328"/>
                  <a:pt x="713" y="328"/>
                </a:cubicBezTo>
                <a:cubicBezTo>
                  <a:pt x="729" y="328"/>
                  <a:pt x="743" y="315"/>
                  <a:pt x="743" y="298"/>
                </a:cubicBezTo>
                <a:cubicBezTo>
                  <a:pt x="743" y="68"/>
                  <a:pt x="743" y="68"/>
                  <a:pt x="743" y="68"/>
                </a:cubicBezTo>
                <a:cubicBezTo>
                  <a:pt x="743" y="55"/>
                  <a:pt x="735" y="44"/>
                  <a:pt x="723" y="40"/>
                </a:cubicBezTo>
                <a:close/>
              </a:path>
            </a:pathLst>
          </a:cu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5111750" y="4530725"/>
            <a:ext cx="3130550" cy="1382712"/>
          </a:xfrm>
          <a:custGeom>
            <a:avLst/>
            <a:gdLst/>
            <a:ahLst/>
            <a:cxnLst/>
            <a:rect l="l" t="t" r="r" b="b"/>
            <a:pathLst>
              <a:path w="743" h="328" extrusionOk="0">
                <a:moveTo>
                  <a:pt x="711" y="0"/>
                </a:moveTo>
                <a:cubicBezTo>
                  <a:pt x="30" y="0"/>
                  <a:pt x="30" y="0"/>
                  <a:pt x="30" y="0"/>
                </a:cubicBezTo>
                <a:cubicBezTo>
                  <a:pt x="14" y="0"/>
                  <a:pt x="0" y="13"/>
                  <a:pt x="0" y="30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8" y="284"/>
                  <a:pt x="20" y="289"/>
                </a:cubicBezTo>
                <a:cubicBezTo>
                  <a:pt x="88" y="315"/>
                  <a:pt x="159" y="328"/>
                  <a:pt x="233" y="328"/>
                </a:cubicBezTo>
                <a:cubicBezTo>
                  <a:pt x="437" y="328"/>
                  <a:pt x="630" y="220"/>
                  <a:pt x="737" y="46"/>
                </a:cubicBezTo>
                <a:cubicBezTo>
                  <a:pt x="743" y="36"/>
                  <a:pt x="743" y="25"/>
                  <a:pt x="737" y="15"/>
                </a:cubicBezTo>
                <a:cubicBezTo>
                  <a:pt x="732" y="5"/>
                  <a:pt x="722" y="0"/>
                  <a:pt x="711" y="0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7192962" y="1284287"/>
            <a:ext cx="1387475" cy="3124200"/>
          </a:xfrm>
          <a:custGeom>
            <a:avLst/>
            <a:gdLst/>
            <a:ahLst/>
            <a:cxnLst/>
            <a:rect l="l" t="t" r="r" b="b"/>
            <a:pathLst>
              <a:path w="329" h="741" extrusionOk="0">
                <a:moveTo>
                  <a:pt x="46" y="5"/>
                </a:moveTo>
                <a:cubicBezTo>
                  <a:pt x="41" y="2"/>
                  <a:pt x="36" y="0"/>
                  <a:pt x="30" y="0"/>
                </a:cubicBezTo>
                <a:cubicBezTo>
                  <a:pt x="16" y="0"/>
                  <a:pt x="0" y="12"/>
                  <a:pt x="0" y="30"/>
                </a:cubicBezTo>
                <a:cubicBezTo>
                  <a:pt x="0" y="711"/>
                  <a:pt x="0" y="711"/>
                  <a:pt x="0" y="711"/>
                </a:cubicBezTo>
                <a:cubicBezTo>
                  <a:pt x="0" y="728"/>
                  <a:pt x="14" y="741"/>
                  <a:pt x="30" y="741"/>
                </a:cubicBezTo>
                <a:cubicBezTo>
                  <a:pt x="261" y="741"/>
                  <a:pt x="261" y="741"/>
                  <a:pt x="261" y="741"/>
                </a:cubicBezTo>
                <a:cubicBezTo>
                  <a:pt x="274" y="741"/>
                  <a:pt x="285" y="734"/>
                  <a:pt x="289" y="722"/>
                </a:cubicBezTo>
                <a:cubicBezTo>
                  <a:pt x="315" y="654"/>
                  <a:pt x="329" y="582"/>
                  <a:pt x="329" y="509"/>
                </a:cubicBezTo>
                <a:cubicBezTo>
                  <a:pt x="329" y="304"/>
                  <a:pt x="220" y="111"/>
                  <a:pt x="46" y="5"/>
                </a:cubicBez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3608387" y="2447925"/>
            <a:ext cx="1385887" cy="3124200"/>
          </a:xfrm>
          <a:custGeom>
            <a:avLst/>
            <a:gdLst/>
            <a:ahLst/>
            <a:cxnLst/>
            <a:rect l="l" t="t" r="r" b="b"/>
            <a:pathLst>
              <a:path w="329" h="741" extrusionOk="0">
                <a:moveTo>
                  <a:pt x="299" y="0"/>
                </a:moveTo>
                <a:cubicBezTo>
                  <a:pt x="68" y="0"/>
                  <a:pt x="68" y="0"/>
                  <a:pt x="68" y="0"/>
                </a:cubicBezTo>
                <a:cubicBezTo>
                  <a:pt x="55" y="0"/>
                  <a:pt x="44" y="8"/>
                  <a:pt x="40" y="19"/>
                </a:cubicBezTo>
                <a:cubicBezTo>
                  <a:pt x="14" y="87"/>
                  <a:pt x="0" y="159"/>
                  <a:pt x="0" y="233"/>
                </a:cubicBezTo>
                <a:cubicBezTo>
                  <a:pt x="0" y="437"/>
                  <a:pt x="109" y="630"/>
                  <a:pt x="283" y="736"/>
                </a:cubicBezTo>
                <a:cubicBezTo>
                  <a:pt x="288" y="739"/>
                  <a:pt x="293" y="741"/>
                  <a:pt x="299" y="741"/>
                </a:cubicBezTo>
                <a:cubicBezTo>
                  <a:pt x="299" y="741"/>
                  <a:pt x="299" y="741"/>
                  <a:pt x="299" y="741"/>
                </a:cubicBezTo>
                <a:cubicBezTo>
                  <a:pt x="306" y="741"/>
                  <a:pt x="314" y="738"/>
                  <a:pt x="320" y="732"/>
                </a:cubicBezTo>
                <a:cubicBezTo>
                  <a:pt x="326" y="727"/>
                  <a:pt x="329" y="719"/>
                  <a:pt x="329" y="711"/>
                </a:cubicBezTo>
                <a:cubicBezTo>
                  <a:pt x="329" y="30"/>
                  <a:pt x="329" y="30"/>
                  <a:pt x="329" y="30"/>
                </a:cubicBezTo>
                <a:cubicBezTo>
                  <a:pt x="329" y="14"/>
                  <a:pt x="315" y="0"/>
                  <a:pt x="299" y="0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5926137" y="4951412"/>
            <a:ext cx="914400" cy="612775"/>
          </a:xfrm>
          <a:custGeom>
            <a:avLst/>
            <a:gdLst/>
            <a:ahLst/>
            <a:cxnLst/>
            <a:rect l="l" t="t" r="r" b="b"/>
            <a:pathLst>
              <a:path w="217" h="145" extrusionOk="0">
                <a:moveTo>
                  <a:pt x="173" y="14"/>
                </a:moveTo>
                <a:cubicBezTo>
                  <a:pt x="193" y="64"/>
                  <a:pt x="193" y="64"/>
                  <a:pt x="193" y="64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54" y="63"/>
                  <a:pt x="113" y="28"/>
                  <a:pt x="110" y="28"/>
                </a:cubicBezTo>
                <a:cubicBezTo>
                  <a:pt x="107" y="28"/>
                  <a:pt x="94" y="32"/>
                  <a:pt x="93" y="33"/>
                </a:cubicBezTo>
                <a:cubicBezTo>
                  <a:pt x="93" y="33"/>
                  <a:pt x="85" y="35"/>
                  <a:pt x="79" y="35"/>
                </a:cubicBezTo>
                <a:cubicBezTo>
                  <a:pt x="75" y="35"/>
                  <a:pt x="73" y="35"/>
                  <a:pt x="71" y="34"/>
                </a:cubicBezTo>
                <a:cubicBezTo>
                  <a:pt x="70" y="33"/>
                  <a:pt x="69" y="31"/>
                  <a:pt x="69" y="30"/>
                </a:cubicBezTo>
                <a:cubicBezTo>
                  <a:pt x="69" y="27"/>
                  <a:pt x="72" y="25"/>
                  <a:pt x="74" y="24"/>
                </a:cubicBezTo>
                <a:cubicBezTo>
                  <a:pt x="84" y="18"/>
                  <a:pt x="113" y="7"/>
                  <a:pt x="116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23" y="7"/>
                  <a:pt x="167" y="13"/>
                  <a:pt x="173" y="14"/>
                </a:cubicBezTo>
                <a:close/>
                <a:moveTo>
                  <a:pt x="190" y="0"/>
                </a:moveTo>
                <a:cubicBezTo>
                  <a:pt x="190" y="0"/>
                  <a:pt x="189" y="0"/>
                  <a:pt x="188" y="0"/>
                </a:cubicBezTo>
                <a:cubicBezTo>
                  <a:pt x="180" y="3"/>
                  <a:pt x="180" y="3"/>
                  <a:pt x="180" y="3"/>
                </a:cubicBezTo>
                <a:cubicBezTo>
                  <a:pt x="178" y="4"/>
                  <a:pt x="177" y="5"/>
                  <a:pt x="177" y="6"/>
                </a:cubicBezTo>
                <a:cubicBezTo>
                  <a:pt x="176" y="8"/>
                  <a:pt x="176" y="9"/>
                  <a:pt x="177" y="11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199" y="66"/>
                  <a:pt x="202" y="68"/>
                  <a:pt x="205" y="67"/>
                </a:cubicBezTo>
                <a:cubicBezTo>
                  <a:pt x="213" y="63"/>
                  <a:pt x="213" y="63"/>
                  <a:pt x="213" y="63"/>
                </a:cubicBezTo>
                <a:cubicBezTo>
                  <a:pt x="215" y="63"/>
                  <a:pt x="216" y="62"/>
                  <a:pt x="216" y="60"/>
                </a:cubicBezTo>
                <a:cubicBezTo>
                  <a:pt x="217" y="59"/>
                  <a:pt x="217" y="57"/>
                  <a:pt x="216" y="56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1"/>
                  <a:pt x="193" y="0"/>
                  <a:pt x="190" y="0"/>
                </a:cubicBezTo>
                <a:close/>
                <a:moveTo>
                  <a:pt x="0" y="72"/>
                </a:moveTo>
                <a:cubicBezTo>
                  <a:pt x="0" y="74"/>
                  <a:pt x="0" y="75"/>
                  <a:pt x="1" y="76"/>
                </a:cubicBezTo>
                <a:cubicBezTo>
                  <a:pt x="2" y="77"/>
                  <a:pt x="4" y="78"/>
                  <a:pt x="5" y="78"/>
                </a:cubicBezTo>
                <a:cubicBezTo>
                  <a:pt x="14" y="79"/>
                  <a:pt x="14" y="79"/>
                  <a:pt x="14" y="79"/>
                </a:cubicBezTo>
                <a:cubicBezTo>
                  <a:pt x="17" y="79"/>
                  <a:pt x="20" y="77"/>
                  <a:pt x="20" y="7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3"/>
                  <a:pt x="24" y="11"/>
                  <a:pt x="23" y="10"/>
                </a:cubicBezTo>
                <a:cubicBezTo>
                  <a:pt x="22" y="9"/>
                  <a:pt x="21" y="8"/>
                  <a:pt x="1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2"/>
                </a:lnTo>
                <a:close/>
                <a:moveTo>
                  <a:pt x="89" y="125"/>
                </a:moveTo>
                <a:cubicBezTo>
                  <a:pt x="89" y="123"/>
                  <a:pt x="87" y="121"/>
                  <a:pt x="86" y="120"/>
                </a:cubicBezTo>
                <a:cubicBezTo>
                  <a:pt x="82" y="116"/>
                  <a:pt x="78" y="117"/>
                  <a:pt x="75" y="121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2" y="137"/>
                  <a:pt x="66" y="141"/>
                  <a:pt x="68" y="143"/>
                </a:cubicBezTo>
                <a:cubicBezTo>
                  <a:pt x="70" y="144"/>
                  <a:pt x="71" y="145"/>
                  <a:pt x="73" y="145"/>
                </a:cubicBezTo>
                <a:cubicBezTo>
                  <a:pt x="75" y="145"/>
                  <a:pt x="77" y="143"/>
                  <a:pt x="79" y="141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9" y="129"/>
                  <a:pt x="89" y="127"/>
                  <a:pt x="89" y="125"/>
                </a:cubicBezTo>
                <a:close/>
                <a:moveTo>
                  <a:pt x="47" y="121"/>
                </a:moveTo>
                <a:cubicBezTo>
                  <a:pt x="44" y="125"/>
                  <a:pt x="45" y="128"/>
                  <a:pt x="49" y="132"/>
                </a:cubicBezTo>
                <a:cubicBezTo>
                  <a:pt x="53" y="135"/>
                  <a:pt x="57" y="135"/>
                  <a:pt x="60" y="130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5" y="112"/>
                  <a:pt x="71" y="108"/>
                  <a:pt x="69" y="107"/>
                </a:cubicBezTo>
                <a:cubicBezTo>
                  <a:pt x="65" y="103"/>
                  <a:pt x="61" y="104"/>
                  <a:pt x="58" y="10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2" y="115"/>
                  <a:pt x="52" y="115"/>
                  <a:pt x="52" y="115"/>
                </a:cubicBezTo>
                <a:lnTo>
                  <a:pt x="47" y="121"/>
                </a:lnTo>
                <a:close/>
                <a:moveTo>
                  <a:pt x="32" y="106"/>
                </a:moveTo>
                <a:cubicBezTo>
                  <a:pt x="30" y="109"/>
                  <a:pt x="29" y="111"/>
                  <a:pt x="30" y="113"/>
                </a:cubicBezTo>
                <a:cubicBezTo>
                  <a:pt x="30" y="115"/>
                  <a:pt x="31" y="117"/>
                  <a:pt x="33" y="118"/>
                </a:cubicBezTo>
                <a:cubicBezTo>
                  <a:pt x="37" y="121"/>
                  <a:pt x="41" y="121"/>
                  <a:pt x="44" y="117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7" y="101"/>
                  <a:pt x="58" y="99"/>
                  <a:pt x="58" y="97"/>
                </a:cubicBezTo>
                <a:cubicBezTo>
                  <a:pt x="57" y="95"/>
                  <a:pt x="56" y="93"/>
                  <a:pt x="54" y="92"/>
                </a:cubicBezTo>
                <a:cubicBezTo>
                  <a:pt x="50" y="88"/>
                  <a:pt x="47" y="89"/>
                  <a:pt x="43" y="93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7" y="101"/>
                  <a:pt x="37" y="101"/>
                  <a:pt x="37" y="101"/>
                </a:cubicBezTo>
                <a:lnTo>
                  <a:pt x="32" y="106"/>
                </a:lnTo>
                <a:close/>
                <a:moveTo>
                  <a:pt x="29" y="102"/>
                </a:moveTo>
                <a:cubicBezTo>
                  <a:pt x="41" y="88"/>
                  <a:pt x="41" y="88"/>
                  <a:pt x="41" y="88"/>
                </a:cubicBezTo>
                <a:cubicBezTo>
                  <a:pt x="45" y="82"/>
                  <a:pt x="41" y="78"/>
                  <a:pt x="39" y="77"/>
                </a:cubicBezTo>
                <a:cubicBezTo>
                  <a:pt x="35" y="74"/>
                  <a:pt x="32" y="74"/>
                  <a:pt x="28" y="78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19" y="90"/>
                  <a:pt x="19" y="90"/>
                  <a:pt x="19" y="90"/>
                </a:cubicBezTo>
                <a:cubicBezTo>
                  <a:pt x="17" y="92"/>
                  <a:pt x="16" y="94"/>
                  <a:pt x="16" y="96"/>
                </a:cubicBezTo>
                <a:cubicBezTo>
                  <a:pt x="16" y="98"/>
                  <a:pt x="18" y="100"/>
                  <a:pt x="19" y="100"/>
                </a:cubicBezTo>
                <a:cubicBezTo>
                  <a:pt x="21" y="102"/>
                  <a:pt x="23" y="104"/>
                  <a:pt x="25" y="104"/>
                </a:cubicBezTo>
                <a:cubicBezTo>
                  <a:pt x="27" y="104"/>
                  <a:pt x="28" y="103"/>
                  <a:pt x="29" y="102"/>
                </a:cubicBezTo>
                <a:close/>
                <a:moveTo>
                  <a:pt x="164" y="90"/>
                </a:moveTo>
                <a:cubicBezTo>
                  <a:pt x="167" y="87"/>
                  <a:pt x="168" y="83"/>
                  <a:pt x="163" y="78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39" y="57"/>
                  <a:pt x="115" y="37"/>
                  <a:pt x="109" y="33"/>
                </a:cubicBezTo>
                <a:cubicBezTo>
                  <a:pt x="107" y="34"/>
                  <a:pt x="100" y="36"/>
                  <a:pt x="95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38"/>
                  <a:pt x="86" y="40"/>
                  <a:pt x="79" y="40"/>
                </a:cubicBezTo>
                <a:cubicBezTo>
                  <a:pt x="74" y="40"/>
                  <a:pt x="71" y="40"/>
                  <a:pt x="69" y="38"/>
                </a:cubicBezTo>
                <a:cubicBezTo>
                  <a:pt x="64" y="35"/>
                  <a:pt x="64" y="32"/>
                  <a:pt x="64" y="30"/>
                </a:cubicBezTo>
                <a:cubicBezTo>
                  <a:pt x="64" y="25"/>
                  <a:pt x="68" y="21"/>
                  <a:pt x="71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4"/>
                  <a:pt x="25" y="74"/>
                  <a:pt x="25" y="74"/>
                </a:cubicBezTo>
                <a:cubicBezTo>
                  <a:pt x="29" y="70"/>
                  <a:pt x="32" y="70"/>
                  <a:pt x="34" y="70"/>
                </a:cubicBezTo>
                <a:cubicBezTo>
                  <a:pt x="37" y="70"/>
                  <a:pt x="40" y="71"/>
                  <a:pt x="42" y="73"/>
                </a:cubicBezTo>
                <a:cubicBezTo>
                  <a:pt x="46" y="76"/>
                  <a:pt x="48" y="80"/>
                  <a:pt x="48" y="85"/>
                </a:cubicBezTo>
                <a:cubicBezTo>
                  <a:pt x="51" y="84"/>
                  <a:pt x="54" y="85"/>
                  <a:pt x="57" y="88"/>
                </a:cubicBezTo>
                <a:cubicBezTo>
                  <a:pt x="61" y="91"/>
                  <a:pt x="63" y="95"/>
                  <a:pt x="63" y="100"/>
                </a:cubicBezTo>
                <a:cubicBezTo>
                  <a:pt x="66" y="99"/>
                  <a:pt x="69" y="100"/>
                  <a:pt x="72" y="103"/>
                </a:cubicBezTo>
                <a:cubicBezTo>
                  <a:pt x="76" y="105"/>
                  <a:pt x="78" y="109"/>
                  <a:pt x="78" y="113"/>
                </a:cubicBezTo>
                <a:cubicBezTo>
                  <a:pt x="81" y="112"/>
                  <a:pt x="85" y="113"/>
                  <a:pt x="89" y="116"/>
                </a:cubicBezTo>
                <a:cubicBezTo>
                  <a:pt x="94" y="120"/>
                  <a:pt x="95" y="125"/>
                  <a:pt x="93" y="130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97" y="133"/>
                  <a:pt x="97" y="133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5"/>
                  <a:pt x="101" y="135"/>
                  <a:pt x="102" y="135"/>
                </a:cubicBezTo>
                <a:cubicBezTo>
                  <a:pt x="105" y="135"/>
                  <a:pt x="107" y="134"/>
                  <a:pt x="108" y="132"/>
                </a:cubicBezTo>
                <a:cubicBezTo>
                  <a:pt x="110" y="129"/>
                  <a:pt x="112" y="127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90" y="107"/>
                  <a:pt x="89" y="106"/>
                  <a:pt x="89" y="106"/>
                </a:cubicBezTo>
                <a:cubicBezTo>
                  <a:pt x="89" y="105"/>
                  <a:pt x="89" y="104"/>
                  <a:pt x="90" y="104"/>
                </a:cubicBezTo>
                <a:cubicBezTo>
                  <a:pt x="91" y="102"/>
                  <a:pt x="93" y="102"/>
                  <a:pt x="94" y="103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9" y="124"/>
                  <a:pt x="121" y="125"/>
                  <a:pt x="122" y="125"/>
                </a:cubicBezTo>
                <a:cubicBezTo>
                  <a:pt x="124" y="125"/>
                  <a:pt x="127" y="123"/>
                  <a:pt x="129" y="121"/>
                </a:cubicBezTo>
                <a:cubicBezTo>
                  <a:pt x="130" y="119"/>
                  <a:pt x="131" y="117"/>
                  <a:pt x="131" y="115"/>
                </a:cubicBezTo>
                <a:cubicBezTo>
                  <a:pt x="130" y="113"/>
                  <a:pt x="129" y="111"/>
                  <a:pt x="127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0" y="96"/>
                  <a:pt x="110" y="95"/>
                  <a:pt x="110" y="94"/>
                </a:cubicBezTo>
                <a:cubicBezTo>
                  <a:pt x="110" y="94"/>
                  <a:pt x="110" y="93"/>
                  <a:pt x="110" y="92"/>
                </a:cubicBezTo>
                <a:cubicBezTo>
                  <a:pt x="111" y="91"/>
                  <a:pt x="113" y="91"/>
                  <a:pt x="115" y="92"/>
                </a:cubicBezTo>
                <a:cubicBezTo>
                  <a:pt x="136" y="110"/>
                  <a:pt x="136" y="110"/>
                  <a:pt x="136" y="110"/>
                </a:cubicBezTo>
                <a:cubicBezTo>
                  <a:pt x="138" y="111"/>
                  <a:pt x="140" y="112"/>
                  <a:pt x="142" y="112"/>
                </a:cubicBezTo>
                <a:cubicBezTo>
                  <a:pt x="144" y="112"/>
                  <a:pt x="147" y="110"/>
                  <a:pt x="149" y="108"/>
                </a:cubicBezTo>
                <a:cubicBezTo>
                  <a:pt x="150" y="106"/>
                  <a:pt x="151" y="104"/>
                  <a:pt x="151" y="102"/>
                </a:cubicBezTo>
                <a:cubicBezTo>
                  <a:pt x="151" y="100"/>
                  <a:pt x="150" y="98"/>
                  <a:pt x="148" y="96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8" y="80"/>
                  <a:pt x="128" y="79"/>
                  <a:pt x="129" y="77"/>
                </a:cubicBezTo>
                <a:cubicBezTo>
                  <a:pt x="130" y="76"/>
                  <a:pt x="132" y="76"/>
                  <a:pt x="133" y="77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6" y="95"/>
                  <a:pt x="161" y="94"/>
                  <a:pt x="164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3"/>
          <p:cNvSpPr/>
          <p:nvPr/>
        </p:nvSpPr>
        <p:spPr>
          <a:xfrm>
            <a:off x="3970337" y="3163887"/>
            <a:ext cx="792162" cy="661987"/>
          </a:xfrm>
          <a:custGeom>
            <a:avLst/>
            <a:gdLst/>
            <a:ahLst/>
            <a:cxnLst/>
            <a:rect l="l" t="t" r="r" b="b"/>
            <a:pathLst>
              <a:path w="188" h="157" extrusionOk="0">
                <a:moveTo>
                  <a:pt x="25" y="127"/>
                </a:moveTo>
                <a:cubicBezTo>
                  <a:pt x="25" y="85"/>
                  <a:pt x="25" y="85"/>
                  <a:pt x="25" y="85"/>
                </a:cubicBezTo>
                <a:cubicBezTo>
                  <a:pt x="25" y="82"/>
                  <a:pt x="28" y="79"/>
                  <a:pt x="31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5" y="79"/>
                  <a:pt x="48" y="82"/>
                  <a:pt x="48" y="85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48" y="131"/>
                  <a:pt x="45" y="134"/>
                  <a:pt x="42" y="134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28" y="134"/>
                  <a:pt x="25" y="131"/>
                  <a:pt x="25" y="127"/>
                </a:cubicBezTo>
                <a:close/>
                <a:moveTo>
                  <a:pt x="69" y="64"/>
                </a:moveTo>
                <a:cubicBezTo>
                  <a:pt x="66" y="64"/>
                  <a:pt x="63" y="67"/>
                  <a:pt x="63" y="70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3" y="131"/>
                  <a:pt x="66" y="134"/>
                  <a:pt x="69" y="134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3" y="134"/>
                  <a:pt x="85" y="131"/>
                  <a:pt x="85" y="127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67"/>
                  <a:pt x="83" y="64"/>
                  <a:pt x="79" y="64"/>
                </a:cubicBezTo>
                <a:lnTo>
                  <a:pt x="69" y="64"/>
                </a:lnTo>
                <a:close/>
                <a:moveTo>
                  <a:pt x="106" y="51"/>
                </a:moveTo>
                <a:cubicBezTo>
                  <a:pt x="103" y="51"/>
                  <a:pt x="100" y="54"/>
                  <a:pt x="100" y="5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31"/>
                  <a:pt x="103" y="134"/>
                  <a:pt x="106" y="134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20" y="134"/>
                  <a:pt x="123" y="131"/>
                  <a:pt x="123" y="12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4"/>
                  <a:pt x="120" y="51"/>
                  <a:pt x="117" y="51"/>
                </a:cubicBezTo>
                <a:lnTo>
                  <a:pt x="106" y="51"/>
                </a:lnTo>
                <a:close/>
                <a:moveTo>
                  <a:pt x="144" y="38"/>
                </a:moveTo>
                <a:cubicBezTo>
                  <a:pt x="141" y="38"/>
                  <a:pt x="138" y="41"/>
                  <a:pt x="138" y="44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31"/>
                  <a:pt x="141" y="134"/>
                  <a:pt x="144" y="134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8" y="134"/>
                  <a:pt x="160" y="131"/>
                  <a:pt x="160" y="127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1"/>
                  <a:pt x="158" y="38"/>
                  <a:pt x="154" y="38"/>
                </a:cubicBezTo>
                <a:lnTo>
                  <a:pt x="144" y="38"/>
                </a:lnTo>
                <a:close/>
                <a:moveTo>
                  <a:pt x="28" y="63"/>
                </a:moveTo>
                <a:cubicBezTo>
                  <a:pt x="68" y="55"/>
                  <a:pt x="106" y="41"/>
                  <a:pt x="139" y="21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54" y="8"/>
                  <a:pt x="154" y="8"/>
                  <a:pt x="154" y="8"/>
                </a:cubicBezTo>
                <a:cubicBezTo>
                  <a:pt x="132" y="7"/>
                  <a:pt x="132" y="7"/>
                  <a:pt x="132" y="7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03" y="33"/>
                  <a:pt x="66" y="47"/>
                  <a:pt x="27" y="54"/>
                </a:cubicBezTo>
                <a:lnTo>
                  <a:pt x="28" y="63"/>
                </a:lnTo>
                <a:close/>
                <a:moveTo>
                  <a:pt x="188" y="146"/>
                </a:moveTo>
                <a:cubicBezTo>
                  <a:pt x="169" y="135"/>
                  <a:pt x="169" y="135"/>
                  <a:pt x="169" y="135"/>
                </a:cubicBezTo>
                <a:cubicBezTo>
                  <a:pt x="169" y="141"/>
                  <a:pt x="169" y="141"/>
                  <a:pt x="169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0"/>
                  <a:pt x="7" y="150"/>
                  <a:pt x="7" y="150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69" y="157"/>
                  <a:pt x="169" y="157"/>
                  <a:pt x="169" y="157"/>
                </a:cubicBezTo>
                <a:lnTo>
                  <a:pt x="188" y="1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3"/>
          <p:cNvSpPr/>
          <p:nvPr/>
        </p:nvSpPr>
        <p:spPr>
          <a:xfrm>
            <a:off x="5310187" y="1317625"/>
            <a:ext cx="1163637" cy="603250"/>
          </a:xfrm>
          <a:custGeom>
            <a:avLst/>
            <a:gdLst/>
            <a:ahLst/>
            <a:cxnLst/>
            <a:rect l="l" t="t" r="r" b="b"/>
            <a:pathLst>
              <a:path w="276" h="143" extrusionOk="0">
                <a:moveTo>
                  <a:pt x="199" y="135"/>
                </a:moveTo>
                <a:cubicBezTo>
                  <a:pt x="195" y="137"/>
                  <a:pt x="191" y="138"/>
                  <a:pt x="187" y="139"/>
                </a:cubicBezTo>
                <a:cubicBezTo>
                  <a:pt x="173" y="142"/>
                  <a:pt x="159" y="143"/>
                  <a:pt x="141" y="143"/>
                </a:cubicBezTo>
                <a:cubicBezTo>
                  <a:pt x="124" y="143"/>
                  <a:pt x="110" y="142"/>
                  <a:pt x="96" y="139"/>
                </a:cubicBezTo>
                <a:cubicBezTo>
                  <a:pt x="92" y="138"/>
                  <a:pt x="88" y="137"/>
                  <a:pt x="84" y="135"/>
                </a:cubicBezTo>
                <a:cubicBezTo>
                  <a:pt x="72" y="129"/>
                  <a:pt x="72" y="120"/>
                  <a:pt x="78" y="113"/>
                </a:cubicBezTo>
                <a:cubicBezTo>
                  <a:pt x="86" y="106"/>
                  <a:pt x="95" y="100"/>
                  <a:pt x="104" y="96"/>
                </a:cubicBezTo>
                <a:cubicBezTo>
                  <a:pt x="108" y="94"/>
                  <a:pt x="112" y="93"/>
                  <a:pt x="117" y="91"/>
                </a:cubicBezTo>
                <a:cubicBezTo>
                  <a:pt x="125" y="88"/>
                  <a:pt x="127" y="80"/>
                  <a:pt x="121" y="74"/>
                </a:cubicBezTo>
                <a:cubicBezTo>
                  <a:pt x="109" y="62"/>
                  <a:pt x="104" y="47"/>
                  <a:pt x="105" y="31"/>
                </a:cubicBezTo>
                <a:cubicBezTo>
                  <a:pt x="106" y="14"/>
                  <a:pt x="116" y="5"/>
                  <a:pt x="131" y="1"/>
                </a:cubicBezTo>
                <a:cubicBezTo>
                  <a:pt x="135" y="0"/>
                  <a:pt x="138" y="0"/>
                  <a:pt x="141" y="0"/>
                </a:cubicBezTo>
                <a:cubicBezTo>
                  <a:pt x="145" y="0"/>
                  <a:pt x="148" y="0"/>
                  <a:pt x="151" y="1"/>
                </a:cubicBezTo>
                <a:cubicBezTo>
                  <a:pt x="167" y="5"/>
                  <a:pt x="177" y="14"/>
                  <a:pt x="178" y="31"/>
                </a:cubicBezTo>
                <a:cubicBezTo>
                  <a:pt x="178" y="47"/>
                  <a:pt x="174" y="62"/>
                  <a:pt x="162" y="74"/>
                </a:cubicBezTo>
                <a:cubicBezTo>
                  <a:pt x="156" y="80"/>
                  <a:pt x="158" y="88"/>
                  <a:pt x="166" y="91"/>
                </a:cubicBezTo>
                <a:cubicBezTo>
                  <a:pt x="170" y="93"/>
                  <a:pt x="175" y="94"/>
                  <a:pt x="179" y="96"/>
                </a:cubicBezTo>
                <a:cubicBezTo>
                  <a:pt x="188" y="100"/>
                  <a:pt x="197" y="106"/>
                  <a:pt x="204" y="113"/>
                </a:cubicBezTo>
                <a:cubicBezTo>
                  <a:pt x="209" y="117"/>
                  <a:pt x="211" y="129"/>
                  <a:pt x="199" y="135"/>
                </a:cubicBezTo>
                <a:close/>
                <a:moveTo>
                  <a:pt x="271" y="122"/>
                </a:moveTo>
                <a:cubicBezTo>
                  <a:pt x="266" y="117"/>
                  <a:pt x="260" y="113"/>
                  <a:pt x="253" y="110"/>
                </a:cubicBezTo>
                <a:cubicBezTo>
                  <a:pt x="251" y="109"/>
                  <a:pt x="248" y="108"/>
                  <a:pt x="245" y="107"/>
                </a:cubicBezTo>
                <a:cubicBezTo>
                  <a:pt x="239" y="105"/>
                  <a:pt x="237" y="99"/>
                  <a:pt x="242" y="95"/>
                </a:cubicBezTo>
                <a:cubicBezTo>
                  <a:pt x="250" y="87"/>
                  <a:pt x="253" y="76"/>
                  <a:pt x="253" y="65"/>
                </a:cubicBezTo>
                <a:cubicBezTo>
                  <a:pt x="252" y="53"/>
                  <a:pt x="245" y="47"/>
                  <a:pt x="234" y="44"/>
                </a:cubicBezTo>
                <a:cubicBezTo>
                  <a:pt x="232" y="44"/>
                  <a:pt x="230" y="43"/>
                  <a:pt x="227" y="43"/>
                </a:cubicBezTo>
                <a:cubicBezTo>
                  <a:pt x="225" y="43"/>
                  <a:pt x="223" y="44"/>
                  <a:pt x="221" y="44"/>
                </a:cubicBezTo>
                <a:cubicBezTo>
                  <a:pt x="210" y="47"/>
                  <a:pt x="203" y="53"/>
                  <a:pt x="202" y="65"/>
                </a:cubicBezTo>
                <a:cubicBezTo>
                  <a:pt x="202" y="76"/>
                  <a:pt x="205" y="87"/>
                  <a:pt x="213" y="95"/>
                </a:cubicBezTo>
                <a:cubicBezTo>
                  <a:pt x="217" y="99"/>
                  <a:pt x="216" y="105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8"/>
                  <a:pt x="211" y="109"/>
                  <a:pt x="212" y="109"/>
                </a:cubicBezTo>
                <a:cubicBezTo>
                  <a:pt x="216" y="113"/>
                  <a:pt x="218" y="119"/>
                  <a:pt x="217" y="125"/>
                </a:cubicBezTo>
                <a:cubicBezTo>
                  <a:pt x="216" y="131"/>
                  <a:pt x="212" y="136"/>
                  <a:pt x="205" y="139"/>
                </a:cubicBezTo>
                <a:cubicBezTo>
                  <a:pt x="204" y="140"/>
                  <a:pt x="202" y="141"/>
                  <a:pt x="201" y="141"/>
                </a:cubicBezTo>
                <a:cubicBezTo>
                  <a:pt x="209" y="143"/>
                  <a:pt x="217" y="143"/>
                  <a:pt x="227" y="143"/>
                </a:cubicBezTo>
                <a:cubicBezTo>
                  <a:pt x="240" y="143"/>
                  <a:pt x="249" y="143"/>
                  <a:pt x="259" y="140"/>
                </a:cubicBezTo>
                <a:cubicBezTo>
                  <a:pt x="262" y="140"/>
                  <a:pt x="265" y="139"/>
                  <a:pt x="268" y="137"/>
                </a:cubicBezTo>
                <a:cubicBezTo>
                  <a:pt x="276" y="133"/>
                  <a:pt x="274" y="125"/>
                  <a:pt x="271" y="122"/>
                </a:cubicBezTo>
                <a:close/>
                <a:moveTo>
                  <a:pt x="65" y="125"/>
                </a:moveTo>
                <a:cubicBezTo>
                  <a:pt x="64" y="120"/>
                  <a:pt x="66" y="114"/>
                  <a:pt x="71" y="109"/>
                </a:cubicBezTo>
                <a:cubicBezTo>
                  <a:pt x="72" y="108"/>
                  <a:pt x="74" y="106"/>
                  <a:pt x="76" y="104"/>
                </a:cubicBezTo>
                <a:cubicBezTo>
                  <a:pt x="75" y="104"/>
                  <a:pt x="74" y="103"/>
                  <a:pt x="73" y="103"/>
                </a:cubicBezTo>
                <a:cubicBezTo>
                  <a:pt x="67" y="101"/>
                  <a:pt x="65" y="94"/>
                  <a:pt x="70" y="90"/>
                </a:cubicBezTo>
                <a:cubicBezTo>
                  <a:pt x="79" y="81"/>
                  <a:pt x="82" y="69"/>
                  <a:pt x="82" y="57"/>
                </a:cubicBezTo>
                <a:cubicBezTo>
                  <a:pt x="81" y="44"/>
                  <a:pt x="74" y="37"/>
                  <a:pt x="61" y="34"/>
                </a:cubicBezTo>
                <a:cubicBezTo>
                  <a:pt x="59" y="33"/>
                  <a:pt x="56" y="33"/>
                  <a:pt x="54" y="33"/>
                </a:cubicBezTo>
                <a:cubicBezTo>
                  <a:pt x="51" y="33"/>
                  <a:pt x="49" y="33"/>
                  <a:pt x="46" y="34"/>
                </a:cubicBezTo>
                <a:cubicBezTo>
                  <a:pt x="34" y="37"/>
                  <a:pt x="26" y="44"/>
                  <a:pt x="26" y="57"/>
                </a:cubicBezTo>
                <a:cubicBezTo>
                  <a:pt x="25" y="69"/>
                  <a:pt x="29" y="80"/>
                  <a:pt x="38" y="90"/>
                </a:cubicBezTo>
                <a:cubicBezTo>
                  <a:pt x="43" y="94"/>
                  <a:pt x="41" y="101"/>
                  <a:pt x="35" y="103"/>
                </a:cubicBezTo>
                <a:cubicBezTo>
                  <a:pt x="32" y="104"/>
                  <a:pt x="28" y="105"/>
                  <a:pt x="25" y="107"/>
                </a:cubicBezTo>
                <a:cubicBezTo>
                  <a:pt x="18" y="110"/>
                  <a:pt x="11" y="114"/>
                  <a:pt x="5" y="120"/>
                </a:cubicBezTo>
                <a:cubicBezTo>
                  <a:pt x="0" y="125"/>
                  <a:pt x="0" y="132"/>
                  <a:pt x="9" y="137"/>
                </a:cubicBezTo>
                <a:cubicBezTo>
                  <a:pt x="12" y="138"/>
                  <a:pt x="16" y="139"/>
                  <a:pt x="19" y="140"/>
                </a:cubicBezTo>
                <a:cubicBezTo>
                  <a:pt x="30" y="142"/>
                  <a:pt x="40" y="143"/>
                  <a:pt x="54" y="143"/>
                </a:cubicBezTo>
                <a:cubicBezTo>
                  <a:pt x="65" y="143"/>
                  <a:pt x="74" y="143"/>
                  <a:pt x="82" y="141"/>
                </a:cubicBezTo>
                <a:cubicBezTo>
                  <a:pt x="81" y="141"/>
                  <a:pt x="79" y="140"/>
                  <a:pt x="77" y="139"/>
                </a:cubicBezTo>
                <a:cubicBezTo>
                  <a:pt x="70" y="136"/>
                  <a:pt x="66" y="131"/>
                  <a:pt x="65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3"/>
          <p:cNvSpPr/>
          <p:nvPr/>
        </p:nvSpPr>
        <p:spPr>
          <a:xfrm>
            <a:off x="7521575" y="3033712"/>
            <a:ext cx="708025" cy="631825"/>
          </a:xfrm>
          <a:custGeom>
            <a:avLst/>
            <a:gdLst/>
            <a:ahLst/>
            <a:cxnLst/>
            <a:rect l="l" t="t" r="r" b="b"/>
            <a:pathLst>
              <a:path w="168" h="150" extrusionOk="0">
                <a:moveTo>
                  <a:pt x="114" y="20"/>
                </a:moveTo>
                <a:cubicBezTo>
                  <a:pt x="104" y="20"/>
                  <a:pt x="104" y="20"/>
                  <a:pt x="104" y="20"/>
                </a:cubicBezTo>
                <a:cubicBezTo>
                  <a:pt x="103" y="14"/>
                  <a:pt x="99" y="9"/>
                  <a:pt x="93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69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9"/>
                  <a:pt x="62" y="0"/>
                  <a:pt x="7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6" y="0"/>
                  <a:pt x="114" y="9"/>
                  <a:pt x="114" y="20"/>
                </a:cubicBezTo>
                <a:close/>
                <a:moveTo>
                  <a:pt x="26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71" y="69"/>
                  <a:pt x="76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7" y="69"/>
                  <a:pt x="100" y="73"/>
                  <a:pt x="100" y="7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55" y="84"/>
                  <a:pt x="166" y="73"/>
                  <a:pt x="168" y="60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34"/>
                  <a:pt x="159" y="24"/>
                  <a:pt x="148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4"/>
                  <a:pt x="0" y="4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3"/>
                  <a:pt x="13" y="84"/>
                  <a:pt x="26" y="84"/>
                </a:cubicBezTo>
                <a:close/>
                <a:moveTo>
                  <a:pt x="142" y="91"/>
                </a:moveTo>
                <a:cubicBezTo>
                  <a:pt x="100" y="91"/>
                  <a:pt x="100" y="91"/>
                  <a:pt x="100" y="91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101"/>
                  <a:pt x="97" y="105"/>
                  <a:pt x="92" y="10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1" y="105"/>
                  <a:pt x="68" y="101"/>
                  <a:pt x="68" y="97"/>
                </a:cubicBezTo>
                <a:cubicBezTo>
                  <a:pt x="68" y="91"/>
                  <a:pt x="68" y="91"/>
                  <a:pt x="68" y="91"/>
                </a:cubicBezTo>
                <a:cubicBezTo>
                  <a:pt x="26" y="91"/>
                  <a:pt x="26" y="91"/>
                  <a:pt x="26" y="91"/>
                </a:cubicBezTo>
                <a:cubicBezTo>
                  <a:pt x="15" y="91"/>
                  <a:pt x="6" y="85"/>
                  <a:pt x="0" y="7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40"/>
                  <a:pt x="9" y="150"/>
                  <a:pt x="2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9" y="150"/>
                  <a:pt x="139" y="150"/>
                  <a:pt x="139" y="150"/>
                </a:cubicBezTo>
                <a:cubicBezTo>
                  <a:pt x="148" y="150"/>
                  <a:pt x="148" y="150"/>
                  <a:pt x="148" y="150"/>
                </a:cubicBezTo>
                <a:cubicBezTo>
                  <a:pt x="159" y="150"/>
                  <a:pt x="168" y="140"/>
                  <a:pt x="168" y="128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2" y="85"/>
                  <a:pt x="153" y="91"/>
                  <a:pt x="142" y="91"/>
                </a:cubicBezTo>
                <a:close/>
                <a:moveTo>
                  <a:pt x="92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75" y="76"/>
                  <a:pt x="73" y="77"/>
                  <a:pt x="73" y="79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8"/>
                  <a:pt x="75" y="99"/>
                  <a:pt x="76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3" y="99"/>
                  <a:pt x="95" y="98"/>
                  <a:pt x="95" y="96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7"/>
                  <a:pt x="93" y="76"/>
                  <a:pt x="92" y="76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4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35" name="Google Shape;535;p34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536" name="Google Shape;536;p34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537" name="Google Shape;537;p34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538" name="Google Shape;538;p34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539" name="Google Shape;539;p34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40" name="Google Shape;540;p34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41" name="Google Shape;541;p34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42" name="Google Shape;542;p34"/>
          <p:cNvSpPr/>
          <p:nvPr/>
        </p:nvSpPr>
        <p:spPr>
          <a:xfrm>
            <a:off x="3736975" y="1060450"/>
            <a:ext cx="3451225" cy="1947862"/>
          </a:xfrm>
          <a:custGeom>
            <a:avLst/>
            <a:gdLst/>
            <a:ahLst/>
            <a:cxnLst/>
            <a:rect l="l" t="t" r="r" b="b"/>
            <a:pathLst>
              <a:path w="770" h="434" extrusionOk="0">
                <a:moveTo>
                  <a:pt x="0" y="434"/>
                </a:moveTo>
                <a:cubicBezTo>
                  <a:pt x="18" y="392"/>
                  <a:pt x="47" y="343"/>
                  <a:pt x="95" y="311"/>
                </a:cubicBezTo>
                <a:cubicBezTo>
                  <a:pt x="165" y="265"/>
                  <a:pt x="234" y="259"/>
                  <a:pt x="261" y="259"/>
                </a:cubicBezTo>
                <a:cubicBezTo>
                  <a:pt x="267" y="259"/>
                  <a:pt x="271" y="260"/>
                  <a:pt x="272" y="260"/>
                </a:cubicBezTo>
                <a:cubicBezTo>
                  <a:pt x="770" y="260"/>
                  <a:pt x="770" y="260"/>
                  <a:pt x="770" y="260"/>
                </a:cubicBezTo>
                <a:cubicBezTo>
                  <a:pt x="769" y="235"/>
                  <a:pt x="764" y="172"/>
                  <a:pt x="722" y="108"/>
                </a:cubicBezTo>
                <a:cubicBezTo>
                  <a:pt x="666" y="25"/>
                  <a:pt x="547" y="2"/>
                  <a:pt x="536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104" y="0"/>
                  <a:pt x="0" y="104"/>
                  <a:pt x="0" y="231"/>
                </a:cubicBezTo>
                <a:lnTo>
                  <a:pt x="0" y="434"/>
                </a:lnTo>
                <a:close/>
              </a:path>
            </a:pathLst>
          </a:custGeom>
          <a:solidFill>
            <a:srgbClr val="7860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5010150" y="3841750"/>
            <a:ext cx="3446462" cy="1943100"/>
          </a:xfrm>
          <a:custGeom>
            <a:avLst/>
            <a:gdLst/>
            <a:ahLst/>
            <a:cxnLst/>
            <a:rect l="l" t="t" r="r" b="b"/>
            <a:pathLst>
              <a:path w="769" h="433" extrusionOk="0">
                <a:moveTo>
                  <a:pt x="769" y="0"/>
                </a:moveTo>
                <a:cubicBezTo>
                  <a:pt x="751" y="42"/>
                  <a:pt x="722" y="90"/>
                  <a:pt x="674" y="122"/>
                </a:cubicBezTo>
                <a:cubicBezTo>
                  <a:pt x="604" y="169"/>
                  <a:pt x="535" y="174"/>
                  <a:pt x="508" y="174"/>
                </a:cubicBezTo>
                <a:cubicBezTo>
                  <a:pt x="502" y="174"/>
                  <a:pt x="498" y="174"/>
                  <a:pt x="497" y="174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99"/>
                  <a:pt x="5" y="262"/>
                  <a:pt x="47" y="325"/>
                </a:cubicBezTo>
                <a:cubicBezTo>
                  <a:pt x="103" y="409"/>
                  <a:pt x="222" y="431"/>
                  <a:pt x="233" y="433"/>
                </a:cubicBezTo>
                <a:cubicBezTo>
                  <a:pt x="538" y="433"/>
                  <a:pt x="538" y="433"/>
                  <a:pt x="538" y="433"/>
                </a:cubicBezTo>
                <a:cubicBezTo>
                  <a:pt x="665" y="433"/>
                  <a:pt x="769" y="330"/>
                  <a:pt x="769" y="202"/>
                </a:cubicBezTo>
                <a:lnTo>
                  <a:pt x="769" y="0"/>
                </a:lnTo>
                <a:close/>
              </a:path>
            </a:pathLst>
          </a:custGeom>
          <a:solidFill>
            <a:srgbClr val="E0D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516687" y="1060450"/>
            <a:ext cx="1939925" cy="3454400"/>
          </a:xfrm>
          <a:custGeom>
            <a:avLst/>
            <a:gdLst/>
            <a:ahLst/>
            <a:cxnLst/>
            <a:rect l="l" t="t" r="r" b="b"/>
            <a:pathLst>
              <a:path w="433" h="770" extrusionOk="0">
                <a:moveTo>
                  <a:pt x="433" y="536"/>
                </a:moveTo>
                <a:cubicBezTo>
                  <a:pt x="433" y="231"/>
                  <a:pt x="433" y="231"/>
                  <a:pt x="433" y="231"/>
                </a:cubicBezTo>
                <a:cubicBezTo>
                  <a:pt x="433" y="104"/>
                  <a:pt x="329" y="0"/>
                  <a:pt x="202" y="0"/>
                </a:cubicBezTo>
                <a:cubicBezTo>
                  <a:pt x="0" y="0"/>
                  <a:pt x="0" y="0"/>
                  <a:pt x="0" y="0"/>
                </a:cubicBezTo>
                <a:cubicBezTo>
                  <a:pt x="42" y="18"/>
                  <a:pt x="90" y="47"/>
                  <a:pt x="122" y="95"/>
                </a:cubicBezTo>
                <a:cubicBezTo>
                  <a:pt x="179" y="181"/>
                  <a:pt x="174" y="264"/>
                  <a:pt x="174" y="273"/>
                </a:cubicBezTo>
                <a:cubicBezTo>
                  <a:pt x="174" y="770"/>
                  <a:pt x="174" y="770"/>
                  <a:pt x="174" y="770"/>
                </a:cubicBezTo>
                <a:cubicBezTo>
                  <a:pt x="199" y="770"/>
                  <a:pt x="261" y="764"/>
                  <a:pt x="325" y="722"/>
                </a:cubicBezTo>
                <a:cubicBezTo>
                  <a:pt x="409" y="666"/>
                  <a:pt x="431" y="548"/>
                  <a:pt x="433" y="536"/>
                </a:cubicBezTo>
                <a:close/>
              </a:path>
            </a:pathLst>
          </a:custGeom>
          <a:solidFill>
            <a:srgbClr val="A8C5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3736975" y="2335212"/>
            <a:ext cx="1941512" cy="3449637"/>
          </a:xfrm>
          <a:custGeom>
            <a:avLst/>
            <a:gdLst/>
            <a:ahLst/>
            <a:cxnLst/>
            <a:rect l="l" t="t" r="r" b="b"/>
            <a:pathLst>
              <a:path w="433" h="769" extrusionOk="0">
                <a:moveTo>
                  <a:pt x="0" y="233"/>
                </a:moveTo>
                <a:cubicBezTo>
                  <a:pt x="0" y="538"/>
                  <a:pt x="0" y="538"/>
                  <a:pt x="0" y="538"/>
                </a:cubicBezTo>
                <a:cubicBezTo>
                  <a:pt x="0" y="666"/>
                  <a:pt x="104" y="769"/>
                  <a:pt x="231" y="769"/>
                </a:cubicBezTo>
                <a:cubicBezTo>
                  <a:pt x="433" y="769"/>
                  <a:pt x="433" y="769"/>
                  <a:pt x="433" y="769"/>
                </a:cubicBezTo>
                <a:cubicBezTo>
                  <a:pt x="392" y="752"/>
                  <a:pt x="343" y="722"/>
                  <a:pt x="311" y="675"/>
                </a:cubicBezTo>
                <a:cubicBezTo>
                  <a:pt x="254" y="589"/>
                  <a:pt x="259" y="506"/>
                  <a:pt x="259" y="497"/>
                </a:cubicBezTo>
                <a:cubicBezTo>
                  <a:pt x="259" y="0"/>
                  <a:pt x="259" y="0"/>
                  <a:pt x="259" y="0"/>
                </a:cubicBezTo>
                <a:cubicBezTo>
                  <a:pt x="234" y="0"/>
                  <a:pt x="172" y="5"/>
                  <a:pt x="108" y="48"/>
                </a:cubicBezTo>
                <a:cubicBezTo>
                  <a:pt x="25" y="104"/>
                  <a:pt x="2" y="222"/>
                  <a:pt x="0" y="233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>
            <a:off x="6386512" y="4910137"/>
            <a:ext cx="914400" cy="611187"/>
          </a:xfrm>
          <a:custGeom>
            <a:avLst/>
            <a:gdLst/>
            <a:ahLst/>
            <a:cxnLst/>
            <a:rect l="l" t="t" r="r" b="b"/>
            <a:pathLst>
              <a:path w="204" h="136" extrusionOk="0">
                <a:moveTo>
                  <a:pt x="162" y="13"/>
                </a:moveTo>
                <a:cubicBezTo>
                  <a:pt x="181" y="60"/>
                  <a:pt x="181" y="60"/>
                  <a:pt x="181" y="6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45" y="59"/>
                  <a:pt x="106" y="26"/>
                  <a:pt x="103" y="26"/>
                </a:cubicBezTo>
                <a:cubicBezTo>
                  <a:pt x="100" y="26"/>
                  <a:pt x="89" y="30"/>
                  <a:pt x="87" y="31"/>
                </a:cubicBezTo>
                <a:cubicBezTo>
                  <a:pt x="87" y="31"/>
                  <a:pt x="80" y="33"/>
                  <a:pt x="74" y="33"/>
                </a:cubicBezTo>
                <a:cubicBezTo>
                  <a:pt x="71" y="33"/>
                  <a:pt x="68" y="32"/>
                  <a:pt x="67" y="31"/>
                </a:cubicBezTo>
                <a:cubicBezTo>
                  <a:pt x="65" y="30"/>
                  <a:pt x="65" y="29"/>
                  <a:pt x="65" y="28"/>
                </a:cubicBezTo>
                <a:cubicBezTo>
                  <a:pt x="65" y="26"/>
                  <a:pt x="68" y="23"/>
                  <a:pt x="69" y="22"/>
                </a:cubicBezTo>
                <a:cubicBezTo>
                  <a:pt x="79" y="17"/>
                  <a:pt x="106" y="7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16" y="6"/>
                  <a:pt x="157" y="12"/>
                  <a:pt x="162" y="13"/>
                </a:cubicBezTo>
                <a:close/>
                <a:moveTo>
                  <a:pt x="179" y="0"/>
                </a:moveTo>
                <a:cubicBezTo>
                  <a:pt x="178" y="0"/>
                  <a:pt x="177" y="0"/>
                  <a:pt x="177" y="0"/>
                </a:cubicBezTo>
                <a:cubicBezTo>
                  <a:pt x="169" y="3"/>
                  <a:pt x="169" y="3"/>
                  <a:pt x="169" y="3"/>
                </a:cubicBezTo>
                <a:cubicBezTo>
                  <a:pt x="167" y="4"/>
                  <a:pt x="166" y="5"/>
                  <a:pt x="166" y="6"/>
                </a:cubicBezTo>
                <a:cubicBezTo>
                  <a:pt x="165" y="7"/>
                  <a:pt x="165" y="9"/>
                  <a:pt x="166" y="10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86" y="62"/>
                  <a:pt x="190" y="63"/>
                  <a:pt x="192" y="62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201" y="59"/>
                  <a:pt x="202" y="58"/>
                  <a:pt x="203" y="56"/>
                </a:cubicBezTo>
                <a:cubicBezTo>
                  <a:pt x="204" y="55"/>
                  <a:pt x="204" y="54"/>
                  <a:pt x="203" y="52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1"/>
                  <a:pt x="181" y="0"/>
                  <a:pt x="179" y="0"/>
                </a:cubicBezTo>
                <a:close/>
                <a:moveTo>
                  <a:pt x="0" y="68"/>
                </a:moveTo>
                <a:cubicBezTo>
                  <a:pt x="0" y="69"/>
                  <a:pt x="0" y="70"/>
                  <a:pt x="1" y="71"/>
                </a:cubicBezTo>
                <a:cubicBezTo>
                  <a:pt x="2" y="72"/>
                  <a:pt x="3" y="73"/>
                  <a:pt x="5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8" y="72"/>
                  <a:pt x="19" y="69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2" y="10"/>
                  <a:pt x="22" y="9"/>
                </a:cubicBezTo>
                <a:cubicBezTo>
                  <a:pt x="21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8"/>
                </a:lnTo>
                <a:close/>
                <a:moveTo>
                  <a:pt x="83" y="117"/>
                </a:moveTo>
                <a:cubicBezTo>
                  <a:pt x="83" y="115"/>
                  <a:pt x="82" y="114"/>
                  <a:pt x="80" y="112"/>
                </a:cubicBezTo>
                <a:cubicBezTo>
                  <a:pt x="77" y="109"/>
                  <a:pt x="73" y="110"/>
                  <a:pt x="70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62" y="123"/>
                  <a:pt x="62" y="123"/>
                  <a:pt x="62" y="123"/>
                </a:cubicBezTo>
                <a:cubicBezTo>
                  <a:pt x="58" y="128"/>
                  <a:pt x="62" y="133"/>
                  <a:pt x="64" y="134"/>
                </a:cubicBezTo>
                <a:cubicBezTo>
                  <a:pt x="65" y="135"/>
                  <a:pt x="67" y="136"/>
                  <a:pt x="68" y="136"/>
                </a:cubicBezTo>
                <a:cubicBezTo>
                  <a:pt x="70" y="136"/>
                  <a:pt x="72" y="135"/>
                  <a:pt x="74" y="132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3" y="121"/>
                  <a:pt x="84" y="119"/>
                  <a:pt x="83" y="117"/>
                </a:cubicBezTo>
                <a:close/>
                <a:moveTo>
                  <a:pt x="44" y="114"/>
                </a:moveTo>
                <a:cubicBezTo>
                  <a:pt x="41" y="117"/>
                  <a:pt x="42" y="120"/>
                  <a:pt x="46" y="124"/>
                </a:cubicBezTo>
                <a:cubicBezTo>
                  <a:pt x="50" y="127"/>
                  <a:pt x="53" y="126"/>
                  <a:pt x="56" y="122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71" y="105"/>
                  <a:pt x="66" y="101"/>
                  <a:pt x="65" y="100"/>
                </a:cubicBezTo>
                <a:cubicBezTo>
                  <a:pt x="61" y="97"/>
                  <a:pt x="58" y="97"/>
                  <a:pt x="54" y="101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9" y="108"/>
                </a:cubicBezTo>
                <a:lnTo>
                  <a:pt x="44" y="114"/>
                </a:lnTo>
                <a:close/>
                <a:moveTo>
                  <a:pt x="30" y="100"/>
                </a:moveTo>
                <a:cubicBezTo>
                  <a:pt x="28" y="102"/>
                  <a:pt x="27" y="104"/>
                  <a:pt x="28" y="106"/>
                </a:cubicBezTo>
                <a:cubicBezTo>
                  <a:pt x="28" y="108"/>
                  <a:pt x="29" y="109"/>
                  <a:pt x="31" y="111"/>
                </a:cubicBezTo>
                <a:cubicBezTo>
                  <a:pt x="35" y="114"/>
                  <a:pt x="38" y="113"/>
                  <a:pt x="41" y="109"/>
                </a:cubicBezTo>
                <a:cubicBezTo>
                  <a:pt x="52" y="97"/>
                  <a:pt x="52" y="97"/>
                  <a:pt x="52" y="97"/>
                </a:cubicBezTo>
                <a:cubicBezTo>
                  <a:pt x="54" y="95"/>
                  <a:pt x="54" y="93"/>
                  <a:pt x="54" y="91"/>
                </a:cubicBezTo>
                <a:cubicBezTo>
                  <a:pt x="54" y="89"/>
                  <a:pt x="52" y="87"/>
                  <a:pt x="51" y="86"/>
                </a:cubicBezTo>
                <a:cubicBezTo>
                  <a:pt x="47" y="83"/>
                  <a:pt x="44" y="83"/>
                  <a:pt x="40" y="87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4"/>
                  <a:pt x="35" y="94"/>
                  <a:pt x="35" y="94"/>
                </a:cubicBezTo>
                <a:lnTo>
                  <a:pt x="30" y="100"/>
                </a:lnTo>
                <a:close/>
                <a:moveTo>
                  <a:pt x="27" y="95"/>
                </a:moveTo>
                <a:cubicBezTo>
                  <a:pt x="38" y="83"/>
                  <a:pt x="38" y="83"/>
                  <a:pt x="38" y="83"/>
                </a:cubicBezTo>
                <a:cubicBezTo>
                  <a:pt x="42" y="77"/>
                  <a:pt x="38" y="73"/>
                  <a:pt x="37" y="72"/>
                </a:cubicBezTo>
                <a:cubicBezTo>
                  <a:pt x="33" y="69"/>
                  <a:pt x="30" y="69"/>
                  <a:pt x="26" y="73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6"/>
                  <a:pt x="15" y="88"/>
                  <a:pt x="15" y="90"/>
                </a:cubicBezTo>
                <a:cubicBezTo>
                  <a:pt x="15" y="92"/>
                  <a:pt x="17" y="93"/>
                  <a:pt x="17" y="94"/>
                </a:cubicBezTo>
                <a:cubicBezTo>
                  <a:pt x="19" y="95"/>
                  <a:pt x="21" y="97"/>
                  <a:pt x="23" y="97"/>
                </a:cubicBezTo>
                <a:cubicBezTo>
                  <a:pt x="25" y="97"/>
                  <a:pt x="26" y="97"/>
                  <a:pt x="27" y="95"/>
                </a:cubicBezTo>
                <a:close/>
                <a:moveTo>
                  <a:pt x="154" y="84"/>
                </a:moveTo>
                <a:cubicBezTo>
                  <a:pt x="156" y="82"/>
                  <a:pt x="158" y="77"/>
                  <a:pt x="153" y="74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30" y="53"/>
                  <a:pt x="108" y="34"/>
                  <a:pt x="103" y="31"/>
                </a:cubicBezTo>
                <a:cubicBezTo>
                  <a:pt x="100" y="32"/>
                  <a:pt x="94" y="34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6"/>
                  <a:pt x="81" y="38"/>
                  <a:pt x="74" y="38"/>
                </a:cubicBezTo>
                <a:cubicBezTo>
                  <a:pt x="70" y="38"/>
                  <a:pt x="67" y="37"/>
                  <a:pt x="64" y="36"/>
                </a:cubicBezTo>
                <a:cubicBezTo>
                  <a:pt x="60" y="33"/>
                  <a:pt x="60" y="30"/>
                  <a:pt x="60" y="28"/>
                </a:cubicBezTo>
                <a:cubicBezTo>
                  <a:pt x="60" y="23"/>
                  <a:pt x="64" y="20"/>
                  <a:pt x="66" y="18"/>
                </a:cubicBezTo>
                <a:cubicBezTo>
                  <a:pt x="28" y="13"/>
                  <a:pt x="28" y="13"/>
                  <a:pt x="28" y="13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6"/>
                  <a:pt x="30" y="65"/>
                  <a:pt x="32" y="65"/>
                </a:cubicBezTo>
                <a:cubicBezTo>
                  <a:pt x="35" y="65"/>
                  <a:pt x="37" y="66"/>
                  <a:pt x="40" y="68"/>
                </a:cubicBezTo>
                <a:cubicBezTo>
                  <a:pt x="43" y="71"/>
                  <a:pt x="45" y="75"/>
                  <a:pt x="45" y="79"/>
                </a:cubicBezTo>
                <a:cubicBezTo>
                  <a:pt x="48" y="79"/>
                  <a:pt x="51" y="80"/>
                  <a:pt x="54" y="82"/>
                </a:cubicBezTo>
                <a:cubicBezTo>
                  <a:pt x="57" y="85"/>
                  <a:pt x="59" y="89"/>
                  <a:pt x="59" y="93"/>
                </a:cubicBezTo>
                <a:cubicBezTo>
                  <a:pt x="62" y="93"/>
                  <a:pt x="65" y="94"/>
                  <a:pt x="68" y="96"/>
                </a:cubicBezTo>
                <a:cubicBezTo>
                  <a:pt x="71" y="99"/>
                  <a:pt x="73" y="102"/>
                  <a:pt x="73" y="106"/>
                </a:cubicBezTo>
                <a:cubicBezTo>
                  <a:pt x="76" y="105"/>
                  <a:pt x="80" y="106"/>
                  <a:pt x="83" y="109"/>
                </a:cubicBezTo>
                <a:cubicBezTo>
                  <a:pt x="88" y="112"/>
                  <a:pt x="89" y="117"/>
                  <a:pt x="88" y="122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5"/>
                  <a:pt x="91" y="125"/>
                  <a:pt x="92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3" y="126"/>
                  <a:pt x="95" y="127"/>
                  <a:pt x="96" y="127"/>
                </a:cubicBezTo>
                <a:cubicBezTo>
                  <a:pt x="98" y="127"/>
                  <a:pt x="100" y="125"/>
                  <a:pt x="101" y="124"/>
                </a:cubicBezTo>
                <a:cubicBezTo>
                  <a:pt x="104" y="121"/>
                  <a:pt x="105" y="119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4" y="101"/>
                  <a:pt x="84" y="100"/>
                  <a:pt x="84" y="99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6"/>
                  <a:pt x="87" y="96"/>
                  <a:pt x="88" y="97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2" y="117"/>
                  <a:pt x="113" y="117"/>
                  <a:pt x="114" y="117"/>
                </a:cubicBezTo>
                <a:cubicBezTo>
                  <a:pt x="117" y="117"/>
                  <a:pt x="119" y="116"/>
                  <a:pt x="121" y="114"/>
                </a:cubicBezTo>
                <a:cubicBezTo>
                  <a:pt x="122" y="112"/>
                  <a:pt x="123" y="110"/>
                  <a:pt x="122" y="108"/>
                </a:cubicBezTo>
                <a:cubicBezTo>
                  <a:pt x="122" y="106"/>
                  <a:pt x="121" y="104"/>
                  <a:pt x="119" y="103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3" y="87"/>
                  <a:pt x="104" y="87"/>
                </a:cubicBezTo>
                <a:cubicBezTo>
                  <a:pt x="104" y="85"/>
                  <a:pt x="106" y="85"/>
                  <a:pt x="107" y="86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30" y="104"/>
                  <a:pt x="131" y="105"/>
                  <a:pt x="133" y="105"/>
                </a:cubicBezTo>
                <a:cubicBezTo>
                  <a:pt x="135" y="105"/>
                  <a:pt x="138" y="103"/>
                  <a:pt x="140" y="101"/>
                </a:cubicBezTo>
                <a:cubicBezTo>
                  <a:pt x="141" y="99"/>
                  <a:pt x="142" y="97"/>
                  <a:pt x="142" y="96"/>
                </a:cubicBezTo>
                <a:cubicBezTo>
                  <a:pt x="142" y="94"/>
                  <a:pt x="141" y="92"/>
                  <a:pt x="138" y="90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1" y="75"/>
                  <a:pt x="120" y="74"/>
                  <a:pt x="121" y="73"/>
                </a:cubicBezTo>
                <a:cubicBezTo>
                  <a:pt x="122" y="71"/>
                  <a:pt x="124" y="71"/>
                  <a:pt x="125" y="72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6" y="89"/>
                  <a:pt x="151" y="89"/>
                  <a:pt x="154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3956050" y="3841750"/>
            <a:ext cx="788987" cy="665162"/>
          </a:xfrm>
          <a:custGeom>
            <a:avLst/>
            <a:gdLst/>
            <a:ahLst/>
            <a:cxnLst/>
            <a:rect l="l" t="t" r="r" b="b"/>
            <a:pathLst>
              <a:path w="176" h="148" extrusionOk="0">
                <a:moveTo>
                  <a:pt x="24" y="121"/>
                </a:moveTo>
                <a:cubicBezTo>
                  <a:pt x="24" y="81"/>
                  <a:pt x="24" y="81"/>
                  <a:pt x="24" y="81"/>
                </a:cubicBezTo>
                <a:cubicBezTo>
                  <a:pt x="24" y="78"/>
                  <a:pt x="26" y="75"/>
                  <a:pt x="29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42" y="75"/>
                  <a:pt x="45" y="78"/>
                  <a:pt x="45" y="8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5" y="124"/>
                  <a:pt x="42" y="126"/>
                  <a:pt x="39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6" y="126"/>
                  <a:pt x="24" y="124"/>
                  <a:pt x="24" y="121"/>
                </a:cubicBezTo>
                <a:close/>
                <a:moveTo>
                  <a:pt x="65" y="61"/>
                </a:moveTo>
                <a:cubicBezTo>
                  <a:pt x="61" y="61"/>
                  <a:pt x="59" y="64"/>
                  <a:pt x="59" y="67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4"/>
                  <a:pt x="61" y="126"/>
                  <a:pt x="65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7" y="126"/>
                  <a:pt x="80" y="124"/>
                  <a:pt x="80" y="121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4"/>
                  <a:pt x="77" y="61"/>
                  <a:pt x="74" y="61"/>
                </a:cubicBezTo>
                <a:lnTo>
                  <a:pt x="65" y="61"/>
                </a:lnTo>
                <a:close/>
                <a:moveTo>
                  <a:pt x="100" y="49"/>
                </a:moveTo>
                <a:cubicBezTo>
                  <a:pt x="97" y="49"/>
                  <a:pt x="94" y="51"/>
                  <a:pt x="94" y="5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4" y="124"/>
                  <a:pt x="97" y="126"/>
                  <a:pt x="10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3" y="126"/>
                  <a:pt x="115" y="124"/>
                  <a:pt x="115" y="121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1"/>
                  <a:pt x="113" y="49"/>
                  <a:pt x="109" y="49"/>
                </a:cubicBezTo>
                <a:lnTo>
                  <a:pt x="100" y="49"/>
                </a:lnTo>
                <a:close/>
                <a:moveTo>
                  <a:pt x="135" y="36"/>
                </a:moveTo>
                <a:cubicBezTo>
                  <a:pt x="132" y="36"/>
                  <a:pt x="129" y="39"/>
                  <a:pt x="129" y="42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29" y="124"/>
                  <a:pt x="132" y="126"/>
                  <a:pt x="135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8" y="126"/>
                  <a:pt x="151" y="124"/>
                  <a:pt x="151" y="121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9"/>
                  <a:pt x="148" y="36"/>
                  <a:pt x="145" y="36"/>
                </a:cubicBezTo>
                <a:lnTo>
                  <a:pt x="135" y="36"/>
                </a:lnTo>
                <a:close/>
                <a:moveTo>
                  <a:pt x="26" y="60"/>
                </a:moveTo>
                <a:cubicBezTo>
                  <a:pt x="64" y="53"/>
                  <a:pt x="99" y="39"/>
                  <a:pt x="131" y="2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45" y="8"/>
                  <a:pt x="145" y="8"/>
                  <a:pt x="145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96" y="32"/>
                  <a:pt x="62" y="45"/>
                  <a:pt x="25" y="52"/>
                </a:cubicBezTo>
                <a:lnTo>
                  <a:pt x="26" y="60"/>
                </a:lnTo>
                <a:close/>
                <a:moveTo>
                  <a:pt x="176" y="138"/>
                </a:moveTo>
                <a:cubicBezTo>
                  <a:pt x="158" y="127"/>
                  <a:pt x="158" y="127"/>
                  <a:pt x="158" y="127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9"/>
                  <a:pt x="14" y="19"/>
                  <a:pt x="14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38"/>
                  <a:pt x="6" y="138"/>
                  <a:pt x="6" y="138"/>
                </a:cubicBezTo>
                <a:cubicBezTo>
                  <a:pt x="6" y="142"/>
                  <a:pt x="6" y="142"/>
                  <a:pt x="6" y="142"/>
                </a:cubicBezTo>
                <a:cubicBezTo>
                  <a:pt x="158" y="142"/>
                  <a:pt x="158" y="142"/>
                  <a:pt x="158" y="142"/>
                </a:cubicBezTo>
                <a:cubicBezTo>
                  <a:pt x="158" y="148"/>
                  <a:pt x="158" y="148"/>
                  <a:pt x="158" y="148"/>
                </a:cubicBezTo>
                <a:lnTo>
                  <a:pt x="176" y="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4906962" y="1311275"/>
            <a:ext cx="1160462" cy="606425"/>
          </a:xfrm>
          <a:custGeom>
            <a:avLst/>
            <a:gdLst/>
            <a:ahLst/>
            <a:cxnLst/>
            <a:rect l="l" t="t" r="r" b="b"/>
            <a:pathLst>
              <a:path w="259" h="135" extrusionOk="0">
                <a:moveTo>
                  <a:pt x="187" y="127"/>
                </a:moveTo>
                <a:cubicBezTo>
                  <a:pt x="183" y="129"/>
                  <a:pt x="179" y="130"/>
                  <a:pt x="175" y="131"/>
                </a:cubicBezTo>
                <a:cubicBezTo>
                  <a:pt x="162" y="134"/>
                  <a:pt x="149" y="135"/>
                  <a:pt x="132" y="135"/>
                </a:cubicBezTo>
                <a:cubicBezTo>
                  <a:pt x="116" y="135"/>
                  <a:pt x="103" y="134"/>
                  <a:pt x="90" y="131"/>
                </a:cubicBezTo>
                <a:cubicBezTo>
                  <a:pt x="86" y="130"/>
                  <a:pt x="82" y="129"/>
                  <a:pt x="78" y="127"/>
                </a:cubicBezTo>
                <a:cubicBezTo>
                  <a:pt x="67" y="122"/>
                  <a:pt x="67" y="113"/>
                  <a:pt x="73" y="107"/>
                </a:cubicBezTo>
                <a:cubicBezTo>
                  <a:pt x="80" y="100"/>
                  <a:pt x="88" y="95"/>
                  <a:pt x="97" y="91"/>
                </a:cubicBezTo>
                <a:cubicBezTo>
                  <a:pt x="101" y="89"/>
                  <a:pt x="105" y="88"/>
                  <a:pt x="109" y="86"/>
                </a:cubicBezTo>
                <a:cubicBezTo>
                  <a:pt x="117" y="83"/>
                  <a:pt x="119" y="75"/>
                  <a:pt x="113" y="70"/>
                </a:cubicBezTo>
                <a:cubicBezTo>
                  <a:pt x="102" y="59"/>
                  <a:pt x="98" y="45"/>
                  <a:pt x="98" y="30"/>
                </a:cubicBezTo>
                <a:cubicBezTo>
                  <a:pt x="99" y="14"/>
                  <a:pt x="108" y="5"/>
                  <a:pt x="123" y="1"/>
                </a:cubicBezTo>
                <a:cubicBezTo>
                  <a:pt x="126" y="1"/>
                  <a:pt x="129" y="0"/>
                  <a:pt x="132" y="0"/>
                </a:cubicBezTo>
                <a:cubicBezTo>
                  <a:pt x="135" y="0"/>
                  <a:pt x="138" y="1"/>
                  <a:pt x="142" y="1"/>
                </a:cubicBezTo>
                <a:cubicBezTo>
                  <a:pt x="156" y="5"/>
                  <a:pt x="166" y="14"/>
                  <a:pt x="166" y="30"/>
                </a:cubicBezTo>
                <a:cubicBezTo>
                  <a:pt x="167" y="45"/>
                  <a:pt x="163" y="59"/>
                  <a:pt x="152" y="70"/>
                </a:cubicBezTo>
                <a:cubicBezTo>
                  <a:pt x="146" y="75"/>
                  <a:pt x="148" y="83"/>
                  <a:pt x="156" y="86"/>
                </a:cubicBezTo>
                <a:cubicBezTo>
                  <a:pt x="160" y="88"/>
                  <a:pt x="164" y="89"/>
                  <a:pt x="168" y="91"/>
                </a:cubicBezTo>
                <a:cubicBezTo>
                  <a:pt x="176" y="95"/>
                  <a:pt x="185" y="100"/>
                  <a:pt x="192" y="107"/>
                </a:cubicBezTo>
                <a:cubicBezTo>
                  <a:pt x="196" y="111"/>
                  <a:pt x="198" y="122"/>
                  <a:pt x="187" y="127"/>
                </a:cubicBezTo>
                <a:close/>
                <a:moveTo>
                  <a:pt x="254" y="115"/>
                </a:moveTo>
                <a:cubicBezTo>
                  <a:pt x="250" y="110"/>
                  <a:pt x="244" y="107"/>
                  <a:pt x="238" y="104"/>
                </a:cubicBezTo>
                <a:cubicBezTo>
                  <a:pt x="235" y="103"/>
                  <a:pt x="232" y="102"/>
                  <a:pt x="229" y="101"/>
                </a:cubicBezTo>
                <a:cubicBezTo>
                  <a:pt x="224" y="99"/>
                  <a:pt x="223" y="94"/>
                  <a:pt x="226" y="90"/>
                </a:cubicBezTo>
                <a:cubicBezTo>
                  <a:pt x="234" y="82"/>
                  <a:pt x="237" y="72"/>
                  <a:pt x="237" y="62"/>
                </a:cubicBezTo>
                <a:cubicBezTo>
                  <a:pt x="236" y="51"/>
                  <a:pt x="230" y="45"/>
                  <a:pt x="220" y="42"/>
                </a:cubicBezTo>
                <a:cubicBezTo>
                  <a:pt x="217" y="42"/>
                  <a:pt x="215" y="41"/>
                  <a:pt x="213" y="41"/>
                </a:cubicBezTo>
                <a:cubicBezTo>
                  <a:pt x="211" y="41"/>
                  <a:pt x="209" y="42"/>
                  <a:pt x="207" y="42"/>
                </a:cubicBezTo>
                <a:cubicBezTo>
                  <a:pt x="196" y="45"/>
                  <a:pt x="190" y="51"/>
                  <a:pt x="189" y="62"/>
                </a:cubicBezTo>
                <a:cubicBezTo>
                  <a:pt x="189" y="72"/>
                  <a:pt x="192" y="82"/>
                  <a:pt x="200" y="90"/>
                </a:cubicBezTo>
                <a:cubicBezTo>
                  <a:pt x="204" y="94"/>
                  <a:pt x="202" y="99"/>
                  <a:pt x="197" y="101"/>
                </a:cubicBezTo>
                <a:cubicBezTo>
                  <a:pt x="197" y="101"/>
                  <a:pt x="197" y="101"/>
                  <a:pt x="196" y="101"/>
                </a:cubicBezTo>
                <a:cubicBezTo>
                  <a:pt x="197" y="102"/>
                  <a:pt x="198" y="103"/>
                  <a:pt x="199" y="103"/>
                </a:cubicBezTo>
                <a:cubicBezTo>
                  <a:pt x="202" y="107"/>
                  <a:pt x="204" y="113"/>
                  <a:pt x="203" y="118"/>
                </a:cubicBezTo>
                <a:cubicBezTo>
                  <a:pt x="202" y="124"/>
                  <a:pt x="198" y="129"/>
                  <a:pt x="193" y="131"/>
                </a:cubicBezTo>
                <a:cubicBezTo>
                  <a:pt x="191" y="132"/>
                  <a:pt x="189" y="133"/>
                  <a:pt x="188" y="133"/>
                </a:cubicBezTo>
                <a:cubicBezTo>
                  <a:pt x="196" y="135"/>
                  <a:pt x="204" y="135"/>
                  <a:pt x="213" y="135"/>
                </a:cubicBezTo>
                <a:cubicBezTo>
                  <a:pt x="225" y="135"/>
                  <a:pt x="234" y="134"/>
                  <a:pt x="243" y="132"/>
                </a:cubicBezTo>
                <a:cubicBezTo>
                  <a:pt x="246" y="132"/>
                  <a:pt x="248" y="131"/>
                  <a:pt x="251" y="130"/>
                </a:cubicBezTo>
                <a:cubicBezTo>
                  <a:pt x="259" y="126"/>
                  <a:pt x="257" y="118"/>
                  <a:pt x="254" y="115"/>
                </a:cubicBezTo>
                <a:close/>
                <a:moveTo>
                  <a:pt x="61" y="118"/>
                </a:moveTo>
                <a:cubicBezTo>
                  <a:pt x="60" y="113"/>
                  <a:pt x="62" y="108"/>
                  <a:pt x="66" y="103"/>
                </a:cubicBezTo>
                <a:cubicBezTo>
                  <a:pt x="68" y="102"/>
                  <a:pt x="69" y="100"/>
                  <a:pt x="71" y="99"/>
                </a:cubicBezTo>
                <a:cubicBezTo>
                  <a:pt x="70" y="98"/>
                  <a:pt x="69" y="98"/>
                  <a:pt x="68" y="97"/>
                </a:cubicBezTo>
                <a:cubicBezTo>
                  <a:pt x="62" y="95"/>
                  <a:pt x="61" y="89"/>
                  <a:pt x="65" y="85"/>
                </a:cubicBezTo>
                <a:cubicBezTo>
                  <a:pt x="74" y="76"/>
                  <a:pt x="77" y="66"/>
                  <a:pt x="76" y="54"/>
                </a:cubicBezTo>
                <a:cubicBezTo>
                  <a:pt x="76" y="42"/>
                  <a:pt x="69" y="35"/>
                  <a:pt x="57" y="32"/>
                </a:cubicBezTo>
                <a:cubicBezTo>
                  <a:pt x="55" y="32"/>
                  <a:pt x="52" y="31"/>
                  <a:pt x="50" y="31"/>
                </a:cubicBezTo>
                <a:cubicBezTo>
                  <a:pt x="48" y="31"/>
                  <a:pt x="45" y="32"/>
                  <a:pt x="43" y="32"/>
                </a:cubicBezTo>
                <a:cubicBezTo>
                  <a:pt x="32" y="35"/>
                  <a:pt x="24" y="42"/>
                  <a:pt x="24" y="54"/>
                </a:cubicBezTo>
                <a:cubicBezTo>
                  <a:pt x="23" y="66"/>
                  <a:pt x="27" y="76"/>
                  <a:pt x="35" y="85"/>
                </a:cubicBezTo>
                <a:cubicBezTo>
                  <a:pt x="40" y="89"/>
                  <a:pt x="38" y="95"/>
                  <a:pt x="32" y="97"/>
                </a:cubicBezTo>
                <a:cubicBezTo>
                  <a:pt x="29" y="98"/>
                  <a:pt x="26" y="100"/>
                  <a:pt x="23" y="101"/>
                </a:cubicBezTo>
                <a:cubicBezTo>
                  <a:pt x="16" y="104"/>
                  <a:pt x="10" y="108"/>
                  <a:pt x="5" y="113"/>
                </a:cubicBezTo>
                <a:cubicBezTo>
                  <a:pt x="0" y="118"/>
                  <a:pt x="0" y="125"/>
                  <a:pt x="8" y="129"/>
                </a:cubicBezTo>
                <a:cubicBezTo>
                  <a:pt x="11" y="130"/>
                  <a:pt x="14" y="131"/>
                  <a:pt x="17" y="132"/>
                </a:cubicBezTo>
                <a:cubicBezTo>
                  <a:pt x="27" y="134"/>
                  <a:pt x="37" y="135"/>
                  <a:pt x="50" y="135"/>
                </a:cubicBezTo>
                <a:cubicBezTo>
                  <a:pt x="60" y="135"/>
                  <a:pt x="69" y="135"/>
                  <a:pt x="77" y="133"/>
                </a:cubicBezTo>
                <a:cubicBezTo>
                  <a:pt x="75" y="133"/>
                  <a:pt x="74" y="132"/>
                  <a:pt x="72" y="131"/>
                </a:cubicBezTo>
                <a:cubicBezTo>
                  <a:pt x="66" y="128"/>
                  <a:pt x="62" y="124"/>
                  <a:pt x="61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7529512" y="2554287"/>
            <a:ext cx="703262" cy="633412"/>
          </a:xfrm>
          <a:custGeom>
            <a:avLst/>
            <a:gdLst/>
            <a:ahLst/>
            <a:cxnLst/>
            <a:rect l="l" t="t" r="r" b="b"/>
            <a:pathLst>
              <a:path w="157" h="141" extrusionOk="0">
                <a:moveTo>
                  <a:pt x="107" y="19"/>
                </a:moveTo>
                <a:cubicBezTo>
                  <a:pt x="98" y="19"/>
                  <a:pt x="98" y="19"/>
                  <a:pt x="98" y="19"/>
                </a:cubicBezTo>
                <a:cubicBezTo>
                  <a:pt x="97" y="13"/>
                  <a:pt x="93" y="9"/>
                  <a:pt x="87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65" y="9"/>
                  <a:pt x="60" y="13"/>
                  <a:pt x="6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8"/>
                  <a:pt x="58" y="0"/>
                  <a:pt x="67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8"/>
                  <a:pt x="107" y="19"/>
                </a:cubicBezTo>
                <a:close/>
                <a:moveTo>
                  <a:pt x="24" y="78"/>
                </a:moveTo>
                <a:cubicBezTo>
                  <a:pt x="63" y="78"/>
                  <a:pt x="63" y="78"/>
                  <a:pt x="63" y="78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68"/>
                  <a:pt x="67" y="65"/>
                  <a:pt x="71" y="65"/>
                </a:cubicBezTo>
                <a:cubicBezTo>
                  <a:pt x="86" y="65"/>
                  <a:pt x="86" y="65"/>
                  <a:pt x="86" y="65"/>
                </a:cubicBezTo>
                <a:cubicBezTo>
                  <a:pt x="90" y="65"/>
                  <a:pt x="94" y="68"/>
                  <a:pt x="94" y="73"/>
                </a:cubicBezTo>
                <a:cubicBezTo>
                  <a:pt x="94" y="78"/>
                  <a:pt x="94" y="78"/>
                  <a:pt x="94" y="78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45" y="78"/>
                  <a:pt x="155" y="69"/>
                  <a:pt x="157" y="56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57" y="32"/>
                  <a:pt x="149" y="23"/>
                  <a:pt x="139" y="23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4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69"/>
                  <a:pt x="12" y="78"/>
                  <a:pt x="24" y="78"/>
                </a:cubicBezTo>
                <a:close/>
                <a:moveTo>
                  <a:pt x="133" y="85"/>
                </a:moveTo>
                <a:cubicBezTo>
                  <a:pt x="94" y="85"/>
                  <a:pt x="94" y="85"/>
                  <a:pt x="94" y="85"/>
                </a:cubicBezTo>
                <a:cubicBezTo>
                  <a:pt x="94" y="91"/>
                  <a:pt x="94" y="91"/>
                  <a:pt x="94" y="91"/>
                </a:cubicBezTo>
                <a:cubicBezTo>
                  <a:pt x="94" y="95"/>
                  <a:pt x="90" y="98"/>
                  <a:pt x="86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67" y="98"/>
                  <a:pt x="63" y="95"/>
                  <a:pt x="63" y="91"/>
                </a:cubicBezTo>
                <a:cubicBezTo>
                  <a:pt x="63" y="85"/>
                  <a:pt x="63" y="85"/>
                  <a:pt x="63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14" y="85"/>
                  <a:pt x="5" y="79"/>
                  <a:pt x="0" y="7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2"/>
                  <a:pt x="8" y="141"/>
                  <a:pt x="18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7" y="141"/>
                  <a:pt x="37" y="141"/>
                  <a:pt x="37" y="141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49" y="141"/>
                  <a:pt x="157" y="132"/>
                  <a:pt x="157" y="120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2" y="79"/>
                  <a:pt x="143" y="85"/>
                  <a:pt x="133" y="85"/>
                </a:cubicBezTo>
                <a:close/>
                <a:moveTo>
                  <a:pt x="86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0" y="71"/>
                  <a:pt x="69" y="72"/>
                  <a:pt x="69" y="74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2"/>
                  <a:pt x="70" y="93"/>
                  <a:pt x="71" y="93"/>
                </a:cubicBezTo>
                <a:cubicBezTo>
                  <a:pt x="86" y="93"/>
                  <a:pt x="86" y="93"/>
                  <a:pt x="86" y="93"/>
                </a:cubicBezTo>
                <a:cubicBezTo>
                  <a:pt x="87" y="93"/>
                  <a:pt x="89" y="92"/>
                  <a:pt x="89" y="90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2"/>
                  <a:pt x="87" y="71"/>
                  <a:pt x="86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5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55" name="Google Shape;555;p35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556" name="Google Shape;556;p35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557" name="Google Shape;557;p35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558" name="Google Shape;558;p35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559" name="Google Shape;559;p35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60" name="Google Shape;560;p35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61" name="Google Shape;561;p35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62" name="Google Shape;562;p35"/>
          <p:cNvSpPr/>
          <p:nvPr/>
        </p:nvSpPr>
        <p:spPr>
          <a:xfrm>
            <a:off x="4349750" y="2684462"/>
            <a:ext cx="3487737" cy="3232150"/>
          </a:xfrm>
          <a:custGeom>
            <a:avLst/>
            <a:gdLst/>
            <a:ahLst/>
            <a:cxnLst/>
            <a:rect l="l" t="t" r="r" b="b"/>
            <a:pathLst>
              <a:path w="810" h="750" extrusionOk="0">
                <a:moveTo>
                  <a:pt x="4" y="471"/>
                </a:moveTo>
                <a:cubicBezTo>
                  <a:pt x="8" y="545"/>
                  <a:pt x="25" y="598"/>
                  <a:pt x="30" y="610"/>
                </a:cubicBezTo>
                <a:cubicBezTo>
                  <a:pt x="134" y="700"/>
                  <a:pt x="268" y="750"/>
                  <a:pt x="406" y="750"/>
                </a:cubicBezTo>
                <a:cubicBezTo>
                  <a:pt x="558" y="750"/>
                  <a:pt x="703" y="690"/>
                  <a:pt x="810" y="584"/>
                </a:cubicBezTo>
                <a:cubicBezTo>
                  <a:pt x="778" y="592"/>
                  <a:pt x="731" y="600"/>
                  <a:pt x="673" y="600"/>
                </a:cubicBezTo>
                <a:cubicBezTo>
                  <a:pt x="568" y="600"/>
                  <a:pt x="469" y="573"/>
                  <a:pt x="379" y="520"/>
                </a:cubicBezTo>
                <a:cubicBezTo>
                  <a:pt x="271" y="456"/>
                  <a:pt x="223" y="365"/>
                  <a:pt x="201" y="300"/>
                </a:cubicBezTo>
                <a:cubicBezTo>
                  <a:pt x="179" y="231"/>
                  <a:pt x="181" y="178"/>
                  <a:pt x="181" y="172"/>
                </a:cubicBezTo>
                <a:cubicBezTo>
                  <a:pt x="181" y="103"/>
                  <a:pt x="213" y="41"/>
                  <a:pt x="262" y="0"/>
                </a:cubicBezTo>
                <a:cubicBezTo>
                  <a:pt x="200" y="25"/>
                  <a:pt x="131" y="72"/>
                  <a:pt x="80" y="158"/>
                </a:cubicBezTo>
                <a:cubicBezTo>
                  <a:pt x="10" y="277"/>
                  <a:pt x="0" y="394"/>
                  <a:pt x="4" y="471"/>
                </a:cubicBezTo>
                <a:close/>
              </a:path>
            </a:pathLst>
          </a:custGeom>
          <a:solidFill>
            <a:srgbClr val="A8C5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5"/>
          <p:cNvSpPr/>
          <p:nvPr/>
        </p:nvSpPr>
        <p:spPr>
          <a:xfrm>
            <a:off x="3613150" y="1692275"/>
            <a:ext cx="3228975" cy="3478212"/>
          </a:xfrm>
          <a:custGeom>
            <a:avLst/>
            <a:gdLst/>
            <a:ahLst/>
            <a:cxnLst/>
            <a:rect l="l" t="t" r="r" b="b"/>
            <a:pathLst>
              <a:path w="750" h="807" extrusionOk="0">
                <a:moveTo>
                  <a:pt x="570" y="178"/>
                </a:moveTo>
                <a:cubicBezTo>
                  <a:pt x="574" y="178"/>
                  <a:pt x="576" y="178"/>
                  <a:pt x="577" y="178"/>
                </a:cubicBezTo>
                <a:cubicBezTo>
                  <a:pt x="646" y="178"/>
                  <a:pt x="708" y="209"/>
                  <a:pt x="750" y="259"/>
                </a:cubicBezTo>
                <a:cubicBezTo>
                  <a:pt x="719" y="181"/>
                  <a:pt x="666" y="120"/>
                  <a:pt x="591" y="76"/>
                </a:cubicBezTo>
                <a:cubicBezTo>
                  <a:pt x="505" y="26"/>
                  <a:pt x="410" y="0"/>
                  <a:pt x="310" y="0"/>
                </a:cubicBezTo>
                <a:cubicBezTo>
                  <a:pt x="310" y="0"/>
                  <a:pt x="310" y="0"/>
                  <a:pt x="310" y="0"/>
                </a:cubicBezTo>
                <a:cubicBezTo>
                  <a:pt x="220" y="0"/>
                  <a:pt x="154" y="21"/>
                  <a:pt x="140" y="26"/>
                </a:cubicBezTo>
                <a:cubicBezTo>
                  <a:pt x="50" y="131"/>
                  <a:pt x="0" y="264"/>
                  <a:pt x="0" y="403"/>
                </a:cubicBezTo>
                <a:cubicBezTo>
                  <a:pt x="0" y="554"/>
                  <a:pt x="60" y="700"/>
                  <a:pt x="166" y="807"/>
                </a:cubicBezTo>
                <a:cubicBezTo>
                  <a:pt x="159" y="781"/>
                  <a:pt x="153" y="746"/>
                  <a:pt x="151" y="703"/>
                </a:cubicBezTo>
                <a:cubicBezTo>
                  <a:pt x="146" y="623"/>
                  <a:pt x="156" y="501"/>
                  <a:pt x="230" y="376"/>
                </a:cubicBezTo>
                <a:cubicBezTo>
                  <a:pt x="341" y="187"/>
                  <a:pt x="533" y="178"/>
                  <a:pt x="570" y="178"/>
                </a:cubicBezTo>
                <a:close/>
              </a:path>
            </a:pathLst>
          </a:custGeom>
          <a:solidFill>
            <a:srgbClr val="7860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5"/>
          <p:cNvSpPr/>
          <p:nvPr/>
        </p:nvSpPr>
        <p:spPr>
          <a:xfrm>
            <a:off x="4357687" y="942975"/>
            <a:ext cx="3489325" cy="3228975"/>
          </a:xfrm>
          <a:custGeom>
            <a:avLst/>
            <a:gdLst/>
            <a:ahLst/>
            <a:cxnLst/>
            <a:rect l="l" t="t" r="r" b="b"/>
            <a:pathLst>
              <a:path w="810" h="749" extrusionOk="0">
                <a:moveTo>
                  <a:pt x="431" y="229"/>
                </a:moveTo>
                <a:cubicBezTo>
                  <a:pt x="539" y="293"/>
                  <a:pt x="587" y="384"/>
                  <a:pt x="609" y="449"/>
                </a:cubicBezTo>
                <a:cubicBezTo>
                  <a:pt x="631" y="518"/>
                  <a:pt x="629" y="572"/>
                  <a:pt x="629" y="577"/>
                </a:cubicBezTo>
                <a:cubicBezTo>
                  <a:pt x="629" y="646"/>
                  <a:pt x="597" y="708"/>
                  <a:pt x="548" y="749"/>
                </a:cubicBezTo>
                <a:cubicBezTo>
                  <a:pt x="610" y="724"/>
                  <a:pt x="679" y="678"/>
                  <a:pt x="730" y="591"/>
                </a:cubicBezTo>
                <a:cubicBezTo>
                  <a:pt x="801" y="472"/>
                  <a:pt x="810" y="355"/>
                  <a:pt x="806" y="278"/>
                </a:cubicBezTo>
                <a:cubicBezTo>
                  <a:pt x="802" y="204"/>
                  <a:pt x="785" y="152"/>
                  <a:pt x="780" y="139"/>
                </a:cubicBezTo>
                <a:cubicBezTo>
                  <a:pt x="676" y="49"/>
                  <a:pt x="542" y="0"/>
                  <a:pt x="404" y="0"/>
                </a:cubicBezTo>
                <a:cubicBezTo>
                  <a:pt x="252" y="0"/>
                  <a:pt x="107" y="59"/>
                  <a:pt x="0" y="165"/>
                </a:cubicBezTo>
                <a:cubicBezTo>
                  <a:pt x="32" y="157"/>
                  <a:pt x="79" y="149"/>
                  <a:pt x="137" y="149"/>
                </a:cubicBezTo>
                <a:cubicBezTo>
                  <a:pt x="242" y="149"/>
                  <a:pt x="341" y="176"/>
                  <a:pt x="431" y="229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5"/>
          <p:cNvSpPr/>
          <p:nvPr/>
        </p:nvSpPr>
        <p:spPr>
          <a:xfrm>
            <a:off x="5353050" y="1684337"/>
            <a:ext cx="3228975" cy="3478212"/>
          </a:xfrm>
          <a:custGeom>
            <a:avLst/>
            <a:gdLst/>
            <a:ahLst/>
            <a:cxnLst/>
            <a:rect l="l" t="t" r="r" b="b"/>
            <a:pathLst>
              <a:path w="750" h="807" extrusionOk="0">
                <a:moveTo>
                  <a:pt x="180" y="630"/>
                </a:moveTo>
                <a:cubicBezTo>
                  <a:pt x="176" y="630"/>
                  <a:pt x="174" y="630"/>
                  <a:pt x="173" y="629"/>
                </a:cubicBezTo>
                <a:cubicBezTo>
                  <a:pt x="104" y="629"/>
                  <a:pt x="42" y="598"/>
                  <a:pt x="0" y="549"/>
                </a:cubicBezTo>
                <a:cubicBezTo>
                  <a:pt x="31" y="626"/>
                  <a:pt x="84" y="687"/>
                  <a:pt x="159" y="731"/>
                </a:cubicBezTo>
                <a:cubicBezTo>
                  <a:pt x="245" y="782"/>
                  <a:pt x="340" y="807"/>
                  <a:pt x="440" y="807"/>
                </a:cubicBezTo>
                <a:cubicBezTo>
                  <a:pt x="530" y="807"/>
                  <a:pt x="596" y="786"/>
                  <a:pt x="610" y="781"/>
                </a:cubicBezTo>
                <a:cubicBezTo>
                  <a:pt x="700" y="677"/>
                  <a:pt x="750" y="543"/>
                  <a:pt x="750" y="405"/>
                </a:cubicBezTo>
                <a:cubicBezTo>
                  <a:pt x="750" y="253"/>
                  <a:pt x="690" y="108"/>
                  <a:pt x="584" y="0"/>
                </a:cubicBezTo>
                <a:cubicBezTo>
                  <a:pt x="591" y="26"/>
                  <a:pt x="597" y="61"/>
                  <a:pt x="599" y="104"/>
                </a:cubicBezTo>
                <a:cubicBezTo>
                  <a:pt x="604" y="184"/>
                  <a:pt x="594" y="307"/>
                  <a:pt x="520" y="431"/>
                </a:cubicBezTo>
                <a:cubicBezTo>
                  <a:pt x="409" y="620"/>
                  <a:pt x="217" y="630"/>
                  <a:pt x="180" y="630"/>
                </a:cubicBezTo>
                <a:close/>
              </a:path>
            </a:pathLst>
          </a:custGeom>
          <a:solidFill>
            <a:srgbClr val="E0D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5"/>
          <p:cNvSpPr/>
          <p:nvPr/>
        </p:nvSpPr>
        <p:spPr>
          <a:xfrm>
            <a:off x="7246937" y="4265612"/>
            <a:ext cx="827087" cy="552450"/>
          </a:xfrm>
          <a:custGeom>
            <a:avLst/>
            <a:gdLst/>
            <a:ahLst/>
            <a:cxnLst/>
            <a:rect l="l" t="t" r="r" b="b"/>
            <a:pathLst>
              <a:path w="192" h="128" extrusionOk="0">
                <a:moveTo>
                  <a:pt x="153" y="12"/>
                </a:moveTo>
                <a:cubicBezTo>
                  <a:pt x="171" y="57"/>
                  <a:pt x="171" y="57"/>
                  <a:pt x="171" y="57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37" y="56"/>
                  <a:pt x="100" y="25"/>
                  <a:pt x="97" y="25"/>
                </a:cubicBezTo>
                <a:cubicBezTo>
                  <a:pt x="95" y="25"/>
                  <a:pt x="84" y="29"/>
                  <a:pt x="82" y="29"/>
                </a:cubicBezTo>
                <a:cubicBezTo>
                  <a:pt x="82" y="29"/>
                  <a:pt x="75" y="31"/>
                  <a:pt x="70" y="31"/>
                </a:cubicBezTo>
                <a:cubicBezTo>
                  <a:pt x="67" y="31"/>
                  <a:pt x="65" y="31"/>
                  <a:pt x="63" y="30"/>
                </a:cubicBezTo>
                <a:cubicBezTo>
                  <a:pt x="62" y="29"/>
                  <a:pt x="61" y="28"/>
                  <a:pt x="61" y="26"/>
                </a:cubicBezTo>
                <a:cubicBezTo>
                  <a:pt x="61" y="24"/>
                  <a:pt x="64" y="22"/>
                  <a:pt x="65" y="21"/>
                </a:cubicBezTo>
                <a:cubicBezTo>
                  <a:pt x="75" y="16"/>
                  <a:pt x="100" y="6"/>
                  <a:pt x="103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9" y="6"/>
                  <a:pt x="148" y="11"/>
                  <a:pt x="153" y="12"/>
                </a:cubicBezTo>
                <a:close/>
                <a:moveTo>
                  <a:pt x="168" y="0"/>
                </a:moveTo>
                <a:cubicBezTo>
                  <a:pt x="168" y="0"/>
                  <a:pt x="167" y="0"/>
                  <a:pt x="167" y="0"/>
                </a:cubicBezTo>
                <a:cubicBezTo>
                  <a:pt x="159" y="3"/>
                  <a:pt x="159" y="3"/>
                  <a:pt x="159" y="3"/>
                </a:cubicBezTo>
                <a:cubicBezTo>
                  <a:pt x="158" y="3"/>
                  <a:pt x="157" y="4"/>
                  <a:pt x="157" y="5"/>
                </a:cubicBezTo>
                <a:cubicBezTo>
                  <a:pt x="156" y="7"/>
                  <a:pt x="156" y="8"/>
                  <a:pt x="156" y="9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6" y="59"/>
                  <a:pt x="179" y="60"/>
                  <a:pt x="181" y="59"/>
                </a:cubicBezTo>
                <a:cubicBezTo>
                  <a:pt x="189" y="56"/>
                  <a:pt x="189" y="56"/>
                  <a:pt x="189" y="56"/>
                </a:cubicBezTo>
                <a:cubicBezTo>
                  <a:pt x="190" y="55"/>
                  <a:pt x="191" y="55"/>
                  <a:pt x="192" y="53"/>
                </a:cubicBezTo>
                <a:cubicBezTo>
                  <a:pt x="192" y="52"/>
                  <a:pt x="192" y="51"/>
                  <a:pt x="192" y="50"/>
                </a:cubicBezTo>
                <a:cubicBezTo>
                  <a:pt x="173" y="3"/>
                  <a:pt x="173" y="3"/>
                  <a:pt x="173" y="3"/>
                </a:cubicBezTo>
                <a:cubicBezTo>
                  <a:pt x="172" y="1"/>
                  <a:pt x="171" y="0"/>
                  <a:pt x="168" y="0"/>
                </a:cubicBezTo>
                <a:close/>
                <a:moveTo>
                  <a:pt x="0" y="64"/>
                </a:moveTo>
                <a:cubicBezTo>
                  <a:pt x="0" y="65"/>
                  <a:pt x="0" y="66"/>
                  <a:pt x="1" y="67"/>
                </a:cubicBezTo>
                <a:cubicBezTo>
                  <a:pt x="2" y="68"/>
                  <a:pt x="3" y="69"/>
                  <a:pt x="4" y="69"/>
                </a:cubicBezTo>
                <a:cubicBezTo>
                  <a:pt x="12" y="70"/>
                  <a:pt x="12" y="70"/>
                  <a:pt x="12" y="70"/>
                </a:cubicBezTo>
                <a:cubicBezTo>
                  <a:pt x="15" y="70"/>
                  <a:pt x="17" y="68"/>
                  <a:pt x="18" y="65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8" y="109"/>
                  <a:pt x="77" y="107"/>
                  <a:pt x="76" y="106"/>
                </a:cubicBezTo>
                <a:cubicBezTo>
                  <a:pt x="72" y="103"/>
                  <a:pt x="69" y="104"/>
                  <a:pt x="66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5" y="121"/>
                  <a:pt x="59" y="125"/>
                  <a:pt x="60" y="126"/>
                </a:cubicBezTo>
                <a:cubicBezTo>
                  <a:pt x="61" y="127"/>
                  <a:pt x="63" y="128"/>
                  <a:pt x="64" y="128"/>
                </a:cubicBezTo>
                <a:cubicBezTo>
                  <a:pt x="66" y="128"/>
                  <a:pt x="68" y="127"/>
                  <a:pt x="70" y="125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4"/>
                  <a:pt x="79" y="112"/>
                  <a:pt x="79" y="111"/>
                </a:cubicBezTo>
                <a:close/>
                <a:moveTo>
                  <a:pt x="41" y="108"/>
                </a:moveTo>
                <a:cubicBezTo>
                  <a:pt x="39" y="111"/>
                  <a:pt x="39" y="114"/>
                  <a:pt x="43" y="117"/>
                </a:cubicBezTo>
                <a:cubicBezTo>
                  <a:pt x="47" y="120"/>
                  <a:pt x="50" y="119"/>
                  <a:pt x="53" y="116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7" y="99"/>
                  <a:pt x="62" y="95"/>
                  <a:pt x="61" y="94"/>
                </a:cubicBezTo>
                <a:cubicBezTo>
                  <a:pt x="58" y="92"/>
                  <a:pt x="54" y="92"/>
                  <a:pt x="51" y="96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lnTo>
                  <a:pt x="41" y="108"/>
                </a:lnTo>
                <a:close/>
                <a:moveTo>
                  <a:pt x="28" y="94"/>
                </a:moveTo>
                <a:cubicBezTo>
                  <a:pt x="27" y="96"/>
                  <a:pt x="26" y="98"/>
                  <a:pt x="26" y="100"/>
                </a:cubicBezTo>
                <a:cubicBezTo>
                  <a:pt x="27" y="102"/>
                  <a:pt x="28" y="103"/>
                  <a:pt x="29" y="105"/>
                </a:cubicBezTo>
                <a:cubicBezTo>
                  <a:pt x="33" y="107"/>
                  <a:pt x="36" y="107"/>
                  <a:pt x="39" y="103"/>
                </a:cubicBezTo>
                <a:cubicBezTo>
                  <a:pt x="49" y="91"/>
                  <a:pt x="49" y="91"/>
                  <a:pt x="49" y="91"/>
                </a:cubicBezTo>
                <a:cubicBezTo>
                  <a:pt x="51" y="90"/>
                  <a:pt x="51" y="88"/>
                  <a:pt x="51" y="86"/>
                </a:cubicBezTo>
                <a:cubicBezTo>
                  <a:pt x="51" y="84"/>
                  <a:pt x="50" y="82"/>
                  <a:pt x="48" y="81"/>
                </a:cubicBezTo>
                <a:cubicBezTo>
                  <a:pt x="45" y="78"/>
                  <a:pt x="41" y="79"/>
                  <a:pt x="38" y="82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9"/>
                  <a:pt x="33" y="89"/>
                  <a:pt x="33" y="89"/>
                </a:cubicBezTo>
                <a:lnTo>
                  <a:pt x="28" y="94"/>
                </a:lnTo>
                <a:close/>
                <a:moveTo>
                  <a:pt x="26" y="90"/>
                </a:moveTo>
                <a:cubicBezTo>
                  <a:pt x="36" y="78"/>
                  <a:pt x="36" y="78"/>
                  <a:pt x="36" y="78"/>
                </a:cubicBezTo>
                <a:cubicBezTo>
                  <a:pt x="40" y="73"/>
                  <a:pt x="36" y="69"/>
                  <a:pt x="35" y="68"/>
                </a:cubicBezTo>
                <a:cubicBezTo>
                  <a:pt x="31" y="65"/>
                  <a:pt x="28" y="66"/>
                  <a:pt x="25" y="69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4"/>
                  <a:pt x="21" y="74"/>
                  <a:pt x="21" y="74"/>
                </a:cubicBezTo>
                <a:cubicBezTo>
                  <a:pt x="17" y="79"/>
                  <a:pt x="17" y="79"/>
                  <a:pt x="17" y="79"/>
                </a:cubicBezTo>
                <a:cubicBezTo>
                  <a:pt x="15" y="81"/>
                  <a:pt x="14" y="83"/>
                  <a:pt x="14" y="85"/>
                </a:cubicBezTo>
                <a:cubicBezTo>
                  <a:pt x="14" y="87"/>
                  <a:pt x="16" y="88"/>
                  <a:pt x="16" y="89"/>
                </a:cubicBezTo>
                <a:cubicBezTo>
                  <a:pt x="18" y="90"/>
                  <a:pt x="20" y="92"/>
                  <a:pt x="22" y="92"/>
                </a:cubicBezTo>
                <a:cubicBezTo>
                  <a:pt x="23" y="92"/>
                  <a:pt x="25" y="91"/>
                  <a:pt x="26" y="90"/>
                </a:cubicBezTo>
                <a:close/>
                <a:moveTo>
                  <a:pt x="145" y="80"/>
                </a:moveTo>
                <a:cubicBezTo>
                  <a:pt x="148" y="77"/>
                  <a:pt x="149" y="73"/>
                  <a:pt x="144" y="69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23" y="50"/>
                  <a:pt x="101" y="32"/>
                  <a:pt x="97" y="29"/>
                </a:cubicBezTo>
                <a:cubicBezTo>
                  <a:pt x="94" y="30"/>
                  <a:pt x="88" y="32"/>
                  <a:pt x="84" y="33"/>
                </a:cubicBezTo>
                <a:cubicBezTo>
                  <a:pt x="84" y="33"/>
                  <a:pt x="84" y="33"/>
                  <a:pt x="84" y="33"/>
                </a:cubicBezTo>
                <a:cubicBezTo>
                  <a:pt x="83" y="34"/>
                  <a:pt x="76" y="36"/>
                  <a:pt x="70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1"/>
                  <a:pt x="56" y="28"/>
                  <a:pt x="56" y="26"/>
                </a:cubicBezTo>
                <a:cubicBezTo>
                  <a:pt x="57" y="22"/>
                  <a:pt x="60" y="19"/>
                  <a:pt x="63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2"/>
                  <a:pt x="28" y="62"/>
                  <a:pt x="30" y="62"/>
                </a:cubicBezTo>
                <a:cubicBezTo>
                  <a:pt x="33" y="62"/>
                  <a:pt x="35" y="63"/>
                  <a:pt x="37" y="64"/>
                </a:cubicBezTo>
                <a:cubicBezTo>
                  <a:pt x="41" y="67"/>
                  <a:pt x="43" y="71"/>
                  <a:pt x="42" y="75"/>
                </a:cubicBezTo>
                <a:cubicBezTo>
                  <a:pt x="45" y="74"/>
                  <a:pt x="48" y="75"/>
                  <a:pt x="51" y="78"/>
                </a:cubicBezTo>
                <a:cubicBezTo>
                  <a:pt x="54" y="80"/>
                  <a:pt x="56" y="84"/>
                  <a:pt x="55" y="88"/>
                </a:cubicBezTo>
                <a:cubicBezTo>
                  <a:pt x="58" y="88"/>
                  <a:pt x="61" y="89"/>
                  <a:pt x="64" y="91"/>
                </a:cubicBezTo>
                <a:cubicBezTo>
                  <a:pt x="67" y="93"/>
                  <a:pt x="69" y="97"/>
                  <a:pt x="69" y="100"/>
                </a:cubicBezTo>
                <a:cubicBezTo>
                  <a:pt x="72" y="99"/>
                  <a:pt x="76" y="100"/>
                  <a:pt x="79" y="102"/>
                </a:cubicBezTo>
                <a:cubicBezTo>
                  <a:pt x="83" y="106"/>
                  <a:pt x="84" y="111"/>
                  <a:pt x="83" y="115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9"/>
                  <a:pt x="89" y="120"/>
                  <a:pt x="90" y="120"/>
                </a:cubicBezTo>
                <a:cubicBezTo>
                  <a:pt x="93" y="120"/>
                  <a:pt x="94" y="118"/>
                  <a:pt x="95" y="117"/>
                </a:cubicBezTo>
                <a:cubicBezTo>
                  <a:pt x="98" y="114"/>
                  <a:pt x="99" y="112"/>
                  <a:pt x="96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80" y="95"/>
                  <a:pt x="80" y="95"/>
                  <a:pt x="80" y="95"/>
                </a:cubicBezTo>
                <a:cubicBezTo>
                  <a:pt x="79" y="95"/>
                  <a:pt x="79" y="94"/>
                  <a:pt x="79" y="94"/>
                </a:cubicBezTo>
                <a:cubicBezTo>
                  <a:pt x="79" y="93"/>
                  <a:pt x="79" y="92"/>
                  <a:pt x="79" y="92"/>
                </a:cubicBezTo>
                <a:cubicBezTo>
                  <a:pt x="80" y="91"/>
                  <a:pt x="82" y="90"/>
                  <a:pt x="83" y="91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0"/>
                  <a:pt x="107" y="110"/>
                  <a:pt x="108" y="110"/>
                </a:cubicBezTo>
                <a:cubicBezTo>
                  <a:pt x="110" y="110"/>
                  <a:pt x="112" y="109"/>
                  <a:pt x="114" y="107"/>
                </a:cubicBezTo>
                <a:cubicBezTo>
                  <a:pt x="115" y="106"/>
                  <a:pt x="116" y="104"/>
                  <a:pt x="116" y="102"/>
                </a:cubicBezTo>
                <a:cubicBezTo>
                  <a:pt x="115" y="100"/>
                  <a:pt x="114" y="99"/>
                  <a:pt x="112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5"/>
                  <a:pt x="97" y="84"/>
                  <a:pt x="97" y="84"/>
                </a:cubicBezTo>
                <a:cubicBezTo>
                  <a:pt x="97" y="83"/>
                  <a:pt x="97" y="82"/>
                  <a:pt x="98" y="82"/>
                </a:cubicBezTo>
                <a:cubicBezTo>
                  <a:pt x="99" y="81"/>
                  <a:pt x="100" y="80"/>
                  <a:pt x="101" y="81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2" y="98"/>
                  <a:pt x="124" y="99"/>
                  <a:pt x="125" y="99"/>
                </a:cubicBezTo>
                <a:cubicBezTo>
                  <a:pt x="128" y="99"/>
                  <a:pt x="130" y="98"/>
                  <a:pt x="132" y="95"/>
                </a:cubicBezTo>
                <a:cubicBezTo>
                  <a:pt x="133" y="94"/>
                  <a:pt x="134" y="92"/>
                  <a:pt x="134" y="90"/>
                </a:cubicBezTo>
                <a:cubicBezTo>
                  <a:pt x="134" y="88"/>
                  <a:pt x="133" y="87"/>
                  <a:pt x="131" y="85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4" y="71"/>
                  <a:pt x="114" y="70"/>
                  <a:pt x="114" y="68"/>
                </a:cubicBezTo>
                <a:cubicBezTo>
                  <a:pt x="115" y="67"/>
                  <a:pt x="117" y="67"/>
                  <a:pt x="118" y="68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8" y="84"/>
                  <a:pt x="142" y="84"/>
                  <a:pt x="145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5"/>
          <p:cNvSpPr/>
          <p:nvPr/>
        </p:nvSpPr>
        <p:spPr>
          <a:xfrm>
            <a:off x="6829425" y="1601787"/>
            <a:ext cx="698500" cy="582612"/>
          </a:xfrm>
          <a:custGeom>
            <a:avLst/>
            <a:gdLst/>
            <a:ahLst/>
            <a:cxnLst/>
            <a:rect l="l" t="t" r="r" b="b"/>
            <a:pathLst>
              <a:path w="162" h="135" extrusionOk="0">
                <a:moveTo>
                  <a:pt x="21" y="110"/>
                </a:moveTo>
                <a:cubicBezTo>
                  <a:pt x="21" y="74"/>
                  <a:pt x="21" y="74"/>
                  <a:pt x="21" y="74"/>
                </a:cubicBezTo>
                <a:cubicBezTo>
                  <a:pt x="21" y="71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1"/>
                  <a:pt x="41" y="74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3"/>
                  <a:pt x="39" y="116"/>
                  <a:pt x="36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4" y="116"/>
                  <a:pt x="21" y="113"/>
                  <a:pt x="21" y="110"/>
                </a:cubicBezTo>
                <a:close/>
                <a:moveTo>
                  <a:pt x="59" y="55"/>
                </a:moveTo>
                <a:cubicBezTo>
                  <a:pt x="56" y="55"/>
                  <a:pt x="54" y="58"/>
                  <a:pt x="54" y="61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3"/>
                  <a:pt x="56" y="116"/>
                  <a:pt x="59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1" y="116"/>
                  <a:pt x="73" y="113"/>
                  <a:pt x="73" y="110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58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2" y="44"/>
                </a:moveTo>
                <a:cubicBezTo>
                  <a:pt x="89" y="44"/>
                  <a:pt x="86" y="47"/>
                  <a:pt x="86" y="50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3"/>
                  <a:pt x="89" y="116"/>
                  <a:pt x="92" y="116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03" y="116"/>
                  <a:pt x="106" y="113"/>
                  <a:pt x="106" y="11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47"/>
                  <a:pt x="103" y="44"/>
                  <a:pt x="100" y="44"/>
                </a:cubicBezTo>
                <a:lnTo>
                  <a:pt x="92" y="44"/>
                </a:lnTo>
                <a:close/>
                <a:moveTo>
                  <a:pt x="124" y="33"/>
                </a:moveTo>
                <a:cubicBezTo>
                  <a:pt x="121" y="33"/>
                  <a:pt x="119" y="35"/>
                  <a:pt x="119" y="38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3"/>
                  <a:pt x="121" y="116"/>
                  <a:pt x="124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6" y="116"/>
                  <a:pt x="138" y="113"/>
                  <a:pt x="138" y="110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6" y="33"/>
                  <a:pt x="133" y="33"/>
                </a:cubicBezTo>
                <a:lnTo>
                  <a:pt x="124" y="33"/>
                </a:lnTo>
                <a:close/>
                <a:moveTo>
                  <a:pt x="24" y="54"/>
                </a:moveTo>
                <a:cubicBezTo>
                  <a:pt x="58" y="48"/>
                  <a:pt x="91" y="35"/>
                  <a:pt x="120" y="18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8" y="29"/>
                  <a:pt x="57" y="41"/>
                  <a:pt x="23" y="47"/>
                </a:cubicBezTo>
                <a:lnTo>
                  <a:pt x="24" y="54"/>
                </a:lnTo>
                <a:close/>
                <a:moveTo>
                  <a:pt x="162" y="126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35"/>
                  <a:pt x="145" y="135"/>
                  <a:pt x="145" y="135"/>
                </a:cubicBezTo>
                <a:lnTo>
                  <a:pt x="162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5"/>
          <p:cNvSpPr/>
          <p:nvPr/>
        </p:nvSpPr>
        <p:spPr>
          <a:xfrm>
            <a:off x="4224337" y="1990725"/>
            <a:ext cx="1008062" cy="525462"/>
          </a:xfrm>
          <a:custGeom>
            <a:avLst/>
            <a:gdLst/>
            <a:ahLst/>
            <a:cxnLst/>
            <a:rect l="l" t="t" r="r" b="b"/>
            <a:pathLst>
              <a:path w="234" h="122" extrusionOk="0">
                <a:moveTo>
                  <a:pt x="169" y="115"/>
                </a:moveTo>
                <a:cubicBezTo>
                  <a:pt x="165" y="116"/>
                  <a:pt x="162" y="118"/>
                  <a:pt x="158" y="119"/>
                </a:cubicBezTo>
                <a:cubicBezTo>
                  <a:pt x="147" y="121"/>
                  <a:pt x="135" y="122"/>
                  <a:pt x="120" y="122"/>
                </a:cubicBezTo>
                <a:cubicBezTo>
                  <a:pt x="105" y="122"/>
                  <a:pt x="93" y="121"/>
                  <a:pt x="81" y="119"/>
                </a:cubicBezTo>
                <a:cubicBezTo>
                  <a:pt x="78" y="118"/>
                  <a:pt x="74" y="116"/>
                  <a:pt x="71" y="115"/>
                </a:cubicBezTo>
                <a:cubicBezTo>
                  <a:pt x="61" y="110"/>
                  <a:pt x="61" y="102"/>
                  <a:pt x="66" y="96"/>
                </a:cubicBezTo>
                <a:cubicBezTo>
                  <a:pt x="73" y="90"/>
                  <a:pt x="80" y="86"/>
                  <a:pt x="88" y="82"/>
                </a:cubicBezTo>
                <a:cubicBezTo>
                  <a:pt x="92" y="81"/>
                  <a:pt x="95" y="79"/>
                  <a:pt x="99" y="78"/>
                </a:cubicBezTo>
                <a:cubicBezTo>
                  <a:pt x="106" y="75"/>
                  <a:pt x="108" y="68"/>
                  <a:pt x="103" y="63"/>
                </a:cubicBezTo>
                <a:cubicBezTo>
                  <a:pt x="92" y="53"/>
                  <a:pt x="89" y="41"/>
                  <a:pt x="89" y="27"/>
                </a:cubicBezTo>
                <a:cubicBezTo>
                  <a:pt x="90" y="12"/>
                  <a:pt x="98" y="5"/>
                  <a:pt x="111" y="2"/>
                </a:cubicBezTo>
                <a:cubicBezTo>
                  <a:pt x="114" y="1"/>
                  <a:pt x="117" y="0"/>
                  <a:pt x="120" y="0"/>
                </a:cubicBezTo>
                <a:cubicBezTo>
                  <a:pt x="123" y="0"/>
                  <a:pt x="125" y="1"/>
                  <a:pt x="128" y="2"/>
                </a:cubicBezTo>
                <a:cubicBezTo>
                  <a:pt x="142" y="5"/>
                  <a:pt x="150" y="12"/>
                  <a:pt x="151" y="27"/>
                </a:cubicBezTo>
                <a:cubicBezTo>
                  <a:pt x="151" y="41"/>
                  <a:pt x="147" y="53"/>
                  <a:pt x="137" y="63"/>
                </a:cubicBezTo>
                <a:cubicBezTo>
                  <a:pt x="132" y="68"/>
                  <a:pt x="134" y="75"/>
                  <a:pt x="141" y="78"/>
                </a:cubicBezTo>
                <a:cubicBezTo>
                  <a:pt x="144" y="79"/>
                  <a:pt x="148" y="81"/>
                  <a:pt x="152" y="82"/>
                </a:cubicBezTo>
                <a:cubicBezTo>
                  <a:pt x="160" y="86"/>
                  <a:pt x="167" y="90"/>
                  <a:pt x="173" y="96"/>
                </a:cubicBezTo>
                <a:cubicBezTo>
                  <a:pt x="177" y="100"/>
                  <a:pt x="179" y="110"/>
                  <a:pt x="169" y="115"/>
                </a:cubicBezTo>
                <a:close/>
                <a:moveTo>
                  <a:pt x="230" y="104"/>
                </a:moveTo>
                <a:cubicBezTo>
                  <a:pt x="226" y="100"/>
                  <a:pt x="220" y="97"/>
                  <a:pt x="215" y="94"/>
                </a:cubicBezTo>
                <a:cubicBezTo>
                  <a:pt x="212" y="93"/>
                  <a:pt x="210" y="92"/>
                  <a:pt x="207" y="91"/>
                </a:cubicBezTo>
                <a:cubicBezTo>
                  <a:pt x="203" y="89"/>
                  <a:pt x="201" y="85"/>
                  <a:pt x="205" y="81"/>
                </a:cubicBezTo>
                <a:cubicBezTo>
                  <a:pt x="212" y="74"/>
                  <a:pt x="215" y="65"/>
                  <a:pt x="214" y="56"/>
                </a:cubicBezTo>
                <a:cubicBezTo>
                  <a:pt x="214" y="46"/>
                  <a:pt x="208" y="40"/>
                  <a:pt x="199" y="38"/>
                </a:cubicBezTo>
                <a:cubicBezTo>
                  <a:pt x="197" y="38"/>
                  <a:pt x="195" y="37"/>
                  <a:pt x="193" y="37"/>
                </a:cubicBezTo>
                <a:cubicBezTo>
                  <a:pt x="191" y="37"/>
                  <a:pt x="189" y="38"/>
                  <a:pt x="187" y="38"/>
                </a:cubicBezTo>
                <a:cubicBezTo>
                  <a:pt x="178" y="40"/>
                  <a:pt x="172" y="46"/>
                  <a:pt x="171" y="56"/>
                </a:cubicBezTo>
                <a:cubicBezTo>
                  <a:pt x="171" y="65"/>
                  <a:pt x="174" y="74"/>
                  <a:pt x="181" y="81"/>
                </a:cubicBezTo>
                <a:cubicBezTo>
                  <a:pt x="184" y="85"/>
                  <a:pt x="183" y="89"/>
                  <a:pt x="178" y="91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2"/>
                  <a:pt x="179" y="93"/>
                  <a:pt x="180" y="93"/>
                </a:cubicBezTo>
                <a:cubicBezTo>
                  <a:pt x="183" y="97"/>
                  <a:pt x="185" y="102"/>
                  <a:pt x="184" y="107"/>
                </a:cubicBezTo>
                <a:cubicBezTo>
                  <a:pt x="183" y="112"/>
                  <a:pt x="179" y="116"/>
                  <a:pt x="174" y="119"/>
                </a:cubicBezTo>
                <a:cubicBezTo>
                  <a:pt x="173" y="119"/>
                  <a:pt x="171" y="120"/>
                  <a:pt x="170" y="120"/>
                </a:cubicBezTo>
                <a:cubicBezTo>
                  <a:pt x="177" y="122"/>
                  <a:pt x="184" y="122"/>
                  <a:pt x="193" y="122"/>
                </a:cubicBezTo>
                <a:cubicBezTo>
                  <a:pt x="203" y="122"/>
                  <a:pt x="211" y="122"/>
                  <a:pt x="220" y="120"/>
                </a:cubicBezTo>
                <a:cubicBezTo>
                  <a:pt x="222" y="119"/>
                  <a:pt x="225" y="118"/>
                  <a:pt x="227" y="117"/>
                </a:cubicBezTo>
                <a:cubicBezTo>
                  <a:pt x="234" y="114"/>
                  <a:pt x="233" y="107"/>
                  <a:pt x="230" y="104"/>
                </a:cubicBezTo>
                <a:close/>
                <a:moveTo>
                  <a:pt x="55" y="107"/>
                </a:moveTo>
                <a:cubicBezTo>
                  <a:pt x="54" y="102"/>
                  <a:pt x="56" y="97"/>
                  <a:pt x="60" y="93"/>
                </a:cubicBezTo>
                <a:cubicBezTo>
                  <a:pt x="61" y="92"/>
                  <a:pt x="63" y="90"/>
                  <a:pt x="65" y="89"/>
                </a:cubicBezTo>
                <a:cubicBezTo>
                  <a:pt x="64" y="89"/>
                  <a:pt x="63" y="88"/>
                  <a:pt x="62" y="88"/>
                </a:cubicBezTo>
                <a:cubicBezTo>
                  <a:pt x="57" y="86"/>
                  <a:pt x="55" y="81"/>
                  <a:pt x="59" y="77"/>
                </a:cubicBezTo>
                <a:cubicBezTo>
                  <a:pt x="67" y="69"/>
                  <a:pt x="70" y="59"/>
                  <a:pt x="69" y="49"/>
                </a:cubicBezTo>
                <a:cubicBezTo>
                  <a:pt x="69" y="38"/>
                  <a:pt x="62" y="32"/>
                  <a:pt x="52" y="29"/>
                </a:cubicBezTo>
                <a:cubicBezTo>
                  <a:pt x="50" y="29"/>
                  <a:pt x="48" y="28"/>
                  <a:pt x="46" y="28"/>
                </a:cubicBezTo>
                <a:cubicBezTo>
                  <a:pt x="44" y="28"/>
                  <a:pt x="41" y="29"/>
                  <a:pt x="39" y="29"/>
                </a:cubicBezTo>
                <a:cubicBezTo>
                  <a:pt x="29" y="32"/>
                  <a:pt x="22" y="38"/>
                  <a:pt x="22" y="49"/>
                </a:cubicBezTo>
                <a:cubicBezTo>
                  <a:pt x="22" y="59"/>
                  <a:pt x="24" y="69"/>
                  <a:pt x="32" y="77"/>
                </a:cubicBezTo>
                <a:cubicBezTo>
                  <a:pt x="36" y="81"/>
                  <a:pt x="35" y="86"/>
                  <a:pt x="30" y="88"/>
                </a:cubicBezTo>
                <a:cubicBezTo>
                  <a:pt x="27" y="89"/>
                  <a:pt x="24" y="90"/>
                  <a:pt x="21" y="91"/>
                </a:cubicBezTo>
                <a:cubicBezTo>
                  <a:pt x="15" y="94"/>
                  <a:pt x="9" y="97"/>
                  <a:pt x="5" y="102"/>
                </a:cubicBezTo>
                <a:cubicBezTo>
                  <a:pt x="0" y="107"/>
                  <a:pt x="0" y="113"/>
                  <a:pt x="8" y="117"/>
                </a:cubicBezTo>
                <a:cubicBezTo>
                  <a:pt x="11" y="118"/>
                  <a:pt x="13" y="119"/>
                  <a:pt x="16" y="119"/>
                </a:cubicBezTo>
                <a:cubicBezTo>
                  <a:pt x="25" y="121"/>
                  <a:pt x="34" y="122"/>
                  <a:pt x="46" y="122"/>
                </a:cubicBezTo>
                <a:cubicBezTo>
                  <a:pt x="55" y="122"/>
                  <a:pt x="62" y="122"/>
                  <a:pt x="70" y="120"/>
                </a:cubicBezTo>
                <a:cubicBezTo>
                  <a:pt x="68" y="120"/>
                  <a:pt x="67" y="119"/>
                  <a:pt x="66" y="119"/>
                </a:cubicBezTo>
                <a:cubicBezTo>
                  <a:pt x="60" y="116"/>
                  <a:pt x="56" y="112"/>
                  <a:pt x="55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5"/>
          <p:cNvSpPr/>
          <p:nvPr/>
        </p:nvSpPr>
        <p:spPr>
          <a:xfrm>
            <a:off x="4724400" y="4624387"/>
            <a:ext cx="649287" cy="581025"/>
          </a:xfrm>
          <a:custGeom>
            <a:avLst/>
            <a:gdLst/>
            <a:ahLst/>
            <a:cxnLst/>
            <a:rect l="l" t="t" r="r" b="b"/>
            <a:pathLst>
              <a:path w="151" h="135" extrusionOk="0">
                <a:moveTo>
                  <a:pt x="103" y="18"/>
                </a:moveTo>
                <a:cubicBezTo>
                  <a:pt x="94" y="18"/>
                  <a:pt x="94" y="18"/>
                  <a:pt x="94" y="18"/>
                </a:cubicBezTo>
                <a:cubicBezTo>
                  <a:pt x="93" y="13"/>
                  <a:pt x="89" y="9"/>
                  <a:pt x="84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2" y="9"/>
                  <a:pt x="58" y="13"/>
                  <a:pt x="5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8"/>
                  <a:pt x="56" y="0"/>
                  <a:pt x="6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0"/>
                  <a:pt x="102" y="8"/>
                  <a:pt x="103" y="18"/>
                </a:cubicBezTo>
                <a:close/>
                <a:moveTo>
                  <a:pt x="23" y="75"/>
                </a:moveTo>
                <a:cubicBezTo>
                  <a:pt x="61" y="75"/>
                  <a:pt x="61" y="75"/>
                  <a:pt x="61" y="75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66"/>
                  <a:pt x="64" y="62"/>
                  <a:pt x="68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7" y="62"/>
                  <a:pt x="90" y="66"/>
                  <a:pt x="90" y="70"/>
                </a:cubicBezTo>
                <a:cubicBezTo>
                  <a:pt x="90" y="75"/>
                  <a:pt x="90" y="75"/>
                  <a:pt x="90" y="75"/>
                </a:cubicBezTo>
                <a:cubicBezTo>
                  <a:pt x="128" y="75"/>
                  <a:pt x="128" y="75"/>
                  <a:pt x="128" y="75"/>
                </a:cubicBezTo>
                <a:cubicBezTo>
                  <a:pt x="140" y="75"/>
                  <a:pt x="149" y="66"/>
                  <a:pt x="151" y="54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1"/>
                  <a:pt x="143" y="22"/>
                  <a:pt x="133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66"/>
                  <a:pt x="12" y="75"/>
                  <a:pt x="23" y="75"/>
                </a:cubicBezTo>
                <a:close/>
                <a:moveTo>
                  <a:pt x="128" y="82"/>
                </a:moveTo>
                <a:cubicBezTo>
                  <a:pt x="90" y="82"/>
                  <a:pt x="90" y="82"/>
                  <a:pt x="90" y="82"/>
                </a:cubicBezTo>
                <a:cubicBezTo>
                  <a:pt x="90" y="87"/>
                  <a:pt x="90" y="87"/>
                  <a:pt x="90" y="87"/>
                </a:cubicBezTo>
                <a:cubicBezTo>
                  <a:pt x="90" y="91"/>
                  <a:pt x="87" y="94"/>
                  <a:pt x="83" y="94"/>
                </a:cubicBezTo>
                <a:cubicBezTo>
                  <a:pt x="68" y="94"/>
                  <a:pt x="68" y="94"/>
                  <a:pt x="68" y="94"/>
                </a:cubicBezTo>
                <a:cubicBezTo>
                  <a:pt x="64" y="94"/>
                  <a:pt x="61" y="91"/>
                  <a:pt x="61" y="87"/>
                </a:cubicBezTo>
                <a:cubicBezTo>
                  <a:pt x="61" y="82"/>
                  <a:pt x="61" y="82"/>
                  <a:pt x="6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14" y="82"/>
                  <a:pt x="5" y="76"/>
                  <a:pt x="0" y="6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6"/>
                  <a:pt x="8" y="135"/>
                  <a:pt x="18" y="135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29" y="135"/>
                  <a:pt x="29" y="135"/>
                  <a:pt x="29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3" y="135"/>
                  <a:pt x="151" y="126"/>
                  <a:pt x="151" y="115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46" y="76"/>
                  <a:pt x="138" y="82"/>
                  <a:pt x="128" y="82"/>
                </a:cubicBezTo>
                <a:close/>
                <a:moveTo>
                  <a:pt x="83" y="68"/>
                </a:moveTo>
                <a:cubicBezTo>
                  <a:pt x="69" y="68"/>
                  <a:pt x="69" y="68"/>
                  <a:pt x="69" y="68"/>
                </a:cubicBezTo>
                <a:cubicBezTo>
                  <a:pt x="67" y="68"/>
                  <a:pt x="66" y="69"/>
                  <a:pt x="66" y="71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88"/>
                  <a:pt x="67" y="89"/>
                  <a:pt x="69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5" y="88"/>
                  <a:pt x="85" y="86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69"/>
                  <a:pt x="84" y="68"/>
                  <a:pt x="83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75" name="Google Shape;575;p36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576" name="Google Shape;576;p36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577" name="Google Shape;577;p36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578" name="Google Shape;578;p36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579" name="Google Shape;579;p36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80" name="Google Shape;580;p36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81" name="Google Shape;581;p36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82" name="Google Shape;582;p36"/>
          <p:cNvSpPr/>
          <p:nvPr/>
        </p:nvSpPr>
        <p:spPr>
          <a:xfrm>
            <a:off x="3686175" y="2481262"/>
            <a:ext cx="2828925" cy="3355975"/>
          </a:xfrm>
          <a:custGeom>
            <a:avLst/>
            <a:gdLst/>
            <a:ahLst/>
            <a:cxnLst/>
            <a:rect l="l" t="t" r="r" b="b"/>
            <a:pathLst>
              <a:path w="616" h="730" extrusionOk="0">
                <a:moveTo>
                  <a:pt x="0" y="442"/>
                </a:moveTo>
                <a:cubicBezTo>
                  <a:pt x="0" y="449"/>
                  <a:pt x="0" y="449"/>
                  <a:pt x="0" y="449"/>
                </a:cubicBezTo>
                <a:cubicBezTo>
                  <a:pt x="0" y="604"/>
                  <a:pt x="126" y="730"/>
                  <a:pt x="281" y="730"/>
                </a:cubicBezTo>
                <a:cubicBezTo>
                  <a:pt x="616" y="730"/>
                  <a:pt x="616" y="730"/>
                  <a:pt x="616" y="730"/>
                </a:cubicBezTo>
                <a:cubicBezTo>
                  <a:pt x="613" y="729"/>
                  <a:pt x="610" y="728"/>
                  <a:pt x="607" y="727"/>
                </a:cubicBezTo>
                <a:cubicBezTo>
                  <a:pt x="522" y="696"/>
                  <a:pt x="440" y="644"/>
                  <a:pt x="363" y="574"/>
                </a:cubicBezTo>
                <a:cubicBezTo>
                  <a:pt x="259" y="479"/>
                  <a:pt x="214" y="384"/>
                  <a:pt x="194" y="322"/>
                </a:cubicBezTo>
                <a:cubicBezTo>
                  <a:pt x="174" y="257"/>
                  <a:pt x="176" y="212"/>
                  <a:pt x="177" y="206"/>
                </a:cubicBezTo>
                <a:cubicBezTo>
                  <a:pt x="177" y="129"/>
                  <a:pt x="202" y="58"/>
                  <a:pt x="244" y="0"/>
                </a:cubicBezTo>
                <a:cubicBezTo>
                  <a:pt x="223" y="19"/>
                  <a:pt x="200" y="40"/>
                  <a:pt x="178" y="65"/>
                </a:cubicBezTo>
                <a:cubicBezTo>
                  <a:pt x="19" y="238"/>
                  <a:pt x="1" y="397"/>
                  <a:pt x="0" y="442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3686175" y="1019175"/>
            <a:ext cx="3348037" cy="2832100"/>
          </a:xfrm>
          <a:custGeom>
            <a:avLst/>
            <a:gdLst/>
            <a:ahLst/>
            <a:cxnLst/>
            <a:rect l="l" t="t" r="r" b="b"/>
            <a:pathLst>
              <a:path w="729" h="616" extrusionOk="0">
                <a:moveTo>
                  <a:pt x="666" y="178"/>
                </a:moveTo>
                <a:cubicBezTo>
                  <a:pt x="492" y="19"/>
                  <a:pt x="334" y="2"/>
                  <a:pt x="28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126" y="0"/>
                  <a:pt x="0" y="126"/>
                  <a:pt x="0" y="282"/>
                </a:cubicBezTo>
                <a:cubicBezTo>
                  <a:pt x="0" y="616"/>
                  <a:pt x="0" y="616"/>
                  <a:pt x="0" y="616"/>
                </a:cubicBezTo>
                <a:cubicBezTo>
                  <a:pt x="1" y="613"/>
                  <a:pt x="2" y="610"/>
                  <a:pt x="3" y="608"/>
                </a:cubicBezTo>
                <a:cubicBezTo>
                  <a:pt x="34" y="522"/>
                  <a:pt x="86" y="440"/>
                  <a:pt x="156" y="363"/>
                </a:cubicBezTo>
                <a:cubicBezTo>
                  <a:pt x="314" y="190"/>
                  <a:pt x="470" y="177"/>
                  <a:pt x="514" y="177"/>
                </a:cubicBezTo>
                <a:cubicBezTo>
                  <a:pt x="520" y="177"/>
                  <a:pt x="523" y="177"/>
                  <a:pt x="525" y="177"/>
                </a:cubicBezTo>
                <a:cubicBezTo>
                  <a:pt x="601" y="177"/>
                  <a:pt x="672" y="202"/>
                  <a:pt x="729" y="244"/>
                </a:cubicBezTo>
                <a:cubicBezTo>
                  <a:pt x="711" y="222"/>
                  <a:pt x="690" y="200"/>
                  <a:pt x="666" y="178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5151437" y="3005137"/>
            <a:ext cx="3348037" cy="2832100"/>
          </a:xfrm>
          <a:custGeom>
            <a:avLst/>
            <a:gdLst/>
            <a:ahLst/>
            <a:cxnLst/>
            <a:rect l="l" t="t" r="r" b="b"/>
            <a:pathLst>
              <a:path w="729" h="616" extrusionOk="0">
                <a:moveTo>
                  <a:pt x="215" y="440"/>
                </a:moveTo>
                <a:cubicBezTo>
                  <a:pt x="209" y="440"/>
                  <a:pt x="206" y="439"/>
                  <a:pt x="204" y="439"/>
                </a:cubicBezTo>
                <a:cubicBezTo>
                  <a:pt x="128" y="439"/>
                  <a:pt x="57" y="414"/>
                  <a:pt x="0" y="372"/>
                </a:cubicBezTo>
                <a:cubicBezTo>
                  <a:pt x="18" y="394"/>
                  <a:pt x="39" y="416"/>
                  <a:pt x="63" y="438"/>
                </a:cubicBezTo>
                <a:cubicBezTo>
                  <a:pt x="237" y="597"/>
                  <a:pt x="395" y="615"/>
                  <a:pt x="440" y="616"/>
                </a:cubicBezTo>
                <a:cubicBezTo>
                  <a:pt x="448" y="616"/>
                  <a:pt x="448" y="616"/>
                  <a:pt x="448" y="616"/>
                </a:cubicBezTo>
                <a:cubicBezTo>
                  <a:pt x="603" y="616"/>
                  <a:pt x="729" y="490"/>
                  <a:pt x="729" y="335"/>
                </a:cubicBezTo>
                <a:cubicBezTo>
                  <a:pt x="729" y="0"/>
                  <a:pt x="729" y="0"/>
                  <a:pt x="729" y="0"/>
                </a:cubicBezTo>
                <a:cubicBezTo>
                  <a:pt x="728" y="3"/>
                  <a:pt x="727" y="6"/>
                  <a:pt x="726" y="9"/>
                </a:cubicBezTo>
                <a:cubicBezTo>
                  <a:pt x="695" y="94"/>
                  <a:pt x="643" y="177"/>
                  <a:pt x="573" y="253"/>
                </a:cubicBezTo>
                <a:cubicBezTo>
                  <a:pt x="415" y="426"/>
                  <a:pt x="259" y="440"/>
                  <a:pt x="215" y="440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5670550" y="1019175"/>
            <a:ext cx="2828925" cy="3355975"/>
          </a:xfrm>
          <a:custGeom>
            <a:avLst/>
            <a:gdLst/>
            <a:ahLst/>
            <a:cxnLst/>
            <a:rect l="l" t="t" r="r" b="b"/>
            <a:pathLst>
              <a:path w="616" h="730" extrusionOk="0">
                <a:moveTo>
                  <a:pt x="616" y="289"/>
                </a:moveTo>
                <a:cubicBezTo>
                  <a:pt x="616" y="282"/>
                  <a:pt x="616" y="282"/>
                  <a:pt x="616" y="282"/>
                </a:cubicBezTo>
                <a:cubicBezTo>
                  <a:pt x="616" y="126"/>
                  <a:pt x="490" y="0"/>
                  <a:pt x="335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"/>
                  <a:pt x="6" y="2"/>
                  <a:pt x="9" y="3"/>
                </a:cubicBezTo>
                <a:cubicBezTo>
                  <a:pt x="94" y="34"/>
                  <a:pt x="176" y="86"/>
                  <a:pt x="253" y="156"/>
                </a:cubicBezTo>
                <a:cubicBezTo>
                  <a:pt x="357" y="251"/>
                  <a:pt x="402" y="346"/>
                  <a:pt x="422" y="409"/>
                </a:cubicBezTo>
                <a:cubicBezTo>
                  <a:pt x="442" y="474"/>
                  <a:pt x="440" y="518"/>
                  <a:pt x="439" y="525"/>
                </a:cubicBezTo>
                <a:cubicBezTo>
                  <a:pt x="439" y="601"/>
                  <a:pt x="414" y="672"/>
                  <a:pt x="372" y="730"/>
                </a:cubicBezTo>
                <a:cubicBezTo>
                  <a:pt x="394" y="711"/>
                  <a:pt x="416" y="690"/>
                  <a:pt x="438" y="666"/>
                </a:cubicBezTo>
                <a:cubicBezTo>
                  <a:pt x="597" y="492"/>
                  <a:pt x="615" y="334"/>
                  <a:pt x="616" y="289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7162800" y="4932362"/>
            <a:ext cx="795337" cy="533400"/>
          </a:xfrm>
          <a:custGeom>
            <a:avLst/>
            <a:gdLst/>
            <a:ahLst/>
            <a:cxnLst/>
            <a:rect l="l" t="t" r="r" b="b"/>
            <a:pathLst>
              <a:path w="173" h="116" extrusionOk="0">
                <a:moveTo>
                  <a:pt x="138" y="12"/>
                </a:moveTo>
                <a:cubicBezTo>
                  <a:pt x="154" y="52"/>
                  <a:pt x="154" y="52"/>
                  <a:pt x="154" y="52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3" y="51"/>
                  <a:pt x="90" y="23"/>
                  <a:pt x="88" y="23"/>
                </a:cubicBezTo>
                <a:cubicBezTo>
                  <a:pt x="85" y="23"/>
                  <a:pt x="75" y="27"/>
                  <a:pt x="74" y="27"/>
                </a:cubicBezTo>
                <a:cubicBezTo>
                  <a:pt x="74" y="27"/>
                  <a:pt x="68" y="29"/>
                  <a:pt x="63" y="29"/>
                </a:cubicBezTo>
                <a:cubicBezTo>
                  <a:pt x="60" y="29"/>
                  <a:pt x="58" y="28"/>
                  <a:pt x="57" y="28"/>
                </a:cubicBezTo>
                <a:cubicBezTo>
                  <a:pt x="56" y="27"/>
                  <a:pt x="55" y="26"/>
                  <a:pt x="55" y="25"/>
                </a:cubicBezTo>
                <a:cubicBezTo>
                  <a:pt x="55" y="23"/>
                  <a:pt x="57" y="20"/>
                  <a:pt x="59" y="20"/>
                </a:cubicBezTo>
                <a:cubicBezTo>
                  <a:pt x="67" y="15"/>
                  <a:pt x="90" y="7"/>
                  <a:pt x="92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8" y="6"/>
                  <a:pt x="133" y="11"/>
                  <a:pt x="138" y="12"/>
                </a:cubicBezTo>
                <a:close/>
                <a:moveTo>
                  <a:pt x="152" y="0"/>
                </a:moveTo>
                <a:cubicBezTo>
                  <a:pt x="151" y="0"/>
                  <a:pt x="151" y="1"/>
                  <a:pt x="150" y="1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4"/>
                  <a:pt x="141" y="5"/>
                  <a:pt x="141" y="6"/>
                </a:cubicBezTo>
                <a:cubicBezTo>
                  <a:pt x="140" y="7"/>
                  <a:pt x="140" y="8"/>
                  <a:pt x="141" y="9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54"/>
                  <a:pt x="161" y="55"/>
                  <a:pt x="163" y="54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1"/>
                  <a:pt x="172" y="50"/>
                  <a:pt x="173" y="49"/>
                </a:cubicBezTo>
                <a:cubicBezTo>
                  <a:pt x="173" y="48"/>
                  <a:pt x="173" y="47"/>
                  <a:pt x="173" y="45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2"/>
                  <a:pt x="154" y="0"/>
                  <a:pt x="152" y="0"/>
                </a:cubicBezTo>
                <a:close/>
                <a:moveTo>
                  <a:pt x="0" y="58"/>
                </a:moveTo>
                <a:cubicBezTo>
                  <a:pt x="0" y="59"/>
                  <a:pt x="0" y="61"/>
                  <a:pt x="1" y="61"/>
                </a:cubicBezTo>
                <a:cubicBezTo>
                  <a:pt x="2" y="62"/>
                  <a:pt x="3" y="63"/>
                  <a:pt x="4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4" y="64"/>
                  <a:pt x="16" y="62"/>
                  <a:pt x="16" y="59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1"/>
                  <a:pt x="19" y="10"/>
                  <a:pt x="18" y="9"/>
                </a:cubicBezTo>
                <a:cubicBezTo>
                  <a:pt x="18" y="8"/>
                  <a:pt x="16" y="7"/>
                  <a:pt x="15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3" y="11"/>
                </a:cubicBezTo>
                <a:lnTo>
                  <a:pt x="0" y="58"/>
                </a:lnTo>
                <a:close/>
                <a:moveTo>
                  <a:pt x="71" y="100"/>
                </a:moveTo>
                <a:cubicBezTo>
                  <a:pt x="71" y="99"/>
                  <a:pt x="70" y="97"/>
                  <a:pt x="68" y="96"/>
                </a:cubicBezTo>
                <a:cubicBezTo>
                  <a:pt x="65" y="94"/>
                  <a:pt x="62" y="94"/>
                  <a:pt x="59" y="97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9" y="110"/>
                  <a:pt x="53" y="114"/>
                  <a:pt x="54" y="115"/>
                </a:cubicBezTo>
                <a:cubicBezTo>
                  <a:pt x="55" y="116"/>
                  <a:pt x="57" y="116"/>
                  <a:pt x="58" y="116"/>
                </a:cubicBezTo>
                <a:cubicBezTo>
                  <a:pt x="60" y="116"/>
                  <a:pt x="61" y="115"/>
                  <a:pt x="63" y="113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71" y="104"/>
                  <a:pt x="71" y="102"/>
                  <a:pt x="71" y="100"/>
                </a:cubicBezTo>
                <a:close/>
                <a:moveTo>
                  <a:pt x="37" y="98"/>
                </a:moveTo>
                <a:cubicBezTo>
                  <a:pt x="35" y="101"/>
                  <a:pt x="35" y="103"/>
                  <a:pt x="39" y="106"/>
                </a:cubicBezTo>
                <a:cubicBezTo>
                  <a:pt x="42" y="109"/>
                  <a:pt x="45" y="108"/>
                  <a:pt x="48" y="105"/>
                </a:cubicBezTo>
                <a:cubicBezTo>
                  <a:pt x="56" y="95"/>
                  <a:pt x="56" y="95"/>
                  <a:pt x="56" y="95"/>
                </a:cubicBezTo>
                <a:cubicBezTo>
                  <a:pt x="60" y="90"/>
                  <a:pt x="56" y="87"/>
                  <a:pt x="55" y="86"/>
                </a:cubicBezTo>
                <a:cubicBezTo>
                  <a:pt x="52" y="83"/>
                  <a:pt x="49" y="84"/>
                  <a:pt x="46" y="87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1" y="93"/>
                  <a:pt x="41" y="93"/>
                  <a:pt x="41" y="93"/>
                </a:cubicBezTo>
                <a:lnTo>
                  <a:pt x="37" y="98"/>
                </a:lnTo>
                <a:close/>
                <a:moveTo>
                  <a:pt x="25" y="86"/>
                </a:moveTo>
                <a:cubicBezTo>
                  <a:pt x="24" y="87"/>
                  <a:pt x="23" y="89"/>
                  <a:pt x="24" y="91"/>
                </a:cubicBezTo>
                <a:cubicBezTo>
                  <a:pt x="24" y="92"/>
                  <a:pt x="25" y="94"/>
                  <a:pt x="26" y="95"/>
                </a:cubicBezTo>
                <a:cubicBezTo>
                  <a:pt x="29" y="97"/>
                  <a:pt x="32" y="97"/>
                  <a:pt x="35" y="94"/>
                </a:cubicBezTo>
                <a:cubicBezTo>
                  <a:pt x="44" y="83"/>
                  <a:pt x="44" y="83"/>
                  <a:pt x="44" y="83"/>
                </a:cubicBezTo>
                <a:cubicBezTo>
                  <a:pt x="46" y="81"/>
                  <a:pt x="46" y="80"/>
                  <a:pt x="46" y="78"/>
                </a:cubicBezTo>
                <a:cubicBezTo>
                  <a:pt x="46" y="76"/>
                  <a:pt x="45" y="75"/>
                  <a:pt x="43" y="74"/>
                </a:cubicBezTo>
                <a:cubicBezTo>
                  <a:pt x="40" y="71"/>
                  <a:pt x="37" y="72"/>
                  <a:pt x="34" y="75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9" y="81"/>
                  <a:pt x="29" y="81"/>
                  <a:pt x="29" y="81"/>
                </a:cubicBezTo>
                <a:lnTo>
                  <a:pt x="25" y="86"/>
                </a:lnTo>
                <a:close/>
                <a:moveTo>
                  <a:pt x="23" y="82"/>
                </a:moveTo>
                <a:cubicBezTo>
                  <a:pt x="32" y="71"/>
                  <a:pt x="32" y="71"/>
                  <a:pt x="32" y="71"/>
                </a:cubicBezTo>
                <a:cubicBezTo>
                  <a:pt x="36" y="67"/>
                  <a:pt x="32" y="63"/>
                  <a:pt x="31" y="62"/>
                </a:cubicBezTo>
                <a:cubicBezTo>
                  <a:pt x="28" y="59"/>
                  <a:pt x="25" y="60"/>
                  <a:pt x="22" y="63"/>
                </a:cubicBezTo>
                <a:cubicBezTo>
                  <a:pt x="19" y="67"/>
                  <a:pt x="19" y="67"/>
                  <a:pt x="19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2"/>
                  <a:pt x="15" y="72"/>
                  <a:pt x="15" y="72"/>
                </a:cubicBezTo>
                <a:cubicBezTo>
                  <a:pt x="13" y="74"/>
                  <a:pt x="13" y="76"/>
                  <a:pt x="13" y="77"/>
                </a:cubicBezTo>
                <a:cubicBezTo>
                  <a:pt x="13" y="79"/>
                  <a:pt x="14" y="80"/>
                  <a:pt x="15" y="81"/>
                </a:cubicBezTo>
                <a:cubicBezTo>
                  <a:pt x="16" y="82"/>
                  <a:pt x="18" y="83"/>
                  <a:pt x="20" y="83"/>
                </a:cubicBezTo>
                <a:cubicBezTo>
                  <a:pt x="21" y="83"/>
                  <a:pt x="22" y="83"/>
                  <a:pt x="23" y="82"/>
                </a:cubicBezTo>
                <a:close/>
                <a:moveTo>
                  <a:pt x="131" y="73"/>
                </a:moveTo>
                <a:cubicBezTo>
                  <a:pt x="133" y="70"/>
                  <a:pt x="134" y="67"/>
                  <a:pt x="130" y="6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11" y="46"/>
                  <a:pt x="91" y="30"/>
                  <a:pt x="87" y="27"/>
                </a:cubicBezTo>
                <a:cubicBezTo>
                  <a:pt x="85" y="28"/>
                  <a:pt x="80" y="29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69" y="33"/>
                  <a:pt x="63" y="33"/>
                </a:cubicBezTo>
                <a:cubicBezTo>
                  <a:pt x="59" y="33"/>
                  <a:pt x="57" y="32"/>
                  <a:pt x="55" y="31"/>
                </a:cubicBezTo>
                <a:cubicBezTo>
                  <a:pt x="51" y="29"/>
                  <a:pt x="51" y="26"/>
                  <a:pt x="51" y="24"/>
                </a:cubicBezTo>
                <a:cubicBezTo>
                  <a:pt x="51" y="21"/>
                  <a:pt x="54" y="18"/>
                  <a:pt x="56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60"/>
                  <a:pt x="20" y="60"/>
                  <a:pt x="20" y="60"/>
                </a:cubicBezTo>
                <a:cubicBezTo>
                  <a:pt x="23" y="57"/>
                  <a:pt x="25" y="56"/>
                  <a:pt x="27" y="56"/>
                </a:cubicBezTo>
                <a:cubicBezTo>
                  <a:pt x="30" y="56"/>
                  <a:pt x="32" y="57"/>
                  <a:pt x="34" y="59"/>
                </a:cubicBezTo>
                <a:cubicBezTo>
                  <a:pt x="37" y="61"/>
                  <a:pt x="38" y="65"/>
                  <a:pt x="38" y="68"/>
                </a:cubicBezTo>
                <a:cubicBezTo>
                  <a:pt x="41" y="68"/>
                  <a:pt x="43" y="69"/>
                  <a:pt x="46" y="71"/>
                </a:cubicBezTo>
                <a:cubicBezTo>
                  <a:pt x="49" y="73"/>
                  <a:pt x="50" y="77"/>
                  <a:pt x="50" y="80"/>
                </a:cubicBezTo>
                <a:cubicBezTo>
                  <a:pt x="53" y="80"/>
                  <a:pt x="55" y="81"/>
                  <a:pt x="58" y="83"/>
                </a:cubicBezTo>
                <a:cubicBezTo>
                  <a:pt x="60" y="85"/>
                  <a:pt x="62" y="88"/>
                  <a:pt x="62" y="91"/>
                </a:cubicBezTo>
                <a:cubicBezTo>
                  <a:pt x="65" y="90"/>
                  <a:pt x="68" y="91"/>
                  <a:pt x="71" y="93"/>
                </a:cubicBezTo>
                <a:cubicBezTo>
                  <a:pt x="75" y="96"/>
                  <a:pt x="76" y="100"/>
                  <a:pt x="74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7" y="107"/>
                  <a:pt x="78" y="107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9" y="108"/>
                  <a:pt x="80" y="109"/>
                  <a:pt x="82" y="109"/>
                </a:cubicBezTo>
                <a:cubicBezTo>
                  <a:pt x="84" y="109"/>
                  <a:pt x="85" y="107"/>
                  <a:pt x="86" y="106"/>
                </a:cubicBezTo>
                <a:cubicBezTo>
                  <a:pt x="88" y="104"/>
                  <a:pt x="89" y="102"/>
                  <a:pt x="87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2" y="87"/>
                  <a:pt x="72" y="87"/>
                  <a:pt x="72" y="87"/>
                </a:cubicBezTo>
                <a:cubicBezTo>
                  <a:pt x="71" y="86"/>
                  <a:pt x="71" y="86"/>
                  <a:pt x="71" y="85"/>
                </a:cubicBezTo>
                <a:cubicBezTo>
                  <a:pt x="71" y="84"/>
                  <a:pt x="71" y="84"/>
                  <a:pt x="72" y="83"/>
                </a:cubicBezTo>
                <a:cubicBezTo>
                  <a:pt x="72" y="82"/>
                  <a:pt x="74" y="82"/>
                  <a:pt x="75" y="83"/>
                </a:cubicBezTo>
                <a:cubicBezTo>
                  <a:pt x="94" y="99"/>
                  <a:pt x="94" y="99"/>
                  <a:pt x="94" y="99"/>
                </a:cubicBezTo>
                <a:cubicBezTo>
                  <a:pt x="95" y="100"/>
                  <a:pt x="96" y="100"/>
                  <a:pt x="97" y="100"/>
                </a:cubicBezTo>
                <a:cubicBezTo>
                  <a:pt x="99" y="100"/>
                  <a:pt x="101" y="99"/>
                  <a:pt x="102" y="97"/>
                </a:cubicBezTo>
                <a:cubicBezTo>
                  <a:pt x="104" y="96"/>
                  <a:pt x="104" y="94"/>
                  <a:pt x="104" y="93"/>
                </a:cubicBezTo>
                <a:cubicBezTo>
                  <a:pt x="104" y="91"/>
                  <a:pt x="103" y="90"/>
                  <a:pt x="101" y="88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7"/>
                  <a:pt x="88" y="77"/>
                  <a:pt x="87" y="76"/>
                </a:cubicBezTo>
                <a:cubicBezTo>
                  <a:pt x="87" y="75"/>
                  <a:pt x="88" y="75"/>
                  <a:pt x="88" y="74"/>
                </a:cubicBezTo>
                <a:cubicBezTo>
                  <a:pt x="89" y="73"/>
                  <a:pt x="90" y="73"/>
                  <a:pt x="91" y="7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9"/>
                  <a:pt x="111" y="90"/>
                  <a:pt x="113" y="90"/>
                </a:cubicBezTo>
                <a:cubicBezTo>
                  <a:pt x="115" y="90"/>
                  <a:pt x="117" y="89"/>
                  <a:pt x="119" y="87"/>
                </a:cubicBezTo>
                <a:cubicBezTo>
                  <a:pt x="120" y="85"/>
                  <a:pt x="121" y="84"/>
                  <a:pt x="120" y="82"/>
                </a:cubicBezTo>
                <a:cubicBezTo>
                  <a:pt x="120" y="80"/>
                  <a:pt x="119" y="79"/>
                  <a:pt x="118" y="77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102" y="65"/>
                  <a:pt x="102" y="63"/>
                  <a:pt x="103" y="62"/>
                </a:cubicBezTo>
                <a:cubicBezTo>
                  <a:pt x="104" y="61"/>
                  <a:pt x="105" y="61"/>
                  <a:pt x="106" y="62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4" y="77"/>
                  <a:pt x="128" y="76"/>
                  <a:pt x="131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4086225" y="4600575"/>
            <a:ext cx="684212" cy="574675"/>
          </a:xfrm>
          <a:custGeom>
            <a:avLst/>
            <a:gdLst/>
            <a:ahLst/>
            <a:cxnLst/>
            <a:rect l="l" t="t" r="r" b="b"/>
            <a:pathLst>
              <a:path w="149" h="125" extrusionOk="0">
                <a:moveTo>
                  <a:pt x="20" y="102"/>
                </a:moveTo>
                <a:cubicBezTo>
                  <a:pt x="20" y="68"/>
                  <a:pt x="20" y="68"/>
                  <a:pt x="20" y="68"/>
                </a:cubicBezTo>
                <a:cubicBezTo>
                  <a:pt x="20" y="65"/>
                  <a:pt x="22" y="63"/>
                  <a:pt x="25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6" y="63"/>
                  <a:pt x="38" y="65"/>
                  <a:pt x="38" y="68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4"/>
                  <a:pt x="36" y="107"/>
                  <a:pt x="33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2" y="107"/>
                  <a:pt x="20" y="104"/>
                  <a:pt x="20" y="102"/>
                </a:cubicBezTo>
                <a:close/>
                <a:moveTo>
                  <a:pt x="55" y="51"/>
                </a:moveTo>
                <a:cubicBezTo>
                  <a:pt x="52" y="51"/>
                  <a:pt x="50" y="53"/>
                  <a:pt x="50" y="56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4"/>
                  <a:pt x="52" y="107"/>
                  <a:pt x="55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6" y="107"/>
                  <a:pt x="68" y="104"/>
                  <a:pt x="68" y="102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3"/>
                  <a:pt x="66" y="51"/>
                  <a:pt x="63" y="51"/>
                </a:cubicBezTo>
                <a:lnTo>
                  <a:pt x="55" y="51"/>
                </a:lnTo>
                <a:close/>
                <a:moveTo>
                  <a:pt x="85" y="41"/>
                </a:moveTo>
                <a:cubicBezTo>
                  <a:pt x="82" y="41"/>
                  <a:pt x="80" y="43"/>
                  <a:pt x="80" y="46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4"/>
                  <a:pt x="82" y="107"/>
                  <a:pt x="85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6" y="107"/>
                  <a:pt x="98" y="104"/>
                  <a:pt x="98" y="102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3"/>
                  <a:pt x="96" y="41"/>
                  <a:pt x="93" y="41"/>
                </a:cubicBezTo>
                <a:lnTo>
                  <a:pt x="85" y="41"/>
                </a:lnTo>
                <a:close/>
                <a:moveTo>
                  <a:pt x="115" y="30"/>
                </a:moveTo>
                <a:cubicBezTo>
                  <a:pt x="112" y="30"/>
                  <a:pt x="110" y="32"/>
                  <a:pt x="110" y="35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4"/>
                  <a:pt x="112" y="107"/>
                  <a:pt x="115" y="107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6" y="107"/>
                  <a:pt x="128" y="104"/>
                  <a:pt x="128" y="102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2"/>
                  <a:pt x="126" y="30"/>
                  <a:pt x="123" y="30"/>
                </a:cubicBezTo>
                <a:lnTo>
                  <a:pt x="115" y="30"/>
                </a:lnTo>
                <a:close/>
                <a:moveTo>
                  <a:pt x="22" y="50"/>
                </a:moveTo>
                <a:cubicBezTo>
                  <a:pt x="54" y="44"/>
                  <a:pt x="84" y="33"/>
                  <a:pt x="111" y="17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23" y="6"/>
                  <a:pt x="123" y="6"/>
                  <a:pt x="123" y="6"/>
                </a:cubicBezTo>
                <a:cubicBezTo>
                  <a:pt x="105" y="6"/>
                  <a:pt x="105" y="6"/>
                  <a:pt x="105" y="6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82" y="26"/>
                  <a:pt x="52" y="38"/>
                  <a:pt x="21" y="43"/>
                </a:cubicBezTo>
                <a:lnTo>
                  <a:pt x="22" y="50"/>
                </a:lnTo>
                <a:close/>
                <a:moveTo>
                  <a:pt x="149" y="116"/>
                </a:moveTo>
                <a:cubicBezTo>
                  <a:pt x="134" y="107"/>
                  <a:pt x="134" y="107"/>
                  <a:pt x="134" y="107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20"/>
                  <a:pt x="5" y="120"/>
                  <a:pt x="5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4" y="125"/>
                  <a:pt x="134" y="125"/>
                  <a:pt x="134" y="125"/>
                </a:cubicBezTo>
                <a:lnTo>
                  <a:pt x="149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4195762" y="1317625"/>
            <a:ext cx="1011237" cy="523875"/>
          </a:xfrm>
          <a:custGeom>
            <a:avLst/>
            <a:gdLst/>
            <a:ahLst/>
            <a:cxnLst/>
            <a:rect l="l" t="t" r="r" b="b"/>
            <a:pathLst>
              <a:path w="220" h="114" extrusionOk="0">
                <a:moveTo>
                  <a:pt x="158" y="107"/>
                </a:moveTo>
                <a:cubicBezTo>
                  <a:pt x="155" y="109"/>
                  <a:pt x="152" y="110"/>
                  <a:pt x="149" y="111"/>
                </a:cubicBezTo>
                <a:cubicBezTo>
                  <a:pt x="138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3" y="110"/>
                  <a:pt x="69" y="109"/>
                  <a:pt x="66" y="107"/>
                </a:cubicBezTo>
                <a:cubicBezTo>
                  <a:pt x="57" y="103"/>
                  <a:pt x="57" y="95"/>
                  <a:pt x="62" y="90"/>
                </a:cubicBezTo>
                <a:cubicBezTo>
                  <a:pt x="68" y="84"/>
                  <a:pt x="75" y="80"/>
                  <a:pt x="82" y="76"/>
                </a:cubicBezTo>
                <a:cubicBezTo>
                  <a:pt x="86" y="75"/>
                  <a:pt x="89" y="74"/>
                  <a:pt x="93" y="72"/>
                </a:cubicBezTo>
                <a:cubicBezTo>
                  <a:pt x="99" y="70"/>
                  <a:pt x="101" y="63"/>
                  <a:pt x="96" y="59"/>
                </a:cubicBezTo>
                <a:cubicBezTo>
                  <a:pt x="86" y="49"/>
                  <a:pt x="83" y="37"/>
                  <a:pt x="83" y="25"/>
                </a:cubicBezTo>
                <a:cubicBezTo>
                  <a:pt x="84" y="11"/>
                  <a:pt x="92" y="4"/>
                  <a:pt x="104" y="1"/>
                </a:cubicBezTo>
                <a:cubicBezTo>
                  <a:pt x="107" y="0"/>
                  <a:pt x="110" y="0"/>
                  <a:pt x="112" y="0"/>
                </a:cubicBezTo>
                <a:cubicBezTo>
                  <a:pt x="115" y="0"/>
                  <a:pt x="118" y="0"/>
                  <a:pt x="120" y="1"/>
                </a:cubicBezTo>
                <a:cubicBezTo>
                  <a:pt x="133" y="4"/>
                  <a:pt x="141" y="11"/>
                  <a:pt x="141" y="25"/>
                </a:cubicBezTo>
                <a:cubicBezTo>
                  <a:pt x="142" y="37"/>
                  <a:pt x="138" y="49"/>
                  <a:pt x="129" y="59"/>
                </a:cubicBezTo>
                <a:cubicBezTo>
                  <a:pt x="124" y="63"/>
                  <a:pt x="126" y="70"/>
                  <a:pt x="132" y="72"/>
                </a:cubicBezTo>
                <a:cubicBezTo>
                  <a:pt x="135" y="74"/>
                  <a:pt x="139" y="75"/>
                  <a:pt x="142" y="76"/>
                </a:cubicBezTo>
                <a:cubicBezTo>
                  <a:pt x="150" y="80"/>
                  <a:pt x="157" y="84"/>
                  <a:pt x="163" y="90"/>
                </a:cubicBezTo>
                <a:cubicBezTo>
                  <a:pt x="166" y="93"/>
                  <a:pt x="168" y="103"/>
                  <a:pt x="158" y="107"/>
                </a:cubicBezTo>
                <a:close/>
                <a:moveTo>
                  <a:pt x="216" y="97"/>
                </a:moveTo>
                <a:cubicBezTo>
                  <a:pt x="212" y="93"/>
                  <a:pt x="207" y="90"/>
                  <a:pt x="202" y="88"/>
                </a:cubicBezTo>
                <a:cubicBezTo>
                  <a:pt x="199" y="87"/>
                  <a:pt x="197" y="86"/>
                  <a:pt x="195" y="85"/>
                </a:cubicBezTo>
                <a:cubicBezTo>
                  <a:pt x="190" y="83"/>
                  <a:pt x="189" y="79"/>
                  <a:pt x="192" y="76"/>
                </a:cubicBezTo>
                <a:cubicBezTo>
                  <a:pt x="199" y="69"/>
                  <a:pt x="202" y="61"/>
                  <a:pt x="201" y="52"/>
                </a:cubicBezTo>
                <a:cubicBezTo>
                  <a:pt x="201" y="42"/>
                  <a:pt x="195" y="37"/>
                  <a:pt x="187" y="35"/>
                </a:cubicBezTo>
                <a:cubicBezTo>
                  <a:pt x="185" y="35"/>
                  <a:pt x="183" y="34"/>
                  <a:pt x="181" y="34"/>
                </a:cubicBezTo>
                <a:cubicBezTo>
                  <a:pt x="179" y="34"/>
                  <a:pt x="177" y="35"/>
                  <a:pt x="176" y="35"/>
                </a:cubicBezTo>
                <a:cubicBezTo>
                  <a:pt x="167" y="37"/>
                  <a:pt x="161" y="42"/>
                  <a:pt x="161" y="52"/>
                </a:cubicBezTo>
                <a:cubicBezTo>
                  <a:pt x="161" y="61"/>
                  <a:pt x="163" y="69"/>
                  <a:pt x="170" y="76"/>
                </a:cubicBezTo>
                <a:cubicBezTo>
                  <a:pt x="173" y="79"/>
                  <a:pt x="172" y="83"/>
                  <a:pt x="167" y="85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67" y="86"/>
                  <a:pt x="168" y="87"/>
                  <a:pt x="169" y="87"/>
                </a:cubicBezTo>
                <a:cubicBezTo>
                  <a:pt x="172" y="90"/>
                  <a:pt x="173" y="95"/>
                  <a:pt x="173" y="100"/>
                </a:cubicBezTo>
                <a:cubicBezTo>
                  <a:pt x="172" y="105"/>
                  <a:pt x="168" y="109"/>
                  <a:pt x="163" y="111"/>
                </a:cubicBezTo>
                <a:cubicBezTo>
                  <a:pt x="162" y="111"/>
                  <a:pt x="161" y="112"/>
                  <a:pt x="160" y="112"/>
                </a:cubicBezTo>
                <a:cubicBezTo>
                  <a:pt x="166" y="114"/>
                  <a:pt x="173" y="114"/>
                  <a:pt x="181" y="114"/>
                </a:cubicBezTo>
                <a:cubicBezTo>
                  <a:pt x="191" y="114"/>
                  <a:pt x="199" y="114"/>
                  <a:pt x="206" y="112"/>
                </a:cubicBezTo>
                <a:cubicBezTo>
                  <a:pt x="209" y="111"/>
                  <a:pt x="211" y="110"/>
                  <a:pt x="213" y="109"/>
                </a:cubicBezTo>
                <a:cubicBezTo>
                  <a:pt x="220" y="106"/>
                  <a:pt x="218" y="100"/>
                  <a:pt x="216" y="97"/>
                </a:cubicBezTo>
                <a:close/>
                <a:moveTo>
                  <a:pt x="51" y="100"/>
                </a:moveTo>
                <a:cubicBezTo>
                  <a:pt x="51" y="95"/>
                  <a:pt x="52" y="91"/>
                  <a:pt x="56" y="87"/>
                </a:cubicBezTo>
                <a:cubicBezTo>
                  <a:pt x="57" y="86"/>
                  <a:pt x="59" y="84"/>
                  <a:pt x="60" y="83"/>
                </a:cubicBezTo>
                <a:cubicBezTo>
                  <a:pt x="60" y="83"/>
                  <a:pt x="59" y="82"/>
                  <a:pt x="58" y="82"/>
                </a:cubicBezTo>
                <a:cubicBezTo>
                  <a:pt x="53" y="80"/>
                  <a:pt x="51" y="75"/>
                  <a:pt x="55" y="71"/>
                </a:cubicBezTo>
                <a:cubicBezTo>
                  <a:pt x="62" y="64"/>
                  <a:pt x="65" y="55"/>
                  <a:pt x="65" y="45"/>
                </a:cubicBezTo>
                <a:cubicBezTo>
                  <a:pt x="64" y="35"/>
                  <a:pt x="58" y="29"/>
                  <a:pt x="49" y="27"/>
                </a:cubicBezTo>
                <a:cubicBezTo>
                  <a:pt x="46" y="26"/>
                  <a:pt x="44" y="26"/>
                  <a:pt x="42" y="26"/>
                </a:cubicBezTo>
                <a:cubicBezTo>
                  <a:pt x="40" y="26"/>
                  <a:pt x="38" y="26"/>
                  <a:pt x="36" y="27"/>
                </a:cubicBezTo>
                <a:cubicBezTo>
                  <a:pt x="27" y="29"/>
                  <a:pt x="21" y="35"/>
                  <a:pt x="20" y="45"/>
                </a:cubicBezTo>
                <a:cubicBezTo>
                  <a:pt x="20" y="55"/>
                  <a:pt x="23" y="64"/>
                  <a:pt x="30" y="71"/>
                </a:cubicBezTo>
                <a:cubicBezTo>
                  <a:pt x="34" y="75"/>
                  <a:pt x="32" y="80"/>
                  <a:pt x="27" y="82"/>
                </a:cubicBezTo>
                <a:cubicBezTo>
                  <a:pt x="25" y="83"/>
                  <a:pt x="22" y="84"/>
                  <a:pt x="19" y="85"/>
                </a:cubicBezTo>
                <a:cubicBezTo>
                  <a:pt x="14" y="88"/>
                  <a:pt x="8" y="91"/>
                  <a:pt x="4" y="95"/>
                </a:cubicBezTo>
                <a:cubicBezTo>
                  <a:pt x="0" y="100"/>
                  <a:pt x="0" y="105"/>
                  <a:pt x="7" y="109"/>
                </a:cubicBezTo>
                <a:cubicBezTo>
                  <a:pt x="9" y="110"/>
                  <a:pt x="12" y="111"/>
                  <a:pt x="15" y="112"/>
                </a:cubicBezTo>
                <a:cubicBezTo>
                  <a:pt x="23" y="113"/>
                  <a:pt x="32" y="114"/>
                  <a:pt x="42" y="114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4" y="112"/>
                  <a:pt x="62" y="111"/>
                  <a:pt x="61" y="111"/>
                </a:cubicBezTo>
                <a:cubicBezTo>
                  <a:pt x="56" y="108"/>
                  <a:pt x="52" y="104"/>
                  <a:pt x="51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7480300" y="1603375"/>
            <a:ext cx="615950" cy="546100"/>
          </a:xfrm>
          <a:custGeom>
            <a:avLst/>
            <a:gdLst/>
            <a:ahLst/>
            <a:cxnLst/>
            <a:rect l="l" t="t" r="r" b="b"/>
            <a:pathLst>
              <a:path w="134" h="119" extrusionOk="0">
                <a:moveTo>
                  <a:pt x="91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2" y="11"/>
                  <a:pt x="79" y="7"/>
                  <a:pt x="74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5" y="7"/>
                  <a:pt x="51" y="11"/>
                  <a:pt x="51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7"/>
                  <a:pt x="49" y="0"/>
                  <a:pt x="5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1" y="7"/>
                  <a:pt x="91" y="16"/>
                </a:cubicBezTo>
                <a:close/>
                <a:moveTo>
                  <a:pt x="2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58"/>
                  <a:pt x="57" y="55"/>
                  <a:pt x="60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7" y="55"/>
                  <a:pt x="80" y="58"/>
                  <a:pt x="80" y="61"/>
                </a:cubicBezTo>
                <a:cubicBezTo>
                  <a:pt x="80" y="66"/>
                  <a:pt x="80" y="66"/>
                  <a:pt x="80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23" y="66"/>
                  <a:pt x="132" y="58"/>
                  <a:pt x="134" y="47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27"/>
                  <a:pt x="127" y="19"/>
                  <a:pt x="118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2" y="19"/>
                  <a:pt x="92" y="19"/>
                  <a:pt x="92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2" y="58"/>
                  <a:pt x="10" y="66"/>
                  <a:pt x="20" y="66"/>
                </a:cubicBezTo>
                <a:close/>
                <a:moveTo>
                  <a:pt x="113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80"/>
                  <a:pt x="77" y="83"/>
                  <a:pt x="73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57" y="83"/>
                  <a:pt x="54" y="80"/>
                  <a:pt x="54" y="77"/>
                </a:cubicBezTo>
                <a:cubicBezTo>
                  <a:pt x="54" y="72"/>
                  <a:pt x="54" y="72"/>
                  <a:pt x="54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2" y="72"/>
                  <a:pt x="4" y="67"/>
                  <a:pt x="0" y="60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2"/>
                  <a:pt x="7" y="119"/>
                  <a:pt x="16" y="119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8" y="119"/>
                  <a:pt x="118" y="119"/>
                  <a:pt x="118" y="119"/>
                </a:cubicBezTo>
                <a:cubicBezTo>
                  <a:pt x="127" y="119"/>
                  <a:pt x="134" y="112"/>
                  <a:pt x="134" y="102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29" y="67"/>
                  <a:pt x="122" y="72"/>
                  <a:pt x="113" y="72"/>
                </a:cubicBezTo>
                <a:close/>
                <a:moveTo>
                  <a:pt x="73" y="60"/>
                </a:moveTo>
                <a:cubicBezTo>
                  <a:pt x="61" y="60"/>
                  <a:pt x="61" y="60"/>
                  <a:pt x="61" y="60"/>
                </a:cubicBezTo>
                <a:cubicBezTo>
                  <a:pt x="59" y="60"/>
                  <a:pt x="58" y="61"/>
                  <a:pt x="58" y="62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7"/>
                  <a:pt x="59" y="79"/>
                  <a:pt x="61" y="79"/>
                </a:cubicBezTo>
                <a:cubicBezTo>
                  <a:pt x="73" y="79"/>
                  <a:pt x="73" y="79"/>
                  <a:pt x="73" y="79"/>
                </a:cubicBezTo>
                <a:cubicBezTo>
                  <a:pt x="74" y="79"/>
                  <a:pt x="75" y="77"/>
                  <a:pt x="75" y="76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1"/>
                  <a:pt x="74" y="60"/>
                  <a:pt x="73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7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595" name="Google Shape;595;p37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596" name="Google Shape;596;p37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597" name="Google Shape;597;p37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598" name="Google Shape;598;p37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599" name="Google Shape;599;p37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00" name="Google Shape;600;p37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01" name="Google Shape;601;p37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6213475" y="942975"/>
            <a:ext cx="2376487" cy="2374900"/>
          </a:xfrm>
          <a:custGeom>
            <a:avLst/>
            <a:gdLst/>
            <a:ahLst/>
            <a:cxnLst/>
            <a:rect l="l" t="t" r="r" b="b"/>
            <a:pathLst>
              <a:path w="542" h="541" extrusionOk="0">
                <a:moveTo>
                  <a:pt x="32" y="285"/>
                </a:moveTo>
                <a:cubicBezTo>
                  <a:pt x="145" y="308"/>
                  <a:pt x="234" y="397"/>
                  <a:pt x="257" y="510"/>
                </a:cubicBezTo>
                <a:cubicBezTo>
                  <a:pt x="260" y="527"/>
                  <a:pt x="276" y="541"/>
                  <a:pt x="294" y="541"/>
                </a:cubicBezTo>
                <a:cubicBezTo>
                  <a:pt x="510" y="541"/>
                  <a:pt x="510" y="541"/>
                  <a:pt x="510" y="541"/>
                </a:cubicBezTo>
                <a:cubicBezTo>
                  <a:pt x="528" y="541"/>
                  <a:pt x="542" y="527"/>
                  <a:pt x="540" y="509"/>
                </a:cubicBezTo>
                <a:cubicBezTo>
                  <a:pt x="512" y="242"/>
                  <a:pt x="300" y="29"/>
                  <a:pt x="32" y="2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66"/>
                  <a:pt x="15" y="281"/>
                  <a:pt x="32" y="285"/>
                </a:cubicBez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3608387" y="942975"/>
            <a:ext cx="2371725" cy="2374900"/>
          </a:xfrm>
          <a:custGeom>
            <a:avLst/>
            <a:gdLst/>
            <a:ahLst/>
            <a:cxnLst/>
            <a:rect l="l" t="t" r="r" b="b"/>
            <a:pathLst>
              <a:path w="541" h="541" extrusionOk="0">
                <a:moveTo>
                  <a:pt x="284" y="510"/>
                </a:moveTo>
                <a:cubicBezTo>
                  <a:pt x="307" y="397"/>
                  <a:pt x="396" y="308"/>
                  <a:pt x="509" y="285"/>
                </a:cubicBezTo>
                <a:cubicBezTo>
                  <a:pt x="526" y="281"/>
                  <a:pt x="541" y="266"/>
                  <a:pt x="541" y="248"/>
                </a:cubicBezTo>
                <a:cubicBezTo>
                  <a:pt x="541" y="32"/>
                  <a:pt x="541" y="32"/>
                  <a:pt x="541" y="32"/>
                </a:cubicBezTo>
                <a:cubicBezTo>
                  <a:pt x="541" y="14"/>
                  <a:pt x="526" y="0"/>
                  <a:pt x="509" y="2"/>
                </a:cubicBezTo>
                <a:cubicBezTo>
                  <a:pt x="241" y="29"/>
                  <a:pt x="29" y="242"/>
                  <a:pt x="1" y="509"/>
                </a:cubicBezTo>
                <a:cubicBezTo>
                  <a:pt x="0" y="527"/>
                  <a:pt x="13" y="541"/>
                  <a:pt x="31" y="541"/>
                </a:cubicBezTo>
                <a:cubicBezTo>
                  <a:pt x="247" y="541"/>
                  <a:pt x="247" y="541"/>
                  <a:pt x="247" y="541"/>
                </a:cubicBezTo>
                <a:cubicBezTo>
                  <a:pt x="265" y="541"/>
                  <a:pt x="281" y="527"/>
                  <a:pt x="284" y="510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6213475" y="3554412"/>
            <a:ext cx="2376487" cy="2374900"/>
          </a:xfrm>
          <a:custGeom>
            <a:avLst/>
            <a:gdLst/>
            <a:ahLst/>
            <a:cxnLst/>
            <a:rect l="l" t="t" r="r" b="b"/>
            <a:pathLst>
              <a:path w="542" h="541" extrusionOk="0">
                <a:moveTo>
                  <a:pt x="257" y="31"/>
                </a:moveTo>
                <a:cubicBezTo>
                  <a:pt x="234" y="144"/>
                  <a:pt x="145" y="233"/>
                  <a:pt x="32" y="256"/>
                </a:cubicBezTo>
                <a:cubicBezTo>
                  <a:pt x="15" y="260"/>
                  <a:pt x="0" y="275"/>
                  <a:pt x="0" y="293"/>
                </a:cubicBezTo>
                <a:cubicBezTo>
                  <a:pt x="0" y="509"/>
                  <a:pt x="0" y="509"/>
                  <a:pt x="0" y="509"/>
                </a:cubicBezTo>
                <a:cubicBezTo>
                  <a:pt x="0" y="527"/>
                  <a:pt x="15" y="541"/>
                  <a:pt x="32" y="539"/>
                </a:cubicBezTo>
                <a:cubicBezTo>
                  <a:pt x="300" y="512"/>
                  <a:pt x="512" y="299"/>
                  <a:pt x="540" y="32"/>
                </a:cubicBezTo>
                <a:cubicBezTo>
                  <a:pt x="542" y="14"/>
                  <a:pt x="528" y="0"/>
                  <a:pt x="510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76" y="0"/>
                  <a:pt x="260" y="14"/>
                  <a:pt x="257" y="31"/>
                </a:cubicBez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3608387" y="3554412"/>
            <a:ext cx="2371725" cy="2374900"/>
          </a:xfrm>
          <a:custGeom>
            <a:avLst/>
            <a:gdLst/>
            <a:ahLst/>
            <a:cxnLst/>
            <a:rect l="l" t="t" r="r" b="b"/>
            <a:pathLst>
              <a:path w="541" h="541" extrusionOk="0">
                <a:moveTo>
                  <a:pt x="509" y="256"/>
                </a:moveTo>
                <a:cubicBezTo>
                  <a:pt x="396" y="233"/>
                  <a:pt x="307" y="144"/>
                  <a:pt x="284" y="31"/>
                </a:cubicBezTo>
                <a:cubicBezTo>
                  <a:pt x="281" y="14"/>
                  <a:pt x="265" y="0"/>
                  <a:pt x="247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3" y="0"/>
                  <a:pt x="0" y="14"/>
                  <a:pt x="1" y="32"/>
                </a:cubicBezTo>
                <a:cubicBezTo>
                  <a:pt x="29" y="299"/>
                  <a:pt x="241" y="512"/>
                  <a:pt x="509" y="539"/>
                </a:cubicBezTo>
                <a:cubicBezTo>
                  <a:pt x="526" y="541"/>
                  <a:pt x="541" y="527"/>
                  <a:pt x="541" y="509"/>
                </a:cubicBezTo>
                <a:cubicBezTo>
                  <a:pt x="541" y="293"/>
                  <a:pt x="541" y="293"/>
                  <a:pt x="541" y="293"/>
                </a:cubicBezTo>
                <a:cubicBezTo>
                  <a:pt x="541" y="275"/>
                  <a:pt x="526" y="260"/>
                  <a:pt x="509" y="256"/>
                </a:cubicBez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4357687" y="4445000"/>
            <a:ext cx="771525" cy="514350"/>
          </a:xfrm>
          <a:custGeom>
            <a:avLst/>
            <a:gdLst/>
            <a:ahLst/>
            <a:cxnLst/>
            <a:rect l="l" t="t" r="r" b="b"/>
            <a:pathLst>
              <a:path w="176" h="117" extrusionOk="0">
                <a:moveTo>
                  <a:pt x="140" y="11"/>
                </a:moveTo>
                <a:cubicBezTo>
                  <a:pt x="156" y="52"/>
                  <a:pt x="156" y="52"/>
                  <a:pt x="156" y="52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25" y="51"/>
                  <a:pt x="92" y="23"/>
                  <a:pt x="89" y="23"/>
                </a:cubicBezTo>
                <a:cubicBezTo>
                  <a:pt x="87" y="23"/>
                  <a:pt x="76" y="26"/>
                  <a:pt x="75" y="27"/>
                </a:cubicBezTo>
                <a:cubicBezTo>
                  <a:pt x="75" y="27"/>
                  <a:pt x="69" y="28"/>
                  <a:pt x="64" y="28"/>
                </a:cubicBezTo>
                <a:cubicBezTo>
                  <a:pt x="61" y="28"/>
                  <a:pt x="59" y="28"/>
                  <a:pt x="58" y="27"/>
                </a:cubicBezTo>
                <a:cubicBezTo>
                  <a:pt x="56" y="26"/>
                  <a:pt x="56" y="25"/>
                  <a:pt x="56" y="24"/>
                </a:cubicBezTo>
                <a:cubicBezTo>
                  <a:pt x="56" y="22"/>
                  <a:pt x="58" y="20"/>
                  <a:pt x="60" y="19"/>
                </a:cubicBezTo>
                <a:cubicBezTo>
                  <a:pt x="68" y="15"/>
                  <a:pt x="91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100" y="6"/>
                  <a:pt x="135" y="10"/>
                  <a:pt x="140" y="11"/>
                </a:cubicBezTo>
                <a:close/>
                <a:moveTo>
                  <a:pt x="154" y="0"/>
                </a:moveTo>
                <a:cubicBezTo>
                  <a:pt x="154" y="0"/>
                  <a:pt x="153" y="0"/>
                  <a:pt x="152" y="0"/>
                </a:cubicBezTo>
                <a:cubicBezTo>
                  <a:pt x="146" y="3"/>
                  <a:pt x="146" y="3"/>
                  <a:pt x="146" y="3"/>
                </a:cubicBezTo>
                <a:cubicBezTo>
                  <a:pt x="145" y="3"/>
                  <a:pt x="144" y="4"/>
                  <a:pt x="143" y="5"/>
                </a:cubicBezTo>
                <a:cubicBezTo>
                  <a:pt x="143" y="6"/>
                  <a:pt x="143" y="7"/>
                  <a:pt x="143" y="9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1" y="54"/>
                  <a:pt x="164" y="55"/>
                  <a:pt x="166" y="54"/>
                </a:cubicBezTo>
                <a:cubicBezTo>
                  <a:pt x="173" y="51"/>
                  <a:pt x="173" y="51"/>
                  <a:pt x="173" y="51"/>
                </a:cubicBezTo>
                <a:cubicBezTo>
                  <a:pt x="174" y="51"/>
                  <a:pt x="175" y="50"/>
                  <a:pt x="175" y="49"/>
                </a:cubicBezTo>
                <a:cubicBezTo>
                  <a:pt x="176" y="48"/>
                  <a:pt x="176" y="46"/>
                  <a:pt x="175" y="45"/>
                </a:cubicBezTo>
                <a:cubicBezTo>
                  <a:pt x="158" y="3"/>
                  <a:pt x="158" y="3"/>
                  <a:pt x="158" y="3"/>
                </a:cubicBezTo>
                <a:cubicBezTo>
                  <a:pt x="158" y="1"/>
                  <a:pt x="156" y="0"/>
                  <a:pt x="154" y="0"/>
                </a:cubicBezTo>
                <a:close/>
                <a:moveTo>
                  <a:pt x="0" y="58"/>
                </a:moveTo>
                <a:cubicBezTo>
                  <a:pt x="0" y="60"/>
                  <a:pt x="0" y="61"/>
                  <a:pt x="1" y="62"/>
                </a:cubicBezTo>
                <a:cubicBezTo>
                  <a:pt x="2" y="63"/>
                  <a:pt x="3" y="63"/>
                  <a:pt x="4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4" y="64"/>
                  <a:pt x="16" y="62"/>
                  <a:pt x="16" y="6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19" y="9"/>
                  <a:pt x="19" y="8"/>
                </a:cubicBezTo>
                <a:cubicBezTo>
                  <a:pt x="18" y="7"/>
                  <a:pt x="17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6"/>
                  <a:pt x="4" y="8"/>
                  <a:pt x="3" y="10"/>
                </a:cubicBezTo>
                <a:lnTo>
                  <a:pt x="0" y="58"/>
                </a:lnTo>
                <a:close/>
                <a:moveTo>
                  <a:pt x="72" y="101"/>
                </a:moveTo>
                <a:cubicBezTo>
                  <a:pt x="72" y="100"/>
                  <a:pt x="71" y="98"/>
                  <a:pt x="69" y="97"/>
                </a:cubicBezTo>
                <a:cubicBezTo>
                  <a:pt x="66" y="94"/>
                  <a:pt x="63" y="95"/>
                  <a:pt x="60" y="98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11"/>
                  <a:pt x="54" y="115"/>
                  <a:pt x="55" y="116"/>
                </a:cubicBezTo>
                <a:cubicBezTo>
                  <a:pt x="56" y="117"/>
                  <a:pt x="58" y="117"/>
                  <a:pt x="59" y="117"/>
                </a:cubicBezTo>
                <a:cubicBezTo>
                  <a:pt x="61" y="117"/>
                  <a:pt x="62" y="116"/>
                  <a:pt x="64" y="114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2" y="105"/>
                  <a:pt x="72" y="103"/>
                  <a:pt x="72" y="101"/>
                </a:cubicBezTo>
                <a:close/>
                <a:moveTo>
                  <a:pt x="38" y="98"/>
                </a:moveTo>
                <a:cubicBezTo>
                  <a:pt x="35" y="101"/>
                  <a:pt x="36" y="104"/>
                  <a:pt x="40" y="107"/>
                </a:cubicBezTo>
                <a:cubicBezTo>
                  <a:pt x="43" y="110"/>
                  <a:pt x="46" y="109"/>
                  <a:pt x="49" y="106"/>
                </a:cubicBezTo>
                <a:cubicBezTo>
                  <a:pt x="57" y="96"/>
                  <a:pt x="57" y="96"/>
                  <a:pt x="57" y="96"/>
                </a:cubicBezTo>
                <a:cubicBezTo>
                  <a:pt x="61" y="91"/>
                  <a:pt x="57" y="87"/>
                  <a:pt x="56" y="86"/>
                </a:cubicBezTo>
                <a:cubicBezTo>
                  <a:pt x="53" y="84"/>
                  <a:pt x="50" y="84"/>
                  <a:pt x="47" y="88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4"/>
                  <a:pt x="42" y="94"/>
                  <a:pt x="42" y="94"/>
                </a:cubicBezTo>
                <a:lnTo>
                  <a:pt x="38" y="98"/>
                </a:lnTo>
                <a:close/>
                <a:moveTo>
                  <a:pt x="26" y="86"/>
                </a:moveTo>
                <a:cubicBezTo>
                  <a:pt x="24" y="88"/>
                  <a:pt x="24" y="90"/>
                  <a:pt x="24" y="92"/>
                </a:cubicBezTo>
                <a:cubicBezTo>
                  <a:pt x="24" y="93"/>
                  <a:pt x="25" y="95"/>
                  <a:pt x="27" y="96"/>
                </a:cubicBezTo>
                <a:cubicBezTo>
                  <a:pt x="30" y="98"/>
                  <a:pt x="33" y="98"/>
                  <a:pt x="36" y="95"/>
                </a:cubicBezTo>
                <a:cubicBezTo>
                  <a:pt x="45" y="84"/>
                  <a:pt x="45" y="84"/>
                  <a:pt x="45" y="84"/>
                </a:cubicBezTo>
                <a:cubicBezTo>
                  <a:pt x="46" y="82"/>
                  <a:pt x="47" y="80"/>
                  <a:pt x="46" y="78"/>
                </a:cubicBezTo>
                <a:cubicBezTo>
                  <a:pt x="46" y="77"/>
                  <a:pt x="45" y="75"/>
                  <a:pt x="44" y="74"/>
                </a:cubicBezTo>
                <a:cubicBezTo>
                  <a:pt x="41" y="72"/>
                  <a:pt x="38" y="72"/>
                  <a:pt x="35" y="75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2"/>
                  <a:pt x="30" y="82"/>
                  <a:pt x="30" y="82"/>
                </a:cubicBezTo>
                <a:lnTo>
                  <a:pt x="26" y="86"/>
                </a:lnTo>
                <a:close/>
                <a:moveTo>
                  <a:pt x="24" y="82"/>
                </a:moveTo>
                <a:cubicBezTo>
                  <a:pt x="33" y="72"/>
                  <a:pt x="33" y="72"/>
                  <a:pt x="33" y="72"/>
                </a:cubicBezTo>
                <a:cubicBezTo>
                  <a:pt x="37" y="67"/>
                  <a:pt x="33" y="63"/>
                  <a:pt x="32" y="62"/>
                </a:cubicBezTo>
                <a:cubicBezTo>
                  <a:pt x="29" y="60"/>
                  <a:pt x="25" y="60"/>
                  <a:pt x="23" y="63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19" y="68"/>
                  <a:pt x="19" y="68"/>
                  <a:pt x="19" y="68"/>
                </a:cubicBezTo>
                <a:cubicBezTo>
                  <a:pt x="15" y="73"/>
                  <a:pt x="15" y="73"/>
                  <a:pt x="15" y="73"/>
                </a:cubicBezTo>
                <a:cubicBezTo>
                  <a:pt x="14" y="74"/>
                  <a:pt x="13" y="76"/>
                  <a:pt x="13" y="78"/>
                </a:cubicBezTo>
                <a:cubicBezTo>
                  <a:pt x="13" y="80"/>
                  <a:pt x="14" y="81"/>
                  <a:pt x="15" y="81"/>
                </a:cubicBezTo>
                <a:cubicBezTo>
                  <a:pt x="17" y="83"/>
                  <a:pt x="18" y="84"/>
                  <a:pt x="20" y="84"/>
                </a:cubicBezTo>
                <a:cubicBezTo>
                  <a:pt x="21" y="84"/>
                  <a:pt x="22" y="83"/>
                  <a:pt x="24" y="82"/>
                </a:cubicBezTo>
                <a:close/>
                <a:moveTo>
                  <a:pt x="133" y="73"/>
                </a:moveTo>
                <a:cubicBezTo>
                  <a:pt x="135" y="71"/>
                  <a:pt x="136" y="67"/>
                  <a:pt x="132" y="64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12" y="46"/>
                  <a:pt x="93" y="30"/>
                  <a:pt x="88" y="27"/>
                </a:cubicBezTo>
                <a:cubicBezTo>
                  <a:pt x="86" y="27"/>
                  <a:pt x="81" y="29"/>
                  <a:pt x="77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1"/>
                  <a:pt x="70" y="33"/>
                  <a:pt x="64" y="33"/>
                </a:cubicBezTo>
                <a:cubicBezTo>
                  <a:pt x="60" y="33"/>
                  <a:pt x="57" y="32"/>
                  <a:pt x="55" y="31"/>
                </a:cubicBezTo>
                <a:cubicBezTo>
                  <a:pt x="52" y="29"/>
                  <a:pt x="51" y="26"/>
                  <a:pt x="52" y="24"/>
                </a:cubicBezTo>
                <a:cubicBezTo>
                  <a:pt x="52" y="20"/>
                  <a:pt x="55" y="17"/>
                  <a:pt x="57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60"/>
                  <a:pt x="20" y="60"/>
                  <a:pt x="20" y="60"/>
                </a:cubicBezTo>
                <a:cubicBezTo>
                  <a:pt x="23" y="57"/>
                  <a:pt x="26" y="56"/>
                  <a:pt x="28" y="56"/>
                </a:cubicBezTo>
                <a:cubicBezTo>
                  <a:pt x="30" y="56"/>
                  <a:pt x="32" y="57"/>
                  <a:pt x="34" y="59"/>
                </a:cubicBezTo>
                <a:cubicBezTo>
                  <a:pt x="37" y="62"/>
                  <a:pt x="39" y="65"/>
                  <a:pt x="38" y="69"/>
                </a:cubicBezTo>
                <a:cubicBezTo>
                  <a:pt x="41" y="68"/>
                  <a:pt x="44" y="69"/>
                  <a:pt x="46" y="71"/>
                </a:cubicBezTo>
                <a:cubicBezTo>
                  <a:pt x="50" y="74"/>
                  <a:pt x="51" y="77"/>
                  <a:pt x="51" y="81"/>
                </a:cubicBezTo>
                <a:cubicBezTo>
                  <a:pt x="53" y="80"/>
                  <a:pt x="56" y="81"/>
                  <a:pt x="58" y="83"/>
                </a:cubicBezTo>
                <a:cubicBezTo>
                  <a:pt x="61" y="85"/>
                  <a:pt x="63" y="88"/>
                  <a:pt x="63" y="92"/>
                </a:cubicBezTo>
                <a:cubicBezTo>
                  <a:pt x="66" y="91"/>
                  <a:pt x="69" y="91"/>
                  <a:pt x="72" y="94"/>
                </a:cubicBezTo>
                <a:cubicBezTo>
                  <a:pt x="76" y="97"/>
                  <a:pt x="77" y="101"/>
                  <a:pt x="76" y="105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0" y="109"/>
                  <a:pt x="82" y="110"/>
                  <a:pt x="83" y="110"/>
                </a:cubicBezTo>
                <a:cubicBezTo>
                  <a:pt x="85" y="110"/>
                  <a:pt x="86" y="108"/>
                  <a:pt x="87" y="107"/>
                </a:cubicBezTo>
                <a:cubicBezTo>
                  <a:pt x="89" y="105"/>
                  <a:pt x="91" y="103"/>
                  <a:pt x="88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73" y="87"/>
                  <a:pt x="73" y="87"/>
                  <a:pt x="73" y="87"/>
                </a:cubicBezTo>
                <a:cubicBezTo>
                  <a:pt x="72" y="87"/>
                  <a:pt x="72" y="86"/>
                  <a:pt x="72" y="86"/>
                </a:cubicBezTo>
                <a:cubicBezTo>
                  <a:pt x="72" y="85"/>
                  <a:pt x="72" y="84"/>
                  <a:pt x="73" y="84"/>
                </a:cubicBezTo>
                <a:cubicBezTo>
                  <a:pt x="73" y="83"/>
                  <a:pt x="75" y="83"/>
                  <a:pt x="76" y="84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7" y="101"/>
                  <a:pt x="98" y="101"/>
                  <a:pt x="99" y="101"/>
                </a:cubicBezTo>
                <a:cubicBezTo>
                  <a:pt x="101" y="101"/>
                  <a:pt x="103" y="100"/>
                  <a:pt x="104" y="98"/>
                </a:cubicBezTo>
                <a:cubicBezTo>
                  <a:pt x="105" y="97"/>
                  <a:pt x="106" y="95"/>
                  <a:pt x="106" y="94"/>
                </a:cubicBezTo>
                <a:cubicBezTo>
                  <a:pt x="106" y="92"/>
                  <a:pt x="105" y="90"/>
                  <a:pt x="103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0" y="78"/>
                  <a:pt x="90" y="78"/>
                  <a:pt x="90" y="78"/>
                </a:cubicBezTo>
                <a:cubicBezTo>
                  <a:pt x="89" y="78"/>
                  <a:pt x="89" y="77"/>
                  <a:pt x="89" y="77"/>
                </a:cubicBezTo>
                <a:cubicBezTo>
                  <a:pt x="89" y="76"/>
                  <a:pt x="89" y="75"/>
                  <a:pt x="89" y="75"/>
                </a:cubicBezTo>
                <a:cubicBezTo>
                  <a:pt x="90" y="74"/>
                  <a:pt x="92" y="74"/>
                  <a:pt x="93" y="74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2" y="90"/>
                  <a:pt x="113" y="91"/>
                  <a:pt x="115" y="91"/>
                </a:cubicBezTo>
                <a:cubicBezTo>
                  <a:pt x="117" y="91"/>
                  <a:pt x="119" y="89"/>
                  <a:pt x="121" y="87"/>
                </a:cubicBezTo>
                <a:cubicBezTo>
                  <a:pt x="122" y="86"/>
                  <a:pt x="123" y="84"/>
                  <a:pt x="122" y="83"/>
                </a:cubicBezTo>
                <a:cubicBezTo>
                  <a:pt x="122" y="81"/>
                  <a:pt x="121" y="79"/>
                  <a:pt x="120" y="78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4" y="65"/>
                  <a:pt x="104" y="64"/>
                  <a:pt x="105" y="63"/>
                </a:cubicBezTo>
                <a:cubicBezTo>
                  <a:pt x="105" y="62"/>
                  <a:pt x="107" y="62"/>
                  <a:pt x="108" y="62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6" y="77"/>
                  <a:pt x="130" y="76"/>
                  <a:pt x="13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4432300" y="1803400"/>
            <a:ext cx="666750" cy="561975"/>
          </a:xfrm>
          <a:custGeom>
            <a:avLst/>
            <a:gdLst/>
            <a:ahLst/>
            <a:cxnLst/>
            <a:rect l="l" t="t" r="r" b="b"/>
            <a:pathLst>
              <a:path w="152" h="128" extrusionOk="0">
                <a:moveTo>
                  <a:pt x="20" y="104"/>
                </a:moveTo>
                <a:cubicBezTo>
                  <a:pt x="20" y="70"/>
                  <a:pt x="20" y="70"/>
                  <a:pt x="20" y="70"/>
                </a:cubicBezTo>
                <a:cubicBezTo>
                  <a:pt x="20" y="67"/>
                  <a:pt x="22" y="65"/>
                  <a:pt x="25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6" y="65"/>
                  <a:pt x="39" y="67"/>
                  <a:pt x="39" y="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7"/>
                  <a:pt x="36" y="109"/>
                  <a:pt x="34" y="109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2" y="109"/>
                  <a:pt x="20" y="107"/>
                  <a:pt x="20" y="104"/>
                </a:cubicBezTo>
                <a:close/>
                <a:moveTo>
                  <a:pt x="56" y="52"/>
                </a:moveTo>
                <a:cubicBezTo>
                  <a:pt x="53" y="52"/>
                  <a:pt x="51" y="55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7"/>
                  <a:pt x="53" y="109"/>
                  <a:pt x="56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7" y="109"/>
                  <a:pt x="69" y="107"/>
                  <a:pt x="69" y="104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5"/>
                  <a:pt x="67" y="52"/>
                  <a:pt x="64" y="52"/>
                </a:cubicBezTo>
                <a:lnTo>
                  <a:pt x="56" y="52"/>
                </a:lnTo>
                <a:close/>
                <a:moveTo>
                  <a:pt x="86" y="42"/>
                </a:moveTo>
                <a:cubicBezTo>
                  <a:pt x="83" y="42"/>
                  <a:pt x="81" y="44"/>
                  <a:pt x="81" y="47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7"/>
                  <a:pt x="83" y="109"/>
                  <a:pt x="86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7" y="109"/>
                  <a:pt x="99" y="107"/>
                  <a:pt x="99" y="104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44"/>
                  <a:pt x="97" y="42"/>
                  <a:pt x="94" y="42"/>
                </a:cubicBezTo>
                <a:lnTo>
                  <a:pt x="86" y="42"/>
                </a:lnTo>
                <a:close/>
                <a:moveTo>
                  <a:pt x="117" y="31"/>
                </a:moveTo>
                <a:cubicBezTo>
                  <a:pt x="114" y="31"/>
                  <a:pt x="112" y="33"/>
                  <a:pt x="112" y="3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7"/>
                  <a:pt x="114" y="109"/>
                  <a:pt x="117" y="109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8" y="109"/>
                  <a:pt x="130" y="107"/>
                  <a:pt x="130" y="104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33"/>
                  <a:pt x="128" y="31"/>
                  <a:pt x="125" y="31"/>
                </a:cubicBezTo>
                <a:lnTo>
                  <a:pt x="117" y="31"/>
                </a:lnTo>
                <a:close/>
                <a:moveTo>
                  <a:pt x="23" y="51"/>
                </a:moveTo>
                <a:cubicBezTo>
                  <a:pt x="55" y="45"/>
                  <a:pt x="85" y="34"/>
                  <a:pt x="113" y="17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25" y="7"/>
                  <a:pt x="125" y="7"/>
                  <a:pt x="125" y="7"/>
                </a:cubicBezTo>
                <a:cubicBezTo>
                  <a:pt x="107" y="6"/>
                  <a:pt x="107" y="6"/>
                  <a:pt x="107" y="6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83" y="27"/>
                  <a:pt x="53" y="39"/>
                  <a:pt x="21" y="45"/>
                </a:cubicBezTo>
                <a:lnTo>
                  <a:pt x="23" y="51"/>
                </a:lnTo>
                <a:close/>
                <a:moveTo>
                  <a:pt x="152" y="119"/>
                </a:moveTo>
                <a:cubicBezTo>
                  <a:pt x="136" y="110"/>
                  <a:pt x="136" y="110"/>
                  <a:pt x="136" y="110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15"/>
                  <a:pt x="5" y="115"/>
                  <a:pt x="5" y="115"/>
                </a:cubicBezTo>
                <a:cubicBezTo>
                  <a:pt x="5" y="119"/>
                  <a:pt x="5" y="119"/>
                  <a:pt x="5" y="119"/>
                </a:cubicBezTo>
                <a:cubicBezTo>
                  <a:pt x="5" y="122"/>
                  <a:pt x="5" y="122"/>
                  <a:pt x="5" y="122"/>
                </a:cubicBezTo>
                <a:cubicBezTo>
                  <a:pt x="136" y="122"/>
                  <a:pt x="136" y="122"/>
                  <a:pt x="136" y="122"/>
                </a:cubicBezTo>
                <a:cubicBezTo>
                  <a:pt x="136" y="128"/>
                  <a:pt x="136" y="128"/>
                  <a:pt x="136" y="128"/>
                </a:cubicBezTo>
                <a:lnTo>
                  <a:pt x="152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6985000" y="1811337"/>
            <a:ext cx="982662" cy="514350"/>
          </a:xfrm>
          <a:custGeom>
            <a:avLst/>
            <a:gdLst/>
            <a:ahLst/>
            <a:cxnLst/>
            <a:rect l="l" t="t" r="r" b="b"/>
            <a:pathLst>
              <a:path w="224" h="117" extrusionOk="0">
                <a:moveTo>
                  <a:pt x="162" y="110"/>
                </a:moveTo>
                <a:cubicBezTo>
                  <a:pt x="159" y="111"/>
                  <a:pt x="155" y="113"/>
                  <a:pt x="152" y="113"/>
                </a:cubicBezTo>
                <a:cubicBezTo>
                  <a:pt x="141" y="116"/>
                  <a:pt x="129" y="116"/>
                  <a:pt x="115" y="117"/>
                </a:cubicBezTo>
                <a:cubicBezTo>
                  <a:pt x="101" y="116"/>
                  <a:pt x="89" y="116"/>
                  <a:pt x="78" y="113"/>
                </a:cubicBezTo>
                <a:cubicBezTo>
                  <a:pt x="75" y="113"/>
                  <a:pt x="71" y="111"/>
                  <a:pt x="68" y="110"/>
                </a:cubicBezTo>
                <a:cubicBezTo>
                  <a:pt x="59" y="105"/>
                  <a:pt x="58" y="98"/>
                  <a:pt x="64" y="92"/>
                </a:cubicBezTo>
                <a:cubicBezTo>
                  <a:pt x="70" y="86"/>
                  <a:pt x="77" y="82"/>
                  <a:pt x="85" y="79"/>
                </a:cubicBezTo>
                <a:cubicBezTo>
                  <a:pt x="88" y="77"/>
                  <a:pt x="91" y="76"/>
                  <a:pt x="95" y="74"/>
                </a:cubicBezTo>
                <a:cubicBezTo>
                  <a:pt x="101" y="72"/>
                  <a:pt x="103" y="65"/>
                  <a:pt x="98" y="60"/>
                </a:cubicBezTo>
                <a:cubicBezTo>
                  <a:pt x="89" y="51"/>
                  <a:pt x="85" y="39"/>
                  <a:pt x="85" y="26"/>
                </a:cubicBezTo>
                <a:cubicBezTo>
                  <a:pt x="86" y="12"/>
                  <a:pt x="94" y="5"/>
                  <a:pt x="107" y="1"/>
                </a:cubicBezTo>
                <a:cubicBezTo>
                  <a:pt x="110" y="1"/>
                  <a:pt x="112" y="0"/>
                  <a:pt x="115" y="0"/>
                </a:cubicBezTo>
                <a:cubicBezTo>
                  <a:pt x="118" y="0"/>
                  <a:pt x="120" y="1"/>
                  <a:pt x="123" y="1"/>
                </a:cubicBezTo>
                <a:cubicBezTo>
                  <a:pt x="136" y="5"/>
                  <a:pt x="144" y="12"/>
                  <a:pt x="144" y="26"/>
                </a:cubicBezTo>
                <a:cubicBezTo>
                  <a:pt x="145" y="39"/>
                  <a:pt x="141" y="51"/>
                  <a:pt x="131" y="60"/>
                </a:cubicBezTo>
                <a:cubicBezTo>
                  <a:pt x="127" y="65"/>
                  <a:pt x="128" y="72"/>
                  <a:pt x="135" y="74"/>
                </a:cubicBezTo>
                <a:cubicBezTo>
                  <a:pt x="138" y="76"/>
                  <a:pt x="142" y="77"/>
                  <a:pt x="145" y="79"/>
                </a:cubicBezTo>
                <a:cubicBezTo>
                  <a:pt x="153" y="82"/>
                  <a:pt x="160" y="86"/>
                  <a:pt x="166" y="92"/>
                </a:cubicBezTo>
                <a:cubicBezTo>
                  <a:pt x="170" y="96"/>
                  <a:pt x="171" y="105"/>
                  <a:pt x="162" y="110"/>
                </a:cubicBezTo>
                <a:close/>
                <a:moveTo>
                  <a:pt x="220" y="100"/>
                </a:moveTo>
                <a:cubicBezTo>
                  <a:pt x="216" y="96"/>
                  <a:pt x="211" y="93"/>
                  <a:pt x="206" y="90"/>
                </a:cubicBezTo>
                <a:cubicBezTo>
                  <a:pt x="203" y="89"/>
                  <a:pt x="201" y="88"/>
                  <a:pt x="199" y="87"/>
                </a:cubicBezTo>
                <a:cubicBezTo>
                  <a:pt x="194" y="86"/>
                  <a:pt x="193" y="81"/>
                  <a:pt x="196" y="78"/>
                </a:cubicBezTo>
                <a:cubicBezTo>
                  <a:pt x="203" y="71"/>
                  <a:pt x="206" y="63"/>
                  <a:pt x="205" y="53"/>
                </a:cubicBezTo>
                <a:cubicBezTo>
                  <a:pt x="205" y="44"/>
                  <a:pt x="199" y="39"/>
                  <a:pt x="190" y="37"/>
                </a:cubicBezTo>
                <a:cubicBezTo>
                  <a:pt x="188" y="36"/>
                  <a:pt x="187" y="36"/>
                  <a:pt x="185" y="36"/>
                </a:cubicBezTo>
                <a:cubicBezTo>
                  <a:pt x="183" y="36"/>
                  <a:pt x="181" y="36"/>
                  <a:pt x="179" y="37"/>
                </a:cubicBezTo>
                <a:cubicBezTo>
                  <a:pt x="170" y="39"/>
                  <a:pt x="165" y="44"/>
                  <a:pt x="164" y="53"/>
                </a:cubicBezTo>
                <a:cubicBezTo>
                  <a:pt x="164" y="63"/>
                  <a:pt x="166" y="71"/>
                  <a:pt x="173" y="78"/>
                </a:cubicBezTo>
                <a:cubicBezTo>
                  <a:pt x="177" y="81"/>
                  <a:pt x="175" y="86"/>
                  <a:pt x="171" y="87"/>
                </a:cubicBezTo>
                <a:cubicBezTo>
                  <a:pt x="171" y="87"/>
                  <a:pt x="170" y="87"/>
                  <a:pt x="170" y="87"/>
                </a:cubicBezTo>
                <a:cubicBezTo>
                  <a:pt x="171" y="88"/>
                  <a:pt x="172" y="89"/>
                  <a:pt x="172" y="89"/>
                </a:cubicBezTo>
                <a:cubicBezTo>
                  <a:pt x="175" y="93"/>
                  <a:pt x="177" y="98"/>
                  <a:pt x="176" y="102"/>
                </a:cubicBezTo>
                <a:cubicBezTo>
                  <a:pt x="175" y="107"/>
                  <a:pt x="172" y="111"/>
                  <a:pt x="167" y="114"/>
                </a:cubicBezTo>
                <a:cubicBezTo>
                  <a:pt x="166" y="114"/>
                  <a:pt x="164" y="115"/>
                  <a:pt x="163" y="115"/>
                </a:cubicBezTo>
                <a:cubicBezTo>
                  <a:pt x="169" y="116"/>
                  <a:pt x="176" y="117"/>
                  <a:pt x="185" y="117"/>
                </a:cubicBezTo>
                <a:cubicBezTo>
                  <a:pt x="195" y="117"/>
                  <a:pt x="203" y="116"/>
                  <a:pt x="210" y="114"/>
                </a:cubicBezTo>
                <a:cubicBezTo>
                  <a:pt x="213" y="114"/>
                  <a:pt x="215" y="113"/>
                  <a:pt x="217" y="112"/>
                </a:cubicBezTo>
                <a:cubicBezTo>
                  <a:pt x="224" y="109"/>
                  <a:pt x="223" y="102"/>
                  <a:pt x="220" y="100"/>
                </a:cubicBezTo>
                <a:close/>
                <a:moveTo>
                  <a:pt x="53" y="102"/>
                </a:moveTo>
                <a:cubicBezTo>
                  <a:pt x="52" y="98"/>
                  <a:pt x="54" y="93"/>
                  <a:pt x="58" y="89"/>
                </a:cubicBezTo>
                <a:cubicBezTo>
                  <a:pt x="59" y="88"/>
                  <a:pt x="61" y="87"/>
                  <a:pt x="62" y="85"/>
                </a:cubicBezTo>
                <a:cubicBezTo>
                  <a:pt x="61" y="85"/>
                  <a:pt x="60" y="84"/>
                  <a:pt x="59" y="84"/>
                </a:cubicBezTo>
                <a:cubicBezTo>
                  <a:pt x="54" y="82"/>
                  <a:pt x="53" y="77"/>
                  <a:pt x="57" y="73"/>
                </a:cubicBezTo>
                <a:cubicBezTo>
                  <a:pt x="64" y="66"/>
                  <a:pt x="67" y="57"/>
                  <a:pt x="67" y="47"/>
                </a:cubicBezTo>
                <a:cubicBezTo>
                  <a:pt x="66" y="36"/>
                  <a:pt x="60" y="30"/>
                  <a:pt x="50" y="28"/>
                </a:cubicBezTo>
                <a:cubicBezTo>
                  <a:pt x="48" y="27"/>
                  <a:pt x="46" y="27"/>
                  <a:pt x="44" y="27"/>
                </a:cubicBezTo>
                <a:cubicBezTo>
                  <a:pt x="42" y="27"/>
                  <a:pt x="40" y="27"/>
                  <a:pt x="38" y="28"/>
                </a:cubicBezTo>
                <a:cubicBezTo>
                  <a:pt x="28" y="30"/>
                  <a:pt x="22" y="36"/>
                  <a:pt x="21" y="47"/>
                </a:cubicBezTo>
                <a:cubicBezTo>
                  <a:pt x="21" y="57"/>
                  <a:pt x="24" y="66"/>
                  <a:pt x="31" y="73"/>
                </a:cubicBezTo>
                <a:cubicBezTo>
                  <a:pt x="35" y="77"/>
                  <a:pt x="33" y="82"/>
                  <a:pt x="28" y="84"/>
                </a:cubicBezTo>
                <a:cubicBezTo>
                  <a:pt x="26" y="85"/>
                  <a:pt x="23" y="86"/>
                  <a:pt x="20" y="87"/>
                </a:cubicBezTo>
                <a:cubicBezTo>
                  <a:pt x="15" y="90"/>
                  <a:pt x="9" y="93"/>
                  <a:pt x="4" y="98"/>
                </a:cubicBezTo>
                <a:cubicBezTo>
                  <a:pt x="0" y="102"/>
                  <a:pt x="0" y="108"/>
                  <a:pt x="8" y="112"/>
                </a:cubicBezTo>
                <a:cubicBezTo>
                  <a:pt x="10" y="113"/>
                  <a:pt x="13" y="114"/>
                  <a:pt x="16" y="114"/>
                </a:cubicBezTo>
                <a:cubicBezTo>
                  <a:pt x="24" y="116"/>
                  <a:pt x="33" y="117"/>
                  <a:pt x="44" y="117"/>
                </a:cubicBezTo>
                <a:cubicBezTo>
                  <a:pt x="53" y="117"/>
                  <a:pt x="60" y="116"/>
                  <a:pt x="67" y="115"/>
                </a:cubicBezTo>
                <a:cubicBezTo>
                  <a:pt x="66" y="115"/>
                  <a:pt x="64" y="114"/>
                  <a:pt x="63" y="114"/>
                </a:cubicBezTo>
                <a:cubicBezTo>
                  <a:pt x="57" y="111"/>
                  <a:pt x="54" y="107"/>
                  <a:pt x="53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7204075" y="4370387"/>
            <a:ext cx="596900" cy="536575"/>
          </a:xfrm>
          <a:custGeom>
            <a:avLst/>
            <a:gdLst/>
            <a:ahLst/>
            <a:cxnLst/>
            <a:rect l="l" t="t" r="r" b="b"/>
            <a:pathLst>
              <a:path w="136" h="122" extrusionOk="0">
                <a:moveTo>
                  <a:pt x="93" y="17"/>
                </a:moveTo>
                <a:cubicBezTo>
                  <a:pt x="84" y="17"/>
                  <a:pt x="84" y="17"/>
                  <a:pt x="84" y="17"/>
                </a:cubicBezTo>
                <a:cubicBezTo>
                  <a:pt x="84" y="12"/>
                  <a:pt x="80" y="8"/>
                  <a:pt x="7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6" y="8"/>
                  <a:pt x="52" y="12"/>
                  <a:pt x="5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8"/>
                  <a:pt x="50" y="0"/>
                  <a:pt x="5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6" y="0"/>
                  <a:pt x="92" y="8"/>
                  <a:pt x="93" y="17"/>
                </a:cubicBezTo>
                <a:close/>
                <a:moveTo>
                  <a:pt x="21" y="68"/>
                </a:moveTo>
                <a:cubicBezTo>
                  <a:pt x="55" y="68"/>
                  <a:pt x="55" y="68"/>
                  <a:pt x="55" y="68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0"/>
                  <a:pt x="58" y="57"/>
                  <a:pt x="6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8" y="57"/>
                  <a:pt x="81" y="60"/>
                  <a:pt x="81" y="63"/>
                </a:cubicBezTo>
                <a:cubicBezTo>
                  <a:pt x="81" y="68"/>
                  <a:pt x="81" y="68"/>
                  <a:pt x="81" y="68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26" y="68"/>
                  <a:pt x="134" y="60"/>
                  <a:pt x="136" y="49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28"/>
                  <a:pt x="129" y="20"/>
                  <a:pt x="120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60"/>
                  <a:pt x="10" y="68"/>
                  <a:pt x="21" y="68"/>
                </a:cubicBezTo>
                <a:close/>
                <a:moveTo>
                  <a:pt x="115" y="74"/>
                </a:moveTo>
                <a:cubicBezTo>
                  <a:pt x="81" y="74"/>
                  <a:pt x="81" y="74"/>
                  <a:pt x="81" y="74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3"/>
                  <a:pt x="78" y="86"/>
                  <a:pt x="75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58" y="86"/>
                  <a:pt x="55" y="83"/>
                  <a:pt x="55" y="79"/>
                </a:cubicBezTo>
                <a:cubicBezTo>
                  <a:pt x="55" y="74"/>
                  <a:pt x="55" y="74"/>
                  <a:pt x="55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2" y="74"/>
                  <a:pt x="5" y="69"/>
                  <a:pt x="0" y="6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4"/>
                  <a:pt x="7" y="122"/>
                  <a:pt x="16" y="122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29" y="122"/>
                  <a:pt x="136" y="114"/>
                  <a:pt x="136" y="104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1" y="69"/>
                  <a:pt x="124" y="74"/>
                  <a:pt x="115" y="74"/>
                </a:cubicBezTo>
                <a:close/>
                <a:moveTo>
                  <a:pt x="74" y="62"/>
                </a:moveTo>
                <a:cubicBezTo>
                  <a:pt x="62" y="62"/>
                  <a:pt x="62" y="62"/>
                  <a:pt x="62" y="62"/>
                </a:cubicBezTo>
                <a:cubicBezTo>
                  <a:pt x="61" y="62"/>
                  <a:pt x="59" y="63"/>
                  <a:pt x="59" y="6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80"/>
                  <a:pt x="61" y="81"/>
                  <a:pt x="62" y="81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1"/>
                  <a:pt x="77" y="80"/>
                  <a:pt x="77" y="78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63"/>
                  <a:pt x="76" y="62"/>
                  <a:pt x="7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15" name="Google Shape;615;p38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616" name="Google Shape;616;p38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617" name="Google Shape;617;p38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618" name="Google Shape;618;p38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619" name="Google Shape;619;p38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20" name="Google Shape;620;p38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21" name="Google Shape;621;p38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22" name="Google Shape;622;p38"/>
          <p:cNvSpPr/>
          <p:nvPr/>
        </p:nvSpPr>
        <p:spPr>
          <a:xfrm>
            <a:off x="3606800" y="3068637"/>
            <a:ext cx="2373312" cy="2849562"/>
          </a:xfrm>
          <a:custGeom>
            <a:avLst/>
            <a:gdLst/>
            <a:ahLst/>
            <a:cxnLst/>
            <a:rect l="l" t="t" r="r" b="b"/>
            <a:pathLst>
              <a:path w="535" h="642" extrusionOk="0">
                <a:moveTo>
                  <a:pt x="533" y="642"/>
                </a:moveTo>
                <a:cubicBezTo>
                  <a:pt x="442" y="486"/>
                  <a:pt x="442" y="486"/>
                  <a:pt x="442" y="486"/>
                </a:cubicBezTo>
                <a:cubicBezTo>
                  <a:pt x="535" y="329"/>
                  <a:pt x="535" y="329"/>
                  <a:pt x="535" y="329"/>
                </a:cubicBezTo>
                <a:cubicBezTo>
                  <a:pt x="414" y="316"/>
                  <a:pt x="318" y="215"/>
                  <a:pt x="312" y="92"/>
                </a:cubicBezTo>
                <a:cubicBezTo>
                  <a:pt x="156" y="0"/>
                  <a:pt x="156" y="0"/>
                  <a:pt x="156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5" y="387"/>
                  <a:pt x="240" y="627"/>
                  <a:pt x="533" y="642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8"/>
          <p:cNvSpPr/>
          <p:nvPr/>
        </p:nvSpPr>
        <p:spPr>
          <a:xfrm>
            <a:off x="5735637" y="3543300"/>
            <a:ext cx="2841625" cy="2374900"/>
          </a:xfrm>
          <a:custGeom>
            <a:avLst/>
            <a:gdLst/>
            <a:ahLst/>
            <a:cxnLst/>
            <a:rect l="l" t="t" r="r" b="b"/>
            <a:pathLst>
              <a:path w="641" h="535" extrusionOk="0">
                <a:moveTo>
                  <a:pt x="0" y="379"/>
                </a:moveTo>
                <a:cubicBezTo>
                  <a:pt x="91" y="535"/>
                  <a:pt x="91" y="535"/>
                  <a:pt x="91" y="535"/>
                </a:cubicBezTo>
                <a:cubicBezTo>
                  <a:pt x="387" y="530"/>
                  <a:pt x="627" y="295"/>
                  <a:pt x="641" y="2"/>
                </a:cubicBezTo>
                <a:cubicBezTo>
                  <a:pt x="486" y="93"/>
                  <a:pt x="486" y="93"/>
                  <a:pt x="486" y="93"/>
                </a:cubicBezTo>
                <a:cubicBezTo>
                  <a:pt x="328" y="0"/>
                  <a:pt x="328" y="0"/>
                  <a:pt x="328" y="0"/>
                </a:cubicBezTo>
                <a:cubicBezTo>
                  <a:pt x="316" y="122"/>
                  <a:pt x="215" y="217"/>
                  <a:pt x="92" y="223"/>
                </a:cubicBezTo>
                <a:lnTo>
                  <a:pt x="0" y="379"/>
                </a:ln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8"/>
          <p:cNvSpPr/>
          <p:nvPr/>
        </p:nvSpPr>
        <p:spPr>
          <a:xfrm>
            <a:off x="6210300" y="942975"/>
            <a:ext cx="2371725" cy="2844800"/>
          </a:xfrm>
          <a:custGeom>
            <a:avLst/>
            <a:gdLst/>
            <a:ahLst/>
            <a:cxnLst/>
            <a:rect l="l" t="t" r="r" b="b"/>
            <a:pathLst>
              <a:path w="535" h="641" extrusionOk="0">
                <a:moveTo>
                  <a:pt x="535" y="550"/>
                </a:moveTo>
                <a:cubicBezTo>
                  <a:pt x="530" y="254"/>
                  <a:pt x="295" y="14"/>
                  <a:pt x="2" y="0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0" y="313"/>
                  <a:pt x="0" y="313"/>
                  <a:pt x="0" y="313"/>
                </a:cubicBezTo>
                <a:cubicBezTo>
                  <a:pt x="121" y="325"/>
                  <a:pt x="217" y="426"/>
                  <a:pt x="223" y="549"/>
                </a:cubicBezTo>
                <a:cubicBezTo>
                  <a:pt x="379" y="641"/>
                  <a:pt x="379" y="641"/>
                  <a:pt x="379" y="641"/>
                </a:cubicBezTo>
                <a:lnTo>
                  <a:pt x="535" y="550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8"/>
          <p:cNvSpPr/>
          <p:nvPr/>
        </p:nvSpPr>
        <p:spPr>
          <a:xfrm>
            <a:off x="3611562" y="938212"/>
            <a:ext cx="2841625" cy="2374900"/>
          </a:xfrm>
          <a:custGeom>
            <a:avLst/>
            <a:gdLst/>
            <a:ahLst/>
            <a:cxnLst/>
            <a:rect l="l" t="t" r="r" b="b"/>
            <a:pathLst>
              <a:path w="641" h="535" extrusionOk="0">
                <a:moveTo>
                  <a:pt x="641" y="156"/>
                </a:moveTo>
                <a:cubicBezTo>
                  <a:pt x="550" y="0"/>
                  <a:pt x="550" y="0"/>
                  <a:pt x="550" y="0"/>
                </a:cubicBezTo>
                <a:cubicBezTo>
                  <a:pt x="254" y="5"/>
                  <a:pt x="14" y="240"/>
                  <a:pt x="0" y="533"/>
                </a:cubicBezTo>
                <a:cubicBezTo>
                  <a:pt x="155" y="442"/>
                  <a:pt x="155" y="442"/>
                  <a:pt x="155" y="442"/>
                </a:cubicBezTo>
                <a:cubicBezTo>
                  <a:pt x="313" y="535"/>
                  <a:pt x="313" y="535"/>
                  <a:pt x="313" y="535"/>
                </a:cubicBezTo>
                <a:cubicBezTo>
                  <a:pt x="325" y="414"/>
                  <a:pt x="426" y="318"/>
                  <a:pt x="549" y="312"/>
                </a:cubicBezTo>
                <a:lnTo>
                  <a:pt x="641" y="156"/>
                </a:ln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8"/>
          <p:cNvSpPr/>
          <p:nvPr/>
        </p:nvSpPr>
        <p:spPr>
          <a:xfrm>
            <a:off x="6751637" y="4608512"/>
            <a:ext cx="917575" cy="612775"/>
          </a:xfrm>
          <a:custGeom>
            <a:avLst/>
            <a:gdLst/>
            <a:ahLst/>
            <a:cxnLst/>
            <a:rect l="l" t="t" r="r" b="b"/>
            <a:pathLst>
              <a:path w="207" h="138" extrusionOk="0">
                <a:moveTo>
                  <a:pt x="165" y="14"/>
                </a:moveTo>
                <a:cubicBezTo>
                  <a:pt x="184" y="62"/>
                  <a:pt x="184" y="62"/>
                  <a:pt x="184" y="6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7" y="61"/>
                  <a:pt x="108" y="27"/>
                  <a:pt x="105" y="27"/>
                </a:cubicBezTo>
                <a:cubicBezTo>
                  <a:pt x="102" y="27"/>
                  <a:pt x="90" y="31"/>
                  <a:pt x="89" y="32"/>
                </a:cubicBezTo>
                <a:cubicBezTo>
                  <a:pt x="89" y="32"/>
                  <a:pt x="82" y="34"/>
                  <a:pt x="75" y="34"/>
                </a:cubicBezTo>
                <a:cubicBezTo>
                  <a:pt x="72" y="34"/>
                  <a:pt x="70" y="34"/>
                  <a:pt x="69" y="33"/>
                </a:cubicBezTo>
                <a:cubicBezTo>
                  <a:pt x="67" y="32"/>
                  <a:pt x="66" y="30"/>
                  <a:pt x="66" y="29"/>
                </a:cubicBezTo>
                <a:cubicBezTo>
                  <a:pt x="66" y="27"/>
                  <a:pt x="69" y="24"/>
                  <a:pt x="71" y="23"/>
                </a:cubicBezTo>
                <a:cubicBezTo>
                  <a:pt x="81" y="18"/>
                  <a:pt x="108" y="8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60" y="13"/>
                  <a:pt x="165" y="14"/>
                </a:cubicBezTo>
                <a:close/>
                <a:moveTo>
                  <a:pt x="181" y="0"/>
                </a:moveTo>
                <a:cubicBezTo>
                  <a:pt x="181" y="0"/>
                  <a:pt x="180" y="1"/>
                  <a:pt x="179" y="1"/>
                </a:cubicBezTo>
                <a:cubicBezTo>
                  <a:pt x="172" y="4"/>
                  <a:pt x="172" y="4"/>
                  <a:pt x="172" y="4"/>
                </a:cubicBezTo>
                <a:cubicBezTo>
                  <a:pt x="170" y="4"/>
                  <a:pt x="169" y="5"/>
                  <a:pt x="169" y="7"/>
                </a:cubicBezTo>
                <a:cubicBezTo>
                  <a:pt x="168" y="8"/>
                  <a:pt x="168" y="9"/>
                  <a:pt x="169" y="1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4"/>
                  <a:pt x="193" y="65"/>
                  <a:pt x="195" y="64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205" y="60"/>
                  <a:pt x="206" y="59"/>
                  <a:pt x="206" y="58"/>
                </a:cubicBezTo>
                <a:cubicBezTo>
                  <a:pt x="207" y="57"/>
                  <a:pt x="207" y="55"/>
                  <a:pt x="206" y="5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6" y="2"/>
                  <a:pt x="184" y="0"/>
                  <a:pt x="181" y="0"/>
                </a:cubicBezTo>
                <a:close/>
                <a:moveTo>
                  <a:pt x="1" y="69"/>
                </a:moveTo>
                <a:cubicBezTo>
                  <a:pt x="0" y="71"/>
                  <a:pt x="1" y="72"/>
                  <a:pt x="2" y="73"/>
                </a:cubicBezTo>
                <a:cubicBezTo>
                  <a:pt x="3" y="74"/>
                  <a:pt x="4" y="75"/>
                  <a:pt x="5" y="75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19" y="74"/>
                  <a:pt x="20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1"/>
                  <a:pt x="23" y="10"/>
                </a:cubicBezTo>
                <a:cubicBezTo>
                  <a:pt x="22" y="9"/>
                  <a:pt x="20" y="9"/>
                  <a:pt x="19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1" y="69"/>
                </a:lnTo>
                <a:close/>
                <a:moveTo>
                  <a:pt x="85" y="119"/>
                </a:moveTo>
                <a:cubicBezTo>
                  <a:pt x="85" y="118"/>
                  <a:pt x="84" y="116"/>
                  <a:pt x="82" y="114"/>
                </a:cubicBezTo>
                <a:cubicBezTo>
                  <a:pt x="78" y="111"/>
                  <a:pt x="75" y="112"/>
                  <a:pt x="72" y="116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9" y="131"/>
                  <a:pt x="64" y="135"/>
                  <a:pt x="65" y="136"/>
                </a:cubicBezTo>
                <a:cubicBezTo>
                  <a:pt x="67" y="138"/>
                  <a:pt x="68" y="138"/>
                  <a:pt x="70" y="138"/>
                </a:cubicBezTo>
                <a:cubicBezTo>
                  <a:pt x="72" y="138"/>
                  <a:pt x="74" y="137"/>
                  <a:pt x="76" y="135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5" y="123"/>
                  <a:pt x="86" y="121"/>
                  <a:pt x="85" y="119"/>
                </a:cubicBezTo>
                <a:close/>
                <a:moveTo>
                  <a:pt x="45" y="116"/>
                </a:moveTo>
                <a:cubicBezTo>
                  <a:pt x="42" y="120"/>
                  <a:pt x="43" y="123"/>
                  <a:pt x="47" y="126"/>
                </a:cubicBezTo>
                <a:cubicBezTo>
                  <a:pt x="51" y="129"/>
                  <a:pt x="55" y="129"/>
                  <a:pt x="58" y="125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2" y="107"/>
                  <a:pt x="68" y="103"/>
                  <a:pt x="66" y="102"/>
                </a:cubicBezTo>
                <a:cubicBezTo>
                  <a:pt x="63" y="99"/>
                  <a:pt x="59" y="99"/>
                  <a:pt x="56" y="103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0" y="110"/>
                  <a:pt x="50" y="110"/>
                  <a:pt x="50" y="110"/>
                </a:cubicBezTo>
                <a:lnTo>
                  <a:pt x="45" y="116"/>
                </a:lnTo>
                <a:close/>
                <a:moveTo>
                  <a:pt x="31" y="102"/>
                </a:moveTo>
                <a:cubicBezTo>
                  <a:pt x="29" y="104"/>
                  <a:pt x="29" y="106"/>
                  <a:pt x="29" y="108"/>
                </a:cubicBezTo>
                <a:cubicBezTo>
                  <a:pt x="29" y="110"/>
                  <a:pt x="30" y="112"/>
                  <a:pt x="32" y="113"/>
                </a:cubicBezTo>
                <a:cubicBezTo>
                  <a:pt x="36" y="116"/>
                  <a:pt x="39" y="115"/>
                  <a:pt x="43" y="112"/>
                </a:cubicBezTo>
                <a:cubicBezTo>
                  <a:pt x="53" y="99"/>
                  <a:pt x="53" y="99"/>
                  <a:pt x="53" y="99"/>
                </a:cubicBezTo>
                <a:cubicBezTo>
                  <a:pt x="55" y="97"/>
                  <a:pt x="56" y="95"/>
                  <a:pt x="55" y="93"/>
                </a:cubicBezTo>
                <a:cubicBezTo>
                  <a:pt x="55" y="91"/>
                  <a:pt x="54" y="89"/>
                  <a:pt x="52" y="88"/>
                </a:cubicBezTo>
                <a:cubicBezTo>
                  <a:pt x="49" y="85"/>
                  <a:pt x="45" y="85"/>
                  <a:pt x="42" y="89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lnTo>
                  <a:pt x="31" y="102"/>
                </a:lnTo>
                <a:close/>
                <a:moveTo>
                  <a:pt x="29" y="97"/>
                </a:moveTo>
                <a:cubicBezTo>
                  <a:pt x="39" y="85"/>
                  <a:pt x="39" y="85"/>
                  <a:pt x="39" y="85"/>
                </a:cubicBezTo>
                <a:cubicBezTo>
                  <a:pt x="44" y="79"/>
                  <a:pt x="39" y="75"/>
                  <a:pt x="38" y="74"/>
                </a:cubicBezTo>
                <a:cubicBezTo>
                  <a:pt x="34" y="71"/>
                  <a:pt x="31" y="71"/>
                  <a:pt x="28" y="75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9" y="86"/>
                  <a:pt x="19" y="86"/>
                  <a:pt x="19" y="86"/>
                </a:cubicBezTo>
                <a:cubicBezTo>
                  <a:pt x="17" y="88"/>
                  <a:pt x="16" y="90"/>
                  <a:pt x="16" y="92"/>
                </a:cubicBezTo>
                <a:cubicBezTo>
                  <a:pt x="16" y="94"/>
                  <a:pt x="18" y="95"/>
                  <a:pt x="18" y="96"/>
                </a:cubicBezTo>
                <a:cubicBezTo>
                  <a:pt x="20" y="97"/>
                  <a:pt x="22" y="99"/>
                  <a:pt x="25" y="99"/>
                </a:cubicBezTo>
                <a:cubicBezTo>
                  <a:pt x="26" y="99"/>
                  <a:pt x="27" y="98"/>
                  <a:pt x="29" y="97"/>
                </a:cubicBezTo>
                <a:close/>
                <a:moveTo>
                  <a:pt x="157" y="86"/>
                </a:moveTo>
                <a:cubicBezTo>
                  <a:pt x="159" y="83"/>
                  <a:pt x="161" y="79"/>
                  <a:pt x="156" y="75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32" y="55"/>
                  <a:pt x="110" y="36"/>
                  <a:pt x="105" y="32"/>
                </a:cubicBezTo>
                <a:cubicBezTo>
                  <a:pt x="102" y="33"/>
                  <a:pt x="96" y="35"/>
                  <a:pt x="91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82" y="39"/>
                  <a:pt x="75" y="39"/>
                </a:cubicBezTo>
                <a:cubicBezTo>
                  <a:pt x="71" y="39"/>
                  <a:pt x="68" y="38"/>
                  <a:pt x="66" y="37"/>
                </a:cubicBezTo>
                <a:cubicBezTo>
                  <a:pt x="62" y="34"/>
                  <a:pt x="61" y="31"/>
                  <a:pt x="61" y="29"/>
                </a:cubicBezTo>
                <a:cubicBezTo>
                  <a:pt x="61" y="25"/>
                  <a:pt x="65" y="21"/>
                  <a:pt x="68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1"/>
                  <a:pt x="25" y="71"/>
                  <a:pt x="25" y="71"/>
                </a:cubicBezTo>
                <a:cubicBezTo>
                  <a:pt x="28" y="68"/>
                  <a:pt x="31" y="67"/>
                  <a:pt x="33" y="67"/>
                </a:cubicBezTo>
                <a:cubicBezTo>
                  <a:pt x="36" y="67"/>
                  <a:pt x="39" y="68"/>
                  <a:pt x="41" y="70"/>
                </a:cubicBezTo>
                <a:cubicBezTo>
                  <a:pt x="45" y="73"/>
                  <a:pt x="47" y="77"/>
                  <a:pt x="46" y="81"/>
                </a:cubicBezTo>
                <a:cubicBezTo>
                  <a:pt x="49" y="81"/>
                  <a:pt x="52" y="82"/>
                  <a:pt x="55" y="84"/>
                </a:cubicBezTo>
                <a:cubicBezTo>
                  <a:pt x="59" y="87"/>
                  <a:pt x="61" y="91"/>
                  <a:pt x="60" y="95"/>
                </a:cubicBezTo>
                <a:cubicBezTo>
                  <a:pt x="63" y="95"/>
                  <a:pt x="67" y="96"/>
                  <a:pt x="69" y="98"/>
                </a:cubicBezTo>
                <a:cubicBezTo>
                  <a:pt x="73" y="101"/>
                  <a:pt x="74" y="104"/>
                  <a:pt x="74" y="108"/>
                </a:cubicBezTo>
                <a:cubicBezTo>
                  <a:pt x="78" y="107"/>
                  <a:pt x="82" y="108"/>
                  <a:pt x="85" y="111"/>
                </a:cubicBezTo>
                <a:cubicBezTo>
                  <a:pt x="90" y="114"/>
                  <a:pt x="91" y="119"/>
                  <a:pt x="89" y="124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3" y="128"/>
                  <a:pt x="94" y="128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5" y="129"/>
                  <a:pt x="97" y="129"/>
                  <a:pt x="98" y="129"/>
                </a:cubicBezTo>
                <a:cubicBezTo>
                  <a:pt x="100" y="129"/>
                  <a:pt x="102" y="128"/>
                  <a:pt x="103" y="126"/>
                </a:cubicBezTo>
                <a:cubicBezTo>
                  <a:pt x="106" y="123"/>
                  <a:pt x="107" y="121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5" y="102"/>
                  <a:pt x="85" y="101"/>
                </a:cubicBezTo>
                <a:cubicBezTo>
                  <a:pt x="85" y="100"/>
                  <a:pt x="86" y="100"/>
                  <a:pt x="86" y="99"/>
                </a:cubicBezTo>
                <a:cubicBezTo>
                  <a:pt x="87" y="98"/>
                  <a:pt x="89" y="98"/>
                  <a:pt x="90" y="99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9"/>
                  <a:pt x="115" y="119"/>
                  <a:pt x="117" y="119"/>
                </a:cubicBezTo>
                <a:cubicBezTo>
                  <a:pt x="119" y="119"/>
                  <a:pt x="121" y="118"/>
                  <a:pt x="123" y="116"/>
                </a:cubicBezTo>
                <a:cubicBezTo>
                  <a:pt x="124" y="114"/>
                  <a:pt x="125" y="112"/>
                  <a:pt x="125" y="110"/>
                </a:cubicBezTo>
                <a:cubicBezTo>
                  <a:pt x="125" y="108"/>
                  <a:pt x="123" y="107"/>
                  <a:pt x="121" y="105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5" y="92"/>
                  <a:pt x="105" y="91"/>
                  <a:pt x="105" y="90"/>
                </a:cubicBezTo>
                <a:cubicBezTo>
                  <a:pt x="105" y="90"/>
                  <a:pt x="105" y="89"/>
                  <a:pt x="106" y="88"/>
                </a:cubicBezTo>
                <a:cubicBezTo>
                  <a:pt x="107" y="87"/>
                  <a:pt x="108" y="87"/>
                  <a:pt x="110" y="88"/>
                </a:cubicBezTo>
                <a:cubicBezTo>
                  <a:pt x="130" y="105"/>
                  <a:pt x="130" y="105"/>
                  <a:pt x="130" y="105"/>
                </a:cubicBezTo>
                <a:cubicBezTo>
                  <a:pt x="132" y="106"/>
                  <a:pt x="134" y="107"/>
                  <a:pt x="135" y="107"/>
                </a:cubicBezTo>
                <a:cubicBezTo>
                  <a:pt x="138" y="107"/>
                  <a:pt x="140" y="105"/>
                  <a:pt x="142" y="103"/>
                </a:cubicBezTo>
                <a:cubicBezTo>
                  <a:pt x="144" y="101"/>
                  <a:pt x="144" y="99"/>
                  <a:pt x="144" y="97"/>
                </a:cubicBezTo>
                <a:cubicBezTo>
                  <a:pt x="144" y="96"/>
                  <a:pt x="143" y="94"/>
                  <a:pt x="141" y="92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3" y="77"/>
                  <a:pt x="123" y="75"/>
                  <a:pt x="124" y="74"/>
                </a:cubicBezTo>
                <a:cubicBezTo>
                  <a:pt x="124" y="73"/>
                  <a:pt x="126" y="73"/>
                  <a:pt x="127" y="74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49" y="91"/>
                  <a:pt x="153" y="90"/>
                  <a:pt x="157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4303712" y="4125912"/>
            <a:ext cx="793750" cy="660400"/>
          </a:xfrm>
          <a:custGeom>
            <a:avLst/>
            <a:gdLst/>
            <a:ahLst/>
            <a:cxnLst/>
            <a:rect l="l" t="t" r="r" b="b"/>
            <a:pathLst>
              <a:path w="179" h="149" extrusionOk="0">
                <a:moveTo>
                  <a:pt x="24" y="122"/>
                </a:moveTo>
                <a:cubicBezTo>
                  <a:pt x="24" y="81"/>
                  <a:pt x="24" y="81"/>
                  <a:pt x="24" y="81"/>
                </a:cubicBezTo>
                <a:cubicBezTo>
                  <a:pt x="24" y="78"/>
                  <a:pt x="27" y="75"/>
                  <a:pt x="30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43" y="75"/>
                  <a:pt x="46" y="78"/>
                  <a:pt x="46" y="81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5"/>
                  <a:pt x="43" y="127"/>
                  <a:pt x="40" y="127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27" y="127"/>
                  <a:pt x="24" y="125"/>
                  <a:pt x="24" y="122"/>
                </a:cubicBezTo>
                <a:close/>
                <a:moveTo>
                  <a:pt x="66" y="61"/>
                </a:moveTo>
                <a:cubicBezTo>
                  <a:pt x="62" y="61"/>
                  <a:pt x="60" y="64"/>
                  <a:pt x="60" y="67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5"/>
                  <a:pt x="62" y="127"/>
                  <a:pt x="6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9" y="127"/>
                  <a:pt x="81" y="125"/>
                  <a:pt x="81" y="122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4"/>
                  <a:pt x="79" y="61"/>
                  <a:pt x="76" y="61"/>
                </a:cubicBezTo>
                <a:lnTo>
                  <a:pt x="66" y="61"/>
                </a:lnTo>
                <a:close/>
                <a:moveTo>
                  <a:pt x="101" y="49"/>
                </a:moveTo>
                <a:cubicBezTo>
                  <a:pt x="98" y="49"/>
                  <a:pt x="95" y="52"/>
                  <a:pt x="95" y="55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5"/>
                  <a:pt x="98" y="127"/>
                  <a:pt x="101" y="127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4" y="127"/>
                  <a:pt x="117" y="125"/>
                  <a:pt x="117" y="122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2"/>
                  <a:pt x="114" y="49"/>
                  <a:pt x="111" y="49"/>
                </a:cubicBezTo>
                <a:lnTo>
                  <a:pt x="101" y="49"/>
                </a:lnTo>
                <a:close/>
                <a:moveTo>
                  <a:pt x="137" y="36"/>
                </a:moveTo>
                <a:cubicBezTo>
                  <a:pt x="134" y="36"/>
                  <a:pt x="131" y="39"/>
                  <a:pt x="131" y="42"/>
                </a:cubicBezTo>
                <a:cubicBezTo>
                  <a:pt x="131" y="122"/>
                  <a:pt x="131" y="122"/>
                  <a:pt x="131" y="122"/>
                </a:cubicBezTo>
                <a:cubicBezTo>
                  <a:pt x="131" y="125"/>
                  <a:pt x="134" y="127"/>
                  <a:pt x="137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50" y="127"/>
                  <a:pt x="153" y="125"/>
                  <a:pt x="153" y="12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39"/>
                  <a:pt x="150" y="36"/>
                  <a:pt x="147" y="36"/>
                </a:cubicBezTo>
                <a:lnTo>
                  <a:pt x="137" y="36"/>
                </a:lnTo>
                <a:close/>
                <a:moveTo>
                  <a:pt x="27" y="60"/>
                </a:moveTo>
                <a:cubicBezTo>
                  <a:pt x="65" y="53"/>
                  <a:pt x="101" y="39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7" y="8"/>
                  <a:pt x="147" y="8"/>
                  <a:pt x="147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98" y="32"/>
                  <a:pt x="63" y="45"/>
                  <a:pt x="26" y="52"/>
                </a:cubicBezTo>
                <a:lnTo>
                  <a:pt x="27" y="60"/>
                </a:lnTo>
                <a:close/>
                <a:moveTo>
                  <a:pt x="179" y="139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0" y="135"/>
                  <a:pt x="160" y="135"/>
                  <a:pt x="160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5"/>
                  <a:pt x="7" y="135"/>
                  <a:pt x="7" y="135"/>
                </a:cubicBezTo>
                <a:cubicBezTo>
                  <a:pt x="7" y="139"/>
                  <a:pt x="7" y="139"/>
                  <a:pt x="7" y="139"/>
                </a:cubicBezTo>
                <a:cubicBezTo>
                  <a:pt x="7" y="143"/>
                  <a:pt x="7" y="143"/>
                  <a:pt x="7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60" y="149"/>
                  <a:pt x="160" y="149"/>
                  <a:pt x="160" y="149"/>
                </a:cubicBezTo>
                <a:lnTo>
                  <a:pt x="179" y="1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4454525" y="1644650"/>
            <a:ext cx="1157287" cy="603250"/>
          </a:xfrm>
          <a:custGeom>
            <a:avLst/>
            <a:gdLst/>
            <a:ahLst/>
            <a:cxnLst/>
            <a:rect l="l" t="t" r="r" b="b"/>
            <a:pathLst>
              <a:path w="261" h="136" extrusionOk="0">
                <a:moveTo>
                  <a:pt x="189" y="128"/>
                </a:moveTo>
                <a:cubicBezTo>
                  <a:pt x="185" y="130"/>
                  <a:pt x="181" y="131"/>
                  <a:pt x="177" y="132"/>
                </a:cubicBezTo>
                <a:cubicBezTo>
                  <a:pt x="164" y="135"/>
                  <a:pt x="150" y="136"/>
                  <a:pt x="134" y="136"/>
                </a:cubicBezTo>
                <a:cubicBezTo>
                  <a:pt x="117" y="136"/>
                  <a:pt x="104" y="135"/>
                  <a:pt x="91" y="132"/>
                </a:cubicBezTo>
                <a:cubicBezTo>
                  <a:pt x="87" y="131"/>
                  <a:pt x="83" y="130"/>
                  <a:pt x="79" y="128"/>
                </a:cubicBezTo>
                <a:cubicBezTo>
                  <a:pt x="68" y="123"/>
                  <a:pt x="68" y="114"/>
                  <a:pt x="74" y="107"/>
                </a:cubicBezTo>
                <a:cubicBezTo>
                  <a:pt x="81" y="100"/>
                  <a:pt x="89" y="95"/>
                  <a:pt x="98" y="91"/>
                </a:cubicBezTo>
                <a:cubicBezTo>
                  <a:pt x="102" y="89"/>
                  <a:pt x="106" y="88"/>
                  <a:pt x="110" y="86"/>
                </a:cubicBezTo>
                <a:cubicBezTo>
                  <a:pt x="118" y="83"/>
                  <a:pt x="120" y="76"/>
                  <a:pt x="114" y="70"/>
                </a:cubicBezTo>
                <a:cubicBezTo>
                  <a:pt x="103" y="59"/>
                  <a:pt x="99" y="45"/>
                  <a:pt x="99" y="29"/>
                </a:cubicBezTo>
                <a:cubicBezTo>
                  <a:pt x="100" y="13"/>
                  <a:pt x="109" y="5"/>
                  <a:pt x="124" y="1"/>
                </a:cubicBezTo>
                <a:cubicBezTo>
                  <a:pt x="128" y="0"/>
                  <a:pt x="131" y="0"/>
                  <a:pt x="134" y="0"/>
                </a:cubicBezTo>
                <a:cubicBezTo>
                  <a:pt x="137" y="0"/>
                  <a:pt x="140" y="0"/>
                  <a:pt x="143" y="1"/>
                </a:cubicBezTo>
                <a:cubicBezTo>
                  <a:pt x="158" y="5"/>
                  <a:pt x="168" y="13"/>
                  <a:pt x="168" y="29"/>
                </a:cubicBezTo>
                <a:cubicBezTo>
                  <a:pt x="169" y="45"/>
                  <a:pt x="165" y="59"/>
                  <a:pt x="153" y="70"/>
                </a:cubicBezTo>
                <a:cubicBezTo>
                  <a:pt x="147" y="76"/>
                  <a:pt x="150" y="83"/>
                  <a:pt x="157" y="86"/>
                </a:cubicBezTo>
                <a:cubicBezTo>
                  <a:pt x="161" y="88"/>
                  <a:pt x="165" y="89"/>
                  <a:pt x="169" y="91"/>
                </a:cubicBezTo>
                <a:cubicBezTo>
                  <a:pt x="178" y="95"/>
                  <a:pt x="187" y="100"/>
                  <a:pt x="194" y="107"/>
                </a:cubicBezTo>
                <a:cubicBezTo>
                  <a:pt x="198" y="112"/>
                  <a:pt x="200" y="123"/>
                  <a:pt x="189" y="128"/>
                </a:cubicBezTo>
                <a:close/>
                <a:moveTo>
                  <a:pt x="257" y="116"/>
                </a:moveTo>
                <a:cubicBezTo>
                  <a:pt x="252" y="111"/>
                  <a:pt x="246" y="108"/>
                  <a:pt x="240" y="105"/>
                </a:cubicBezTo>
                <a:cubicBezTo>
                  <a:pt x="237" y="104"/>
                  <a:pt x="235" y="103"/>
                  <a:pt x="232" y="101"/>
                </a:cubicBezTo>
                <a:cubicBezTo>
                  <a:pt x="227" y="99"/>
                  <a:pt x="225" y="94"/>
                  <a:pt x="229" y="90"/>
                </a:cubicBezTo>
                <a:cubicBezTo>
                  <a:pt x="237" y="82"/>
                  <a:pt x="240" y="73"/>
                  <a:pt x="239" y="62"/>
                </a:cubicBezTo>
                <a:cubicBezTo>
                  <a:pt x="239" y="51"/>
                  <a:pt x="232" y="45"/>
                  <a:pt x="222" y="42"/>
                </a:cubicBezTo>
                <a:cubicBezTo>
                  <a:pt x="220" y="41"/>
                  <a:pt x="218" y="41"/>
                  <a:pt x="215" y="41"/>
                </a:cubicBezTo>
                <a:cubicBezTo>
                  <a:pt x="213" y="41"/>
                  <a:pt x="211" y="41"/>
                  <a:pt x="209" y="42"/>
                </a:cubicBezTo>
                <a:cubicBezTo>
                  <a:pt x="199" y="45"/>
                  <a:pt x="192" y="51"/>
                  <a:pt x="192" y="62"/>
                </a:cubicBezTo>
                <a:cubicBezTo>
                  <a:pt x="191" y="73"/>
                  <a:pt x="194" y="82"/>
                  <a:pt x="202" y="90"/>
                </a:cubicBezTo>
                <a:cubicBezTo>
                  <a:pt x="206" y="94"/>
                  <a:pt x="204" y="99"/>
                  <a:pt x="199" y="101"/>
                </a:cubicBezTo>
                <a:cubicBezTo>
                  <a:pt x="199" y="102"/>
                  <a:pt x="199" y="102"/>
                  <a:pt x="199" y="102"/>
                </a:cubicBezTo>
                <a:cubicBezTo>
                  <a:pt x="199" y="102"/>
                  <a:pt x="200" y="103"/>
                  <a:pt x="201" y="104"/>
                </a:cubicBezTo>
                <a:cubicBezTo>
                  <a:pt x="205" y="108"/>
                  <a:pt x="206" y="114"/>
                  <a:pt x="205" y="119"/>
                </a:cubicBezTo>
                <a:cubicBezTo>
                  <a:pt x="204" y="125"/>
                  <a:pt x="201" y="129"/>
                  <a:pt x="195" y="132"/>
                </a:cubicBezTo>
                <a:cubicBezTo>
                  <a:pt x="193" y="133"/>
                  <a:pt x="192" y="134"/>
                  <a:pt x="190" y="134"/>
                </a:cubicBezTo>
                <a:cubicBezTo>
                  <a:pt x="198" y="135"/>
                  <a:pt x="206" y="136"/>
                  <a:pt x="215" y="136"/>
                </a:cubicBezTo>
                <a:cubicBezTo>
                  <a:pt x="227" y="136"/>
                  <a:pt x="236" y="135"/>
                  <a:pt x="245" y="133"/>
                </a:cubicBezTo>
                <a:cubicBezTo>
                  <a:pt x="248" y="133"/>
                  <a:pt x="251" y="132"/>
                  <a:pt x="254" y="130"/>
                </a:cubicBezTo>
                <a:cubicBezTo>
                  <a:pt x="261" y="127"/>
                  <a:pt x="260" y="119"/>
                  <a:pt x="257" y="116"/>
                </a:cubicBezTo>
                <a:close/>
                <a:moveTo>
                  <a:pt x="61" y="119"/>
                </a:moveTo>
                <a:cubicBezTo>
                  <a:pt x="60" y="114"/>
                  <a:pt x="62" y="108"/>
                  <a:pt x="67" y="104"/>
                </a:cubicBezTo>
                <a:cubicBezTo>
                  <a:pt x="68" y="102"/>
                  <a:pt x="70" y="101"/>
                  <a:pt x="72" y="99"/>
                </a:cubicBezTo>
                <a:cubicBezTo>
                  <a:pt x="71" y="99"/>
                  <a:pt x="70" y="98"/>
                  <a:pt x="69" y="98"/>
                </a:cubicBezTo>
                <a:cubicBezTo>
                  <a:pt x="63" y="95"/>
                  <a:pt x="61" y="90"/>
                  <a:pt x="65" y="85"/>
                </a:cubicBezTo>
                <a:cubicBezTo>
                  <a:pt x="74" y="77"/>
                  <a:pt x="78" y="66"/>
                  <a:pt x="77" y="54"/>
                </a:cubicBezTo>
                <a:cubicBezTo>
                  <a:pt x="77" y="41"/>
                  <a:pt x="69" y="35"/>
                  <a:pt x="58" y="32"/>
                </a:cubicBezTo>
                <a:cubicBezTo>
                  <a:pt x="55" y="31"/>
                  <a:pt x="53" y="31"/>
                  <a:pt x="51" y="31"/>
                </a:cubicBezTo>
                <a:cubicBezTo>
                  <a:pt x="48" y="31"/>
                  <a:pt x="46" y="31"/>
                  <a:pt x="43" y="32"/>
                </a:cubicBezTo>
                <a:cubicBezTo>
                  <a:pt x="32" y="35"/>
                  <a:pt x="24" y="41"/>
                  <a:pt x="24" y="54"/>
                </a:cubicBezTo>
                <a:cubicBezTo>
                  <a:pt x="24" y="66"/>
                  <a:pt x="27" y="76"/>
                  <a:pt x="36" y="85"/>
                </a:cubicBezTo>
                <a:cubicBezTo>
                  <a:pt x="40" y="90"/>
                  <a:pt x="38" y="95"/>
                  <a:pt x="32" y="98"/>
                </a:cubicBezTo>
                <a:cubicBezTo>
                  <a:pt x="29" y="99"/>
                  <a:pt x="26" y="100"/>
                  <a:pt x="23" y="102"/>
                </a:cubicBezTo>
                <a:cubicBezTo>
                  <a:pt x="16" y="105"/>
                  <a:pt x="10" y="108"/>
                  <a:pt x="4" y="114"/>
                </a:cubicBezTo>
                <a:cubicBezTo>
                  <a:pt x="0" y="119"/>
                  <a:pt x="0" y="126"/>
                  <a:pt x="8" y="130"/>
                </a:cubicBezTo>
                <a:cubicBezTo>
                  <a:pt x="11" y="131"/>
                  <a:pt x="14" y="132"/>
                  <a:pt x="17" y="133"/>
                </a:cubicBezTo>
                <a:cubicBezTo>
                  <a:pt x="27" y="135"/>
                  <a:pt x="38" y="136"/>
                  <a:pt x="51" y="136"/>
                </a:cubicBezTo>
                <a:cubicBezTo>
                  <a:pt x="61" y="136"/>
                  <a:pt x="69" y="135"/>
                  <a:pt x="78" y="134"/>
                </a:cubicBezTo>
                <a:cubicBezTo>
                  <a:pt x="76" y="134"/>
                  <a:pt x="74" y="133"/>
                  <a:pt x="73" y="132"/>
                </a:cubicBezTo>
                <a:cubicBezTo>
                  <a:pt x="66" y="129"/>
                  <a:pt x="62" y="124"/>
                  <a:pt x="61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7239000" y="2060575"/>
            <a:ext cx="704850" cy="635000"/>
          </a:xfrm>
          <a:custGeom>
            <a:avLst/>
            <a:gdLst/>
            <a:ahLst/>
            <a:cxnLst/>
            <a:rect l="l" t="t" r="r" b="b"/>
            <a:pathLst>
              <a:path w="159" h="143" extrusionOk="0">
                <a:moveTo>
                  <a:pt x="108" y="19"/>
                </a:moveTo>
                <a:cubicBezTo>
                  <a:pt x="99" y="19"/>
                  <a:pt x="99" y="19"/>
                  <a:pt x="99" y="19"/>
                </a:cubicBezTo>
                <a:cubicBezTo>
                  <a:pt x="98" y="14"/>
                  <a:pt x="94" y="9"/>
                  <a:pt x="8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5" y="9"/>
                  <a:pt x="61" y="14"/>
                  <a:pt x="6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9"/>
                  <a:pt x="59" y="0"/>
                  <a:pt x="6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0" y="0"/>
                  <a:pt x="108" y="9"/>
                  <a:pt x="108" y="19"/>
                </a:cubicBezTo>
                <a:close/>
                <a:moveTo>
                  <a:pt x="24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0"/>
                  <a:pt x="68" y="66"/>
                  <a:pt x="72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91" y="66"/>
                  <a:pt x="95" y="70"/>
                  <a:pt x="9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135" y="80"/>
                  <a:pt x="135" y="80"/>
                  <a:pt x="135" y="80"/>
                </a:cubicBezTo>
                <a:cubicBezTo>
                  <a:pt x="147" y="80"/>
                  <a:pt x="157" y="70"/>
                  <a:pt x="159" y="57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9" y="33"/>
                  <a:pt x="151" y="23"/>
                  <a:pt x="140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8" y="23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4" y="80"/>
                </a:cubicBezTo>
                <a:close/>
                <a:moveTo>
                  <a:pt x="135" y="86"/>
                </a:moveTo>
                <a:cubicBezTo>
                  <a:pt x="95" y="86"/>
                  <a:pt x="95" y="86"/>
                  <a:pt x="95" y="86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6"/>
                  <a:pt x="91" y="100"/>
                  <a:pt x="87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8" y="100"/>
                  <a:pt x="64" y="96"/>
                  <a:pt x="64" y="92"/>
                </a:cubicBezTo>
                <a:cubicBezTo>
                  <a:pt x="64" y="86"/>
                  <a:pt x="64" y="86"/>
                  <a:pt x="6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14" y="86"/>
                  <a:pt x="5" y="81"/>
                  <a:pt x="0" y="7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4"/>
                  <a:pt x="8" y="143"/>
                  <a:pt x="19" y="143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31" y="143"/>
                  <a:pt x="131" y="143"/>
                  <a:pt x="131" y="143"/>
                </a:cubicBezTo>
                <a:cubicBezTo>
                  <a:pt x="140" y="143"/>
                  <a:pt x="140" y="143"/>
                  <a:pt x="140" y="143"/>
                </a:cubicBezTo>
                <a:cubicBezTo>
                  <a:pt x="151" y="143"/>
                  <a:pt x="159" y="134"/>
                  <a:pt x="159" y="122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54" y="81"/>
                  <a:pt x="145" y="86"/>
                  <a:pt x="135" y="86"/>
                </a:cubicBezTo>
                <a:close/>
                <a:moveTo>
                  <a:pt x="87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69" y="73"/>
                  <a:pt x="69" y="7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91"/>
                  <a:pt x="69" y="91"/>
                  <a:pt x="69" y="91"/>
                </a:cubicBezTo>
                <a:cubicBezTo>
                  <a:pt x="69" y="93"/>
                  <a:pt x="71" y="94"/>
                  <a:pt x="72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8" y="94"/>
                  <a:pt x="90" y="93"/>
                  <a:pt x="90" y="91"/>
                </a:cubicBezTo>
                <a:cubicBezTo>
                  <a:pt x="90" y="87"/>
                  <a:pt x="90" y="87"/>
                  <a:pt x="90" y="87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3"/>
                  <a:pt x="88" y="72"/>
                  <a:pt x="87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9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35" name="Google Shape;635;p39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636" name="Google Shape;636;p39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637" name="Google Shape;637;p39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638" name="Google Shape;638;p39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639" name="Google Shape;639;p39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40" name="Google Shape;640;p39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41" name="Google Shape;641;p39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42" name="Google Shape;642;p39"/>
          <p:cNvSpPr/>
          <p:nvPr/>
        </p:nvSpPr>
        <p:spPr>
          <a:xfrm>
            <a:off x="3636962" y="915987"/>
            <a:ext cx="3208337" cy="2214562"/>
          </a:xfrm>
          <a:custGeom>
            <a:avLst/>
            <a:gdLst/>
            <a:ahLst/>
            <a:cxnLst/>
            <a:rect l="l" t="t" r="r" b="b"/>
            <a:pathLst>
              <a:path w="784" h="541" extrusionOk="0">
                <a:moveTo>
                  <a:pt x="602" y="364"/>
                </a:moveTo>
                <a:cubicBezTo>
                  <a:pt x="702" y="364"/>
                  <a:pt x="784" y="282"/>
                  <a:pt x="784" y="182"/>
                </a:cubicBezTo>
                <a:cubicBezTo>
                  <a:pt x="784" y="82"/>
                  <a:pt x="702" y="0"/>
                  <a:pt x="602" y="0"/>
                </a:cubicBezTo>
                <a:cubicBezTo>
                  <a:pt x="303" y="0"/>
                  <a:pt x="53" y="216"/>
                  <a:pt x="0" y="499"/>
                </a:cubicBezTo>
                <a:cubicBezTo>
                  <a:pt x="37" y="444"/>
                  <a:pt x="99" y="408"/>
                  <a:pt x="171" y="408"/>
                </a:cubicBezTo>
                <a:cubicBezTo>
                  <a:pt x="258" y="408"/>
                  <a:pt x="334" y="463"/>
                  <a:pt x="363" y="541"/>
                </a:cubicBezTo>
                <a:cubicBezTo>
                  <a:pt x="394" y="438"/>
                  <a:pt x="490" y="364"/>
                  <a:pt x="602" y="364"/>
                </a:cubicBezTo>
                <a:close/>
              </a:path>
            </a:pathLst>
          </a:custGeom>
          <a:solidFill>
            <a:srgbClr val="D9E8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5356225" y="3724275"/>
            <a:ext cx="3208337" cy="2212975"/>
          </a:xfrm>
          <a:custGeom>
            <a:avLst/>
            <a:gdLst/>
            <a:ahLst/>
            <a:cxnLst/>
            <a:rect l="l" t="t" r="r" b="b"/>
            <a:pathLst>
              <a:path w="784" h="540" extrusionOk="0">
                <a:moveTo>
                  <a:pt x="182" y="177"/>
                </a:moveTo>
                <a:cubicBezTo>
                  <a:pt x="82" y="177"/>
                  <a:pt x="0" y="259"/>
                  <a:pt x="0" y="359"/>
                </a:cubicBezTo>
                <a:cubicBezTo>
                  <a:pt x="0" y="459"/>
                  <a:pt x="82" y="540"/>
                  <a:pt x="182" y="540"/>
                </a:cubicBezTo>
                <a:cubicBezTo>
                  <a:pt x="481" y="540"/>
                  <a:pt x="731" y="325"/>
                  <a:pt x="784" y="42"/>
                </a:cubicBezTo>
                <a:cubicBezTo>
                  <a:pt x="747" y="97"/>
                  <a:pt x="684" y="133"/>
                  <a:pt x="613" y="133"/>
                </a:cubicBezTo>
                <a:cubicBezTo>
                  <a:pt x="525" y="133"/>
                  <a:pt x="450" y="78"/>
                  <a:pt x="421" y="0"/>
                </a:cubicBezTo>
                <a:cubicBezTo>
                  <a:pt x="390" y="102"/>
                  <a:pt x="294" y="177"/>
                  <a:pt x="182" y="177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3590925" y="2684462"/>
            <a:ext cx="2211387" cy="3211512"/>
          </a:xfrm>
          <a:custGeom>
            <a:avLst/>
            <a:gdLst/>
            <a:ahLst/>
            <a:cxnLst/>
            <a:rect l="l" t="t" r="r" b="b"/>
            <a:pathLst>
              <a:path w="540" h="784" extrusionOk="0">
                <a:moveTo>
                  <a:pt x="363" y="181"/>
                </a:moveTo>
                <a:cubicBezTo>
                  <a:pt x="363" y="81"/>
                  <a:pt x="282" y="0"/>
                  <a:pt x="182" y="0"/>
                </a:cubicBezTo>
                <a:cubicBezTo>
                  <a:pt x="81" y="0"/>
                  <a:pt x="0" y="81"/>
                  <a:pt x="0" y="181"/>
                </a:cubicBezTo>
                <a:cubicBezTo>
                  <a:pt x="0" y="480"/>
                  <a:pt x="215" y="730"/>
                  <a:pt x="499" y="784"/>
                </a:cubicBezTo>
                <a:cubicBezTo>
                  <a:pt x="444" y="747"/>
                  <a:pt x="407" y="684"/>
                  <a:pt x="407" y="613"/>
                </a:cubicBezTo>
                <a:cubicBezTo>
                  <a:pt x="407" y="525"/>
                  <a:pt x="463" y="450"/>
                  <a:pt x="540" y="420"/>
                </a:cubicBezTo>
                <a:cubicBezTo>
                  <a:pt x="438" y="389"/>
                  <a:pt x="363" y="294"/>
                  <a:pt x="363" y="181"/>
                </a:cubicBezTo>
                <a:close/>
              </a:path>
            </a:pathLst>
          </a:custGeom>
          <a:solidFill>
            <a:srgbClr val="91BE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9"/>
          <p:cNvSpPr/>
          <p:nvPr/>
        </p:nvSpPr>
        <p:spPr>
          <a:xfrm>
            <a:off x="6399212" y="960437"/>
            <a:ext cx="2209800" cy="3211512"/>
          </a:xfrm>
          <a:custGeom>
            <a:avLst/>
            <a:gdLst/>
            <a:ahLst/>
            <a:cxnLst/>
            <a:rect l="l" t="t" r="r" b="b"/>
            <a:pathLst>
              <a:path w="540" h="784" extrusionOk="0">
                <a:moveTo>
                  <a:pt x="177" y="602"/>
                </a:moveTo>
                <a:cubicBezTo>
                  <a:pt x="177" y="703"/>
                  <a:pt x="258" y="784"/>
                  <a:pt x="358" y="784"/>
                </a:cubicBezTo>
                <a:cubicBezTo>
                  <a:pt x="458" y="784"/>
                  <a:pt x="540" y="703"/>
                  <a:pt x="540" y="602"/>
                </a:cubicBezTo>
                <a:cubicBezTo>
                  <a:pt x="540" y="303"/>
                  <a:pt x="325" y="54"/>
                  <a:pt x="41" y="0"/>
                </a:cubicBezTo>
                <a:cubicBezTo>
                  <a:pt x="96" y="37"/>
                  <a:pt x="133" y="100"/>
                  <a:pt x="133" y="171"/>
                </a:cubicBezTo>
                <a:cubicBezTo>
                  <a:pt x="133" y="259"/>
                  <a:pt x="77" y="334"/>
                  <a:pt x="0" y="363"/>
                </a:cubicBezTo>
                <a:cubicBezTo>
                  <a:pt x="102" y="395"/>
                  <a:pt x="177" y="490"/>
                  <a:pt x="177" y="602"/>
                </a:cubicBezTo>
                <a:close/>
              </a:path>
            </a:pathLst>
          </a:custGeom>
          <a:solidFill>
            <a:srgbClr val="F26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9"/>
          <p:cNvSpPr/>
          <p:nvPr/>
        </p:nvSpPr>
        <p:spPr>
          <a:xfrm>
            <a:off x="6365875" y="4773612"/>
            <a:ext cx="912812" cy="609600"/>
          </a:xfrm>
          <a:custGeom>
            <a:avLst/>
            <a:gdLst/>
            <a:ahLst/>
            <a:cxnLst/>
            <a:rect l="l" t="t" r="r" b="b"/>
            <a:pathLst>
              <a:path w="223" h="149" extrusionOk="0">
                <a:moveTo>
                  <a:pt x="178" y="14"/>
                </a:moveTo>
                <a:cubicBezTo>
                  <a:pt x="198" y="66"/>
                  <a:pt x="198" y="66"/>
                  <a:pt x="198" y="66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9" y="65"/>
                  <a:pt x="117" y="29"/>
                  <a:pt x="113" y="29"/>
                </a:cubicBezTo>
                <a:cubicBezTo>
                  <a:pt x="110" y="29"/>
                  <a:pt x="97" y="33"/>
                  <a:pt x="96" y="34"/>
                </a:cubicBezTo>
                <a:cubicBezTo>
                  <a:pt x="96" y="34"/>
                  <a:pt x="88" y="36"/>
                  <a:pt x="81" y="36"/>
                </a:cubicBezTo>
                <a:cubicBezTo>
                  <a:pt x="78" y="36"/>
                  <a:pt x="75" y="36"/>
                  <a:pt x="73" y="35"/>
                </a:cubicBezTo>
                <a:cubicBezTo>
                  <a:pt x="72" y="33"/>
                  <a:pt x="71" y="32"/>
                  <a:pt x="71" y="31"/>
                </a:cubicBezTo>
                <a:cubicBezTo>
                  <a:pt x="71" y="28"/>
                  <a:pt x="74" y="25"/>
                  <a:pt x="76" y="25"/>
                </a:cubicBezTo>
                <a:cubicBezTo>
                  <a:pt x="87" y="19"/>
                  <a:pt x="116" y="8"/>
                  <a:pt x="119" y="7"/>
                </a:cubicBezTo>
                <a:cubicBezTo>
                  <a:pt x="119" y="7"/>
                  <a:pt x="120" y="7"/>
                  <a:pt x="120" y="7"/>
                </a:cubicBezTo>
                <a:cubicBezTo>
                  <a:pt x="127" y="7"/>
                  <a:pt x="172" y="13"/>
                  <a:pt x="178" y="14"/>
                </a:cubicBezTo>
                <a:close/>
                <a:moveTo>
                  <a:pt x="196" y="0"/>
                </a:moveTo>
                <a:cubicBezTo>
                  <a:pt x="195" y="0"/>
                  <a:pt x="194" y="0"/>
                  <a:pt x="194" y="0"/>
                </a:cubicBezTo>
                <a:cubicBezTo>
                  <a:pt x="185" y="3"/>
                  <a:pt x="185" y="3"/>
                  <a:pt x="185" y="3"/>
                </a:cubicBezTo>
                <a:cubicBezTo>
                  <a:pt x="184" y="4"/>
                  <a:pt x="183" y="5"/>
                  <a:pt x="182" y="6"/>
                </a:cubicBezTo>
                <a:cubicBezTo>
                  <a:pt x="181" y="8"/>
                  <a:pt x="181" y="9"/>
                  <a:pt x="182" y="11"/>
                </a:cubicBezTo>
                <a:cubicBezTo>
                  <a:pt x="203" y="65"/>
                  <a:pt x="203" y="65"/>
                  <a:pt x="203" y="65"/>
                </a:cubicBezTo>
                <a:cubicBezTo>
                  <a:pt x="205" y="68"/>
                  <a:pt x="208" y="70"/>
                  <a:pt x="211" y="68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65"/>
                  <a:pt x="222" y="63"/>
                  <a:pt x="223" y="62"/>
                </a:cubicBezTo>
                <a:cubicBezTo>
                  <a:pt x="223" y="61"/>
                  <a:pt x="223" y="59"/>
                  <a:pt x="223" y="58"/>
                </a:cubicBezTo>
                <a:cubicBezTo>
                  <a:pt x="201" y="3"/>
                  <a:pt x="201" y="3"/>
                  <a:pt x="201" y="3"/>
                </a:cubicBezTo>
                <a:cubicBezTo>
                  <a:pt x="200" y="1"/>
                  <a:pt x="198" y="0"/>
                  <a:pt x="196" y="0"/>
                </a:cubicBezTo>
                <a:close/>
                <a:moveTo>
                  <a:pt x="0" y="74"/>
                </a:moveTo>
                <a:cubicBezTo>
                  <a:pt x="0" y="76"/>
                  <a:pt x="0" y="77"/>
                  <a:pt x="1" y="78"/>
                </a:cubicBezTo>
                <a:cubicBezTo>
                  <a:pt x="2" y="80"/>
                  <a:pt x="4" y="80"/>
                  <a:pt x="5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20" y="79"/>
                  <a:pt x="21" y="7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4"/>
                </a:lnTo>
                <a:close/>
                <a:moveTo>
                  <a:pt x="92" y="129"/>
                </a:moveTo>
                <a:cubicBezTo>
                  <a:pt x="91" y="127"/>
                  <a:pt x="90" y="125"/>
                  <a:pt x="88" y="123"/>
                </a:cubicBezTo>
                <a:cubicBezTo>
                  <a:pt x="84" y="120"/>
                  <a:pt x="80" y="120"/>
                  <a:pt x="77" y="125"/>
                </a:cubicBezTo>
                <a:cubicBezTo>
                  <a:pt x="73" y="130"/>
                  <a:pt x="73" y="130"/>
                  <a:pt x="73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68" y="135"/>
                  <a:pt x="68" y="135"/>
                  <a:pt x="68" y="135"/>
                </a:cubicBezTo>
                <a:cubicBezTo>
                  <a:pt x="64" y="141"/>
                  <a:pt x="68" y="146"/>
                  <a:pt x="70" y="147"/>
                </a:cubicBezTo>
                <a:cubicBezTo>
                  <a:pt x="72" y="148"/>
                  <a:pt x="73" y="149"/>
                  <a:pt x="75" y="149"/>
                </a:cubicBezTo>
                <a:cubicBezTo>
                  <a:pt x="77" y="149"/>
                  <a:pt x="79" y="148"/>
                  <a:pt x="81" y="145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90" y="135"/>
                  <a:pt x="90" y="135"/>
                  <a:pt x="90" y="135"/>
                </a:cubicBezTo>
                <a:cubicBezTo>
                  <a:pt x="91" y="133"/>
                  <a:pt x="92" y="131"/>
                  <a:pt x="92" y="129"/>
                </a:cubicBezTo>
                <a:close/>
                <a:moveTo>
                  <a:pt x="48" y="125"/>
                </a:moveTo>
                <a:cubicBezTo>
                  <a:pt x="45" y="129"/>
                  <a:pt x="46" y="132"/>
                  <a:pt x="51" y="136"/>
                </a:cubicBezTo>
                <a:cubicBezTo>
                  <a:pt x="55" y="139"/>
                  <a:pt x="58" y="139"/>
                  <a:pt x="62" y="134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7" y="116"/>
                  <a:pt x="73" y="111"/>
                  <a:pt x="71" y="110"/>
                </a:cubicBezTo>
                <a:cubicBezTo>
                  <a:pt x="67" y="106"/>
                  <a:pt x="63" y="107"/>
                  <a:pt x="60" y="111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3" y="119"/>
                  <a:pt x="53" y="119"/>
                  <a:pt x="53" y="119"/>
                </a:cubicBezTo>
                <a:lnTo>
                  <a:pt x="48" y="125"/>
                </a:lnTo>
                <a:close/>
                <a:moveTo>
                  <a:pt x="33" y="110"/>
                </a:moveTo>
                <a:cubicBezTo>
                  <a:pt x="31" y="112"/>
                  <a:pt x="30" y="114"/>
                  <a:pt x="31" y="116"/>
                </a:cubicBezTo>
                <a:cubicBezTo>
                  <a:pt x="31" y="118"/>
                  <a:pt x="32" y="120"/>
                  <a:pt x="34" y="122"/>
                </a:cubicBezTo>
                <a:cubicBezTo>
                  <a:pt x="38" y="125"/>
                  <a:pt x="42" y="124"/>
                  <a:pt x="45" y="120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9" y="104"/>
                  <a:pt x="60" y="102"/>
                  <a:pt x="59" y="100"/>
                </a:cubicBezTo>
                <a:cubicBezTo>
                  <a:pt x="59" y="98"/>
                  <a:pt x="58" y="96"/>
                  <a:pt x="56" y="94"/>
                </a:cubicBezTo>
                <a:cubicBezTo>
                  <a:pt x="52" y="91"/>
                  <a:pt x="48" y="92"/>
                  <a:pt x="44" y="96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8" y="103"/>
                  <a:pt x="38" y="103"/>
                  <a:pt x="38" y="103"/>
                </a:cubicBezTo>
                <a:lnTo>
                  <a:pt x="33" y="110"/>
                </a:lnTo>
                <a:close/>
                <a:moveTo>
                  <a:pt x="30" y="105"/>
                </a:moveTo>
                <a:cubicBezTo>
                  <a:pt x="42" y="91"/>
                  <a:pt x="42" y="91"/>
                  <a:pt x="42" y="91"/>
                </a:cubicBezTo>
                <a:cubicBezTo>
                  <a:pt x="47" y="85"/>
                  <a:pt x="42" y="80"/>
                  <a:pt x="40" y="79"/>
                </a:cubicBezTo>
                <a:cubicBezTo>
                  <a:pt x="36" y="76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6"/>
                  <a:pt x="25" y="86"/>
                  <a:pt x="25" y="86"/>
                </a:cubicBezTo>
                <a:cubicBezTo>
                  <a:pt x="19" y="92"/>
                  <a:pt x="19" y="92"/>
                  <a:pt x="19" y="92"/>
                </a:cubicBezTo>
                <a:cubicBezTo>
                  <a:pt x="17" y="94"/>
                  <a:pt x="16" y="97"/>
                  <a:pt x="17" y="99"/>
                </a:cubicBezTo>
                <a:cubicBezTo>
                  <a:pt x="17" y="101"/>
                  <a:pt x="18" y="103"/>
                  <a:pt x="19" y="103"/>
                </a:cubicBezTo>
                <a:cubicBezTo>
                  <a:pt x="21" y="105"/>
                  <a:pt x="23" y="107"/>
                  <a:pt x="26" y="107"/>
                </a:cubicBezTo>
                <a:cubicBezTo>
                  <a:pt x="27" y="107"/>
                  <a:pt x="29" y="106"/>
                  <a:pt x="30" y="105"/>
                </a:cubicBezTo>
                <a:close/>
                <a:moveTo>
                  <a:pt x="169" y="93"/>
                </a:moveTo>
                <a:cubicBezTo>
                  <a:pt x="172" y="90"/>
                  <a:pt x="173" y="85"/>
                  <a:pt x="168" y="81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43" y="59"/>
                  <a:pt x="118" y="38"/>
                  <a:pt x="112" y="34"/>
                </a:cubicBezTo>
                <a:cubicBezTo>
                  <a:pt x="110" y="35"/>
                  <a:pt x="103" y="37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88" y="41"/>
                  <a:pt x="81" y="41"/>
                </a:cubicBezTo>
                <a:cubicBezTo>
                  <a:pt x="76" y="41"/>
                  <a:pt x="73" y="41"/>
                  <a:pt x="71" y="39"/>
                </a:cubicBezTo>
                <a:cubicBezTo>
                  <a:pt x="66" y="36"/>
                  <a:pt x="66" y="33"/>
                  <a:pt x="66" y="31"/>
                </a:cubicBezTo>
                <a:cubicBezTo>
                  <a:pt x="66" y="26"/>
                  <a:pt x="70" y="22"/>
                  <a:pt x="73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6"/>
                  <a:pt x="26" y="76"/>
                  <a:pt x="26" y="76"/>
                </a:cubicBezTo>
                <a:cubicBezTo>
                  <a:pt x="29" y="72"/>
                  <a:pt x="33" y="72"/>
                  <a:pt x="35" y="72"/>
                </a:cubicBezTo>
                <a:cubicBezTo>
                  <a:pt x="38" y="72"/>
                  <a:pt x="41" y="73"/>
                  <a:pt x="44" y="75"/>
                </a:cubicBezTo>
                <a:cubicBezTo>
                  <a:pt x="48" y="78"/>
                  <a:pt x="50" y="83"/>
                  <a:pt x="49" y="87"/>
                </a:cubicBezTo>
                <a:cubicBezTo>
                  <a:pt x="53" y="87"/>
                  <a:pt x="56" y="88"/>
                  <a:pt x="59" y="90"/>
                </a:cubicBezTo>
                <a:cubicBezTo>
                  <a:pt x="63" y="94"/>
                  <a:pt x="65" y="98"/>
                  <a:pt x="64" y="102"/>
                </a:cubicBezTo>
                <a:cubicBezTo>
                  <a:pt x="68" y="102"/>
                  <a:pt x="71" y="103"/>
                  <a:pt x="74" y="106"/>
                </a:cubicBezTo>
                <a:cubicBezTo>
                  <a:pt x="78" y="108"/>
                  <a:pt x="80" y="112"/>
                  <a:pt x="80" y="116"/>
                </a:cubicBezTo>
                <a:cubicBezTo>
                  <a:pt x="84" y="115"/>
                  <a:pt x="88" y="116"/>
                  <a:pt x="91" y="119"/>
                </a:cubicBezTo>
                <a:cubicBezTo>
                  <a:pt x="96" y="123"/>
                  <a:pt x="98" y="129"/>
                  <a:pt x="96" y="134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7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2" y="139"/>
                  <a:pt x="104" y="139"/>
                  <a:pt x="105" y="139"/>
                </a:cubicBezTo>
                <a:cubicBezTo>
                  <a:pt x="108" y="139"/>
                  <a:pt x="110" y="137"/>
                  <a:pt x="111" y="136"/>
                </a:cubicBezTo>
                <a:cubicBezTo>
                  <a:pt x="114" y="133"/>
                  <a:pt x="115" y="130"/>
                  <a:pt x="112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2" y="110"/>
                  <a:pt x="92" y="110"/>
                  <a:pt x="92" y="109"/>
                </a:cubicBezTo>
                <a:cubicBezTo>
                  <a:pt x="92" y="108"/>
                  <a:pt x="92" y="107"/>
                  <a:pt x="92" y="107"/>
                </a:cubicBezTo>
                <a:cubicBezTo>
                  <a:pt x="93" y="105"/>
                  <a:pt x="95" y="105"/>
                  <a:pt x="97" y="106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3" y="128"/>
                  <a:pt x="124" y="128"/>
                  <a:pt x="126" y="128"/>
                </a:cubicBezTo>
                <a:cubicBezTo>
                  <a:pt x="128" y="128"/>
                  <a:pt x="130" y="127"/>
                  <a:pt x="132" y="125"/>
                </a:cubicBezTo>
                <a:cubicBezTo>
                  <a:pt x="134" y="123"/>
                  <a:pt x="135" y="121"/>
                  <a:pt x="134" y="119"/>
                </a:cubicBezTo>
                <a:cubicBezTo>
                  <a:pt x="134" y="117"/>
                  <a:pt x="133" y="115"/>
                  <a:pt x="131" y="113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3" y="99"/>
                  <a:pt x="113" y="98"/>
                  <a:pt x="113" y="97"/>
                </a:cubicBezTo>
                <a:cubicBezTo>
                  <a:pt x="113" y="96"/>
                  <a:pt x="113" y="96"/>
                  <a:pt x="114" y="95"/>
                </a:cubicBezTo>
                <a:cubicBezTo>
                  <a:pt x="115" y="94"/>
                  <a:pt x="117" y="93"/>
                  <a:pt x="118" y="95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2" y="114"/>
                  <a:pt x="144" y="115"/>
                  <a:pt x="146" y="115"/>
                </a:cubicBezTo>
                <a:cubicBezTo>
                  <a:pt x="148" y="115"/>
                  <a:pt x="151" y="113"/>
                  <a:pt x="153" y="111"/>
                </a:cubicBezTo>
                <a:cubicBezTo>
                  <a:pt x="155" y="109"/>
                  <a:pt x="156" y="107"/>
                  <a:pt x="156" y="105"/>
                </a:cubicBezTo>
                <a:cubicBezTo>
                  <a:pt x="155" y="103"/>
                  <a:pt x="154" y="101"/>
                  <a:pt x="152" y="99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32" y="83"/>
                  <a:pt x="132" y="81"/>
                  <a:pt x="133" y="80"/>
                </a:cubicBezTo>
                <a:cubicBezTo>
                  <a:pt x="134" y="78"/>
                  <a:pt x="136" y="78"/>
                  <a:pt x="137" y="79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61" y="98"/>
                  <a:pt x="165" y="97"/>
                  <a:pt x="169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9"/>
          <p:cNvSpPr/>
          <p:nvPr/>
        </p:nvSpPr>
        <p:spPr>
          <a:xfrm>
            <a:off x="4164012" y="3729037"/>
            <a:ext cx="795337" cy="658812"/>
          </a:xfrm>
          <a:custGeom>
            <a:avLst/>
            <a:gdLst/>
            <a:ahLst/>
            <a:cxnLst/>
            <a:rect l="l" t="t" r="r" b="b"/>
            <a:pathLst>
              <a:path w="194" h="161" extrusionOk="0">
                <a:moveTo>
                  <a:pt x="26" y="131"/>
                </a:moveTo>
                <a:cubicBezTo>
                  <a:pt x="26" y="88"/>
                  <a:pt x="26" y="88"/>
                  <a:pt x="26" y="88"/>
                </a:cubicBezTo>
                <a:cubicBezTo>
                  <a:pt x="26" y="84"/>
                  <a:pt x="29" y="81"/>
                  <a:pt x="33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7" y="81"/>
                  <a:pt x="50" y="84"/>
                  <a:pt x="50" y="88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0" y="135"/>
                  <a:pt x="47" y="138"/>
                  <a:pt x="4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9" y="138"/>
                  <a:pt x="26" y="135"/>
                  <a:pt x="26" y="131"/>
                </a:cubicBezTo>
                <a:close/>
                <a:moveTo>
                  <a:pt x="71" y="66"/>
                </a:moveTo>
                <a:cubicBezTo>
                  <a:pt x="68" y="66"/>
                  <a:pt x="65" y="69"/>
                  <a:pt x="65" y="72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5" y="135"/>
                  <a:pt x="68" y="138"/>
                  <a:pt x="71" y="138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5" y="138"/>
                  <a:pt x="88" y="135"/>
                  <a:pt x="88" y="131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69"/>
                  <a:pt x="85" y="66"/>
                  <a:pt x="82" y="66"/>
                </a:cubicBezTo>
                <a:lnTo>
                  <a:pt x="71" y="66"/>
                </a:lnTo>
                <a:close/>
                <a:moveTo>
                  <a:pt x="110" y="53"/>
                </a:moveTo>
                <a:cubicBezTo>
                  <a:pt x="106" y="53"/>
                  <a:pt x="104" y="55"/>
                  <a:pt x="104" y="59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4" y="135"/>
                  <a:pt x="106" y="138"/>
                  <a:pt x="110" y="13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4" y="138"/>
                  <a:pt x="127" y="135"/>
                  <a:pt x="127" y="131"/>
                </a:cubicBezTo>
                <a:cubicBezTo>
                  <a:pt x="127" y="59"/>
                  <a:pt x="127" y="59"/>
                  <a:pt x="127" y="59"/>
                </a:cubicBezTo>
                <a:cubicBezTo>
                  <a:pt x="127" y="55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39"/>
                </a:moveTo>
                <a:cubicBezTo>
                  <a:pt x="145" y="39"/>
                  <a:pt x="142" y="42"/>
                  <a:pt x="142" y="45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2" y="135"/>
                  <a:pt x="145" y="138"/>
                  <a:pt x="149" y="138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63" y="138"/>
                  <a:pt x="166" y="135"/>
                  <a:pt x="166" y="131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6" y="42"/>
                  <a:pt x="163" y="39"/>
                  <a:pt x="159" y="39"/>
                </a:cubicBezTo>
                <a:lnTo>
                  <a:pt x="149" y="39"/>
                </a:lnTo>
                <a:close/>
                <a:moveTo>
                  <a:pt x="29" y="64"/>
                </a:moveTo>
                <a:cubicBezTo>
                  <a:pt x="71" y="57"/>
                  <a:pt x="109" y="42"/>
                  <a:pt x="144" y="21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59" y="8"/>
                  <a:pt x="159" y="8"/>
                  <a:pt x="159" y="8"/>
                </a:cubicBezTo>
                <a:cubicBezTo>
                  <a:pt x="137" y="7"/>
                  <a:pt x="137" y="7"/>
                  <a:pt x="137" y="7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4"/>
                  <a:pt x="68" y="49"/>
                  <a:pt x="28" y="56"/>
                </a:cubicBezTo>
                <a:lnTo>
                  <a:pt x="29" y="64"/>
                </a:lnTo>
                <a:close/>
                <a:moveTo>
                  <a:pt x="194" y="150"/>
                </a:moveTo>
                <a:cubicBezTo>
                  <a:pt x="174" y="139"/>
                  <a:pt x="174" y="139"/>
                  <a:pt x="174" y="139"/>
                </a:cubicBezTo>
                <a:cubicBezTo>
                  <a:pt x="174" y="146"/>
                  <a:pt x="174" y="146"/>
                  <a:pt x="174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19"/>
                  <a:pt x="16" y="19"/>
                  <a:pt x="16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46"/>
                  <a:pt x="8" y="146"/>
                  <a:pt x="8" y="146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4"/>
                  <a:pt x="8" y="154"/>
                  <a:pt x="8" y="154"/>
                </a:cubicBezTo>
                <a:cubicBezTo>
                  <a:pt x="174" y="154"/>
                  <a:pt x="174" y="154"/>
                  <a:pt x="174" y="154"/>
                </a:cubicBezTo>
                <a:cubicBezTo>
                  <a:pt x="174" y="161"/>
                  <a:pt x="174" y="161"/>
                  <a:pt x="174" y="161"/>
                </a:cubicBezTo>
                <a:lnTo>
                  <a:pt x="194" y="1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9"/>
          <p:cNvSpPr/>
          <p:nvPr/>
        </p:nvSpPr>
        <p:spPr>
          <a:xfrm>
            <a:off x="4860925" y="1455737"/>
            <a:ext cx="1162050" cy="601662"/>
          </a:xfrm>
          <a:custGeom>
            <a:avLst/>
            <a:gdLst/>
            <a:ahLst/>
            <a:cxnLst/>
            <a:rect l="l" t="t" r="r" b="b"/>
            <a:pathLst>
              <a:path w="284" h="147" extrusionOk="0">
                <a:moveTo>
                  <a:pt x="205" y="139"/>
                </a:moveTo>
                <a:cubicBezTo>
                  <a:pt x="201" y="141"/>
                  <a:pt x="196" y="142"/>
                  <a:pt x="192" y="143"/>
                </a:cubicBezTo>
                <a:cubicBezTo>
                  <a:pt x="178" y="147"/>
                  <a:pt x="163" y="147"/>
                  <a:pt x="145" y="147"/>
                </a:cubicBezTo>
                <a:cubicBezTo>
                  <a:pt x="127" y="147"/>
                  <a:pt x="113" y="147"/>
                  <a:pt x="99" y="143"/>
                </a:cubicBezTo>
                <a:cubicBezTo>
                  <a:pt x="94" y="142"/>
                  <a:pt x="90" y="141"/>
                  <a:pt x="86" y="139"/>
                </a:cubicBezTo>
                <a:cubicBezTo>
                  <a:pt x="74" y="133"/>
                  <a:pt x="74" y="123"/>
                  <a:pt x="80" y="116"/>
                </a:cubicBezTo>
                <a:cubicBezTo>
                  <a:pt x="88" y="109"/>
                  <a:pt x="97" y="103"/>
                  <a:pt x="107" y="99"/>
                </a:cubicBezTo>
                <a:cubicBezTo>
                  <a:pt x="111" y="97"/>
                  <a:pt x="116" y="95"/>
                  <a:pt x="120" y="94"/>
                </a:cubicBezTo>
                <a:cubicBezTo>
                  <a:pt x="128" y="90"/>
                  <a:pt x="130" y="82"/>
                  <a:pt x="124" y="76"/>
                </a:cubicBezTo>
                <a:cubicBezTo>
                  <a:pt x="112" y="64"/>
                  <a:pt x="107" y="49"/>
                  <a:pt x="108" y="32"/>
                </a:cubicBezTo>
                <a:cubicBezTo>
                  <a:pt x="109" y="14"/>
                  <a:pt x="119" y="5"/>
                  <a:pt x="135" y="1"/>
                </a:cubicBezTo>
                <a:cubicBezTo>
                  <a:pt x="139" y="0"/>
                  <a:pt x="142" y="0"/>
                  <a:pt x="145" y="0"/>
                </a:cubicBezTo>
                <a:cubicBezTo>
                  <a:pt x="149" y="0"/>
                  <a:pt x="152" y="0"/>
                  <a:pt x="156" y="1"/>
                </a:cubicBezTo>
                <a:cubicBezTo>
                  <a:pt x="172" y="5"/>
                  <a:pt x="182" y="14"/>
                  <a:pt x="183" y="32"/>
                </a:cubicBezTo>
                <a:cubicBezTo>
                  <a:pt x="183" y="49"/>
                  <a:pt x="179" y="64"/>
                  <a:pt x="166" y="76"/>
                </a:cubicBezTo>
                <a:cubicBezTo>
                  <a:pt x="160" y="82"/>
                  <a:pt x="163" y="90"/>
                  <a:pt x="171" y="94"/>
                </a:cubicBezTo>
                <a:cubicBezTo>
                  <a:pt x="175" y="95"/>
                  <a:pt x="180" y="97"/>
                  <a:pt x="184" y="99"/>
                </a:cubicBezTo>
                <a:cubicBezTo>
                  <a:pt x="194" y="103"/>
                  <a:pt x="203" y="109"/>
                  <a:pt x="210" y="116"/>
                </a:cubicBezTo>
                <a:cubicBezTo>
                  <a:pt x="215" y="121"/>
                  <a:pt x="217" y="133"/>
                  <a:pt x="205" y="139"/>
                </a:cubicBezTo>
                <a:close/>
                <a:moveTo>
                  <a:pt x="279" y="126"/>
                </a:moveTo>
                <a:cubicBezTo>
                  <a:pt x="274" y="121"/>
                  <a:pt x="267" y="117"/>
                  <a:pt x="261" y="114"/>
                </a:cubicBezTo>
                <a:cubicBezTo>
                  <a:pt x="258" y="112"/>
                  <a:pt x="255" y="111"/>
                  <a:pt x="252" y="110"/>
                </a:cubicBezTo>
                <a:cubicBezTo>
                  <a:pt x="246" y="108"/>
                  <a:pt x="244" y="102"/>
                  <a:pt x="249" y="98"/>
                </a:cubicBezTo>
                <a:cubicBezTo>
                  <a:pt x="257" y="89"/>
                  <a:pt x="260" y="79"/>
                  <a:pt x="260" y="67"/>
                </a:cubicBezTo>
                <a:cubicBezTo>
                  <a:pt x="259" y="55"/>
                  <a:pt x="252" y="48"/>
                  <a:pt x="241" y="46"/>
                </a:cubicBezTo>
                <a:cubicBezTo>
                  <a:pt x="239" y="45"/>
                  <a:pt x="236" y="45"/>
                  <a:pt x="234" y="45"/>
                </a:cubicBezTo>
                <a:cubicBezTo>
                  <a:pt x="232" y="45"/>
                  <a:pt x="229" y="45"/>
                  <a:pt x="227" y="46"/>
                </a:cubicBezTo>
                <a:cubicBezTo>
                  <a:pt x="216" y="48"/>
                  <a:pt x="208" y="55"/>
                  <a:pt x="208" y="67"/>
                </a:cubicBezTo>
                <a:cubicBezTo>
                  <a:pt x="208" y="79"/>
                  <a:pt x="211" y="89"/>
                  <a:pt x="219" y="98"/>
                </a:cubicBezTo>
                <a:cubicBezTo>
                  <a:pt x="224" y="102"/>
                  <a:pt x="222" y="108"/>
                  <a:pt x="216" y="110"/>
                </a:cubicBezTo>
                <a:cubicBezTo>
                  <a:pt x="216" y="110"/>
                  <a:pt x="216" y="110"/>
                  <a:pt x="216" y="110"/>
                </a:cubicBezTo>
                <a:cubicBezTo>
                  <a:pt x="216" y="111"/>
                  <a:pt x="217" y="112"/>
                  <a:pt x="218" y="113"/>
                </a:cubicBezTo>
                <a:cubicBezTo>
                  <a:pt x="222" y="117"/>
                  <a:pt x="224" y="123"/>
                  <a:pt x="223" y="129"/>
                </a:cubicBezTo>
                <a:cubicBezTo>
                  <a:pt x="222" y="135"/>
                  <a:pt x="218" y="140"/>
                  <a:pt x="211" y="143"/>
                </a:cubicBezTo>
                <a:cubicBezTo>
                  <a:pt x="210" y="144"/>
                  <a:pt x="208" y="145"/>
                  <a:pt x="206" y="145"/>
                </a:cubicBezTo>
                <a:cubicBezTo>
                  <a:pt x="215" y="147"/>
                  <a:pt x="223" y="147"/>
                  <a:pt x="234" y="147"/>
                </a:cubicBezTo>
                <a:cubicBezTo>
                  <a:pt x="246" y="147"/>
                  <a:pt x="257" y="147"/>
                  <a:pt x="266" y="144"/>
                </a:cubicBezTo>
                <a:cubicBezTo>
                  <a:pt x="269" y="144"/>
                  <a:pt x="272" y="143"/>
                  <a:pt x="275" y="141"/>
                </a:cubicBezTo>
                <a:cubicBezTo>
                  <a:pt x="284" y="137"/>
                  <a:pt x="282" y="129"/>
                  <a:pt x="279" y="126"/>
                </a:cubicBezTo>
                <a:close/>
                <a:moveTo>
                  <a:pt x="67" y="129"/>
                </a:moveTo>
                <a:cubicBezTo>
                  <a:pt x="66" y="123"/>
                  <a:pt x="68" y="117"/>
                  <a:pt x="72" y="113"/>
                </a:cubicBezTo>
                <a:cubicBezTo>
                  <a:pt x="74" y="111"/>
                  <a:pt x="76" y="109"/>
                  <a:pt x="78" y="107"/>
                </a:cubicBezTo>
                <a:cubicBezTo>
                  <a:pt x="77" y="107"/>
                  <a:pt x="76" y="106"/>
                  <a:pt x="75" y="106"/>
                </a:cubicBezTo>
                <a:cubicBezTo>
                  <a:pt x="68" y="104"/>
                  <a:pt x="67" y="97"/>
                  <a:pt x="71" y="92"/>
                </a:cubicBezTo>
                <a:cubicBezTo>
                  <a:pt x="81" y="83"/>
                  <a:pt x="84" y="71"/>
                  <a:pt x="84" y="58"/>
                </a:cubicBezTo>
                <a:cubicBezTo>
                  <a:pt x="83" y="45"/>
                  <a:pt x="75" y="38"/>
                  <a:pt x="63" y="35"/>
                </a:cubicBezTo>
                <a:cubicBezTo>
                  <a:pt x="60" y="34"/>
                  <a:pt x="58" y="34"/>
                  <a:pt x="55" y="34"/>
                </a:cubicBezTo>
                <a:cubicBezTo>
                  <a:pt x="53" y="34"/>
                  <a:pt x="50" y="34"/>
                  <a:pt x="47" y="35"/>
                </a:cubicBezTo>
                <a:cubicBezTo>
                  <a:pt x="35" y="38"/>
                  <a:pt x="27" y="45"/>
                  <a:pt x="26" y="58"/>
                </a:cubicBezTo>
                <a:cubicBezTo>
                  <a:pt x="26" y="71"/>
                  <a:pt x="29" y="83"/>
                  <a:pt x="39" y="92"/>
                </a:cubicBezTo>
                <a:cubicBezTo>
                  <a:pt x="44" y="97"/>
                  <a:pt x="42" y="104"/>
                  <a:pt x="36" y="106"/>
                </a:cubicBezTo>
                <a:cubicBezTo>
                  <a:pt x="32" y="107"/>
                  <a:pt x="29" y="109"/>
                  <a:pt x="25" y="110"/>
                </a:cubicBezTo>
                <a:cubicBezTo>
                  <a:pt x="18" y="114"/>
                  <a:pt x="11" y="118"/>
                  <a:pt x="5" y="123"/>
                </a:cubicBezTo>
                <a:cubicBezTo>
                  <a:pt x="0" y="129"/>
                  <a:pt x="0" y="136"/>
                  <a:pt x="9" y="141"/>
                </a:cubicBezTo>
                <a:cubicBezTo>
                  <a:pt x="13" y="142"/>
                  <a:pt x="16" y="143"/>
                  <a:pt x="19" y="144"/>
                </a:cubicBezTo>
                <a:cubicBezTo>
                  <a:pt x="30" y="147"/>
                  <a:pt x="41" y="147"/>
                  <a:pt x="55" y="147"/>
                </a:cubicBezTo>
                <a:cubicBezTo>
                  <a:pt x="66" y="147"/>
                  <a:pt x="76" y="147"/>
                  <a:pt x="84" y="145"/>
                </a:cubicBezTo>
                <a:cubicBezTo>
                  <a:pt x="83" y="145"/>
                  <a:pt x="81" y="144"/>
                  <a:pt x="79" y="143"/>
                </a:cubicBezTo>
                <a:cubicBezTo>
                  <a:pt x="72" y="140"/>
                  <a:pt x="68" y="135"/>
                  <a:pt x="67" y="129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9"/>
          <p:cNvSpPr/>
          <p:nvPr/>
        </p:nvSpPr>
        <p:spPr>
          <a:xfrm>
            <a:off x="7377112" y="2435225"/>
            <a:ext cx="708025" cy="635000"/>
          </a:xfrm>
          <a:custGeom>
            <a:avLst/>
            <a:gdLst/>
            <a:ahLst/>
            <a:cxnLst/>
            <a:rect l="l" t="t" r="r" b="b"/>
            <a:pathLst>
              <a:path w="173" h="155" extrusionOk="0">
                <a:moveTo>
                  <a:pt x="118" y="21"/>
                </a:moveTo>
                <a:cubicBezTo>
                  <a:pt x="107" y="21"/>
                  <a:pt x="107" y="21"/>
                  <a:pt x="107" y="21"/>
                </a:cubicBezTo>
                <a:cubicBezTo>
                  <a:pt x="107" y="15"/>
                  <a:pt x="102" y="10"/>
                  <a:pt x="9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9"/>
                  <a:pt x="64" y="0"/>
                  <a:pt x="7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7" y="9"/>
                  <a:pt x="118" y="21"/>
                </a:cubicBezTo>
                <a:close/>
                <a:moveTo>
                  <a:pt x="26" y="86"/>
                </a:moveTo>
                <a:cubicBezTo>
                  <a:pt x="70" y="86"/>
                  <a:pt x="70" y="86"/>
                  <a:pt x="70" y="86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74" y="71"/>
                  <a:pt x="78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71"/>
                  <a:pt x="103" y="75"/>
                  <a:pt x="103" y="8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60" y="86"/>
                  <a:pt x="171" y="76"/>
                  <a:pt x="173" y="62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35"/>
                  <a:pt x="164" y="25"/>
                  <a:pt x="153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9" y="25"/>
                  <a:pt x="0" y="35"/>
                  <a:pt x="0" y="48"/>
                </a:cubicBezTo>
                <a:cubicBezTo>
                  <a:pt x="0" y="62"/>
                  <a:pt x="0" y="62"/>
                  <a:pt x="0" y="62"/>
                </a:cubicBezTo>
                <a:cubicBezTo>
                  <a:pt x="3" y="76"/>
                  <a:pt x="13" y="86"/>
                  <a:pt x="26" y="86"/>
                </a:cubicBezTo>
                <a:close/>
                <a:moveTo>
                  <a:pt x="147" y="93"/>
                </a:moveTo>
                <a:cubicBezTo>
                  <a:pt x="103" y="93"/>
                  <a:pt x="103" y="93"/>
                  <a:pt x="103" y="93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104"/>
                  <a:pt x="100" y="108"/>
                  <a:pt x="95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4" y="108"/>
                  <a:pt x="70" y="104"/>
                  <a:pt x="70" y="100"/>
                </a:cubicBezTo>
                <a:cubicBezTo>
                  <a:pt x="70" y="93"/>
                  <a:pt x="70" y="93"/>
                  <a:pt x="70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16" y="93"/>
                  <a:pt x="6" y="87"/>
                  <a:pt x="0" y="7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5"/>
                  <a:pt x="9" y="155"/>
                  <a:pt x="21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33" y="155"/>
                  <a:pt x="33" y="155"/>
                  <a:pt x="33" y="155"/>
                </a:cubicBezTo>
                <a:cubicBezTo>
                  <a:pt x="41" y="155"/>
                  <a:pt x="41" y="155"/>
                  <a:pt x="4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64" y="155"/>
                  <a:pt x="173" y="145"/>
                  <a:pt x="173" y="132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67" y="87"/>
                  <a:pt x="157" y="93"/>
                  <a:pt x="147" y="93"/>
                </a:cubicBezTo>
                <a:close/>
                <a:moveTo>
                  <a:pt x="95" y="78"/>
                </a:moveTo>
                <a:cubicBezTo>
                  <a:pt x="79" y="78"/>
                  <a:pt x="79" y="78"/>
                  <a:pt x="79" y="78"/>
                </a:cubicBezTo>
                <a:cubicBezTo>
                  <a:pt x="77" y="78"/>
                  <a:pt x="76" y="79"/>
                  <a:pt x="76" y="81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7"/>
                  <a:pt x="76" y="87"/>
                  <a:pt x="76" y="87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95"/>
                  <a:pt x="76" y="95"/>
                  <a:pt x="76" y="9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7" y="102"/>
                  <a:pt x="79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6" y="102"/>
                  <a:pt x="97" y="101"/>
                  <a:pt x="97" y="99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3"/>
                  <a:pt x="97" y="93"/>
                  <a:pt x="97" y="93"/>
                </a:cubicBezTo>
                <a:cubicBezTo>
                  <a:pt x="97" y="87"/>
                  <a:pt x="97" y="87"/>
                  <a:pt x="97" y="87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81"/>
                  <a:pt x="97" y="81"/>
                  <a:pt x="97" y="81"/>
                </a:cubicBezTo>
                <a:cubicBezTo>
                  <a:pt x="97" y="79"/>
                  <a:pt x="96" y="78"/>
                  <a:pt x="9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0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55" name="Google Shape;655;p40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656" name="Google Shape;656;p40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657" name="Google Shape;657;p40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658" name="Google Shape;658;p40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659" name="Google Shape;659;p40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60" name="Google Shape;660;p40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61" name="Google Shape;661;p40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62" name="Google Shape;662;p40"/>
          <p:cNvSpPr/>
          <p:nvPr/>
        </p:nvSpPr>
        <p:spPr>
          <a:xfrm>
            <a:off x="3397250" y="3181350"/>
            <a:ext cx="2552700" cy="2657475"/>
          </a:xfrm>
          <a:custGeom>
            <a:avLst/>
            <a:gdLst/>
            <a:ahLst/>
            <a:cxnLst/>
            <a:rect l="l" t="t" r="r" b="b"/>
            <a:pathLst>
              <a:path w="569" h="592" extrusionOk="0">
                <a:moveTo>
                  <a:pt x="559" y="568"/>
                </a:moveTo>
                <a:cubicBezTo>
                  <a:pt x="496" y="481"/>
                  <a:pt x="496" y="481"/>
                  <a:pt x="496" y="481"/>
                </a:cubicBezTo>
                <a:cubicBezTo>
                  <a:pt x="486" y="468"/>
                  <a:pt x="486" y="446"/>
                  <a:pt x="496" y="432"/>
                </a:cubicBezTo>
                <a:cubicBezTo>
                  <a:pt x="554" y="351"/>
                  <a:pt x="554" y="351"/>
                  <a:pt x="554" y="351"/>
                </a:cubicBezTo>
                <a:cubicBezTo>
                  <a:pt x="564" y="338"/>
                  <a:pt x="559" y="325"/>
                  <a:pt x="542" y="322"/>
                </a:cubicBezTo>
                <a:cubicBezTo>
                  <a:pt x="461" y="303"/>
                  <a:pt x="394" y="249"/>
                  <a:pt x="358" y="175"/>
                </a:cubicBezTo>
                <a:cubicBezTo>
                  <a:pt x="350" y="160"/>
                  <a:pt x="359" y="147"/>
                  <a:pt x="376" y="147"/>
                </a:cubicBezTo>
                <a:cubicBezTo>
                  <a:pt x="384" y="147"/>
                  <a:pt x="384" y="147"/>
                  <a:pt x="384" y="147"/>
                </a:cubicBezTo>
                <a:cubicBezTo>
                  <a:pt x="401" y="147"/>
                  <a:pt x="403" y="139"/>
                  <a:pt x="390" y="130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42" y="95"/>
                  <a:pt x="321" y="79"/>
                  <a:pt x="307" y="69"/>
                </a:cubicBezTo>
                <a:cubicBezTo>
                  <a:pt x="284" y="52"/>
                  <a:pt x="249" y="27"/>
                  <a:pt x="226" y="10"/>
                </a:cubicBezTo>
                <a:cubicBezTo>
                  <a:pt x="212" y="0"/>
                  <a:pt x="191" y="0"/>
                  <a:pt x="177" y="10"/>
                </a:cubicBezTo>
                <a:cubicBezTo>
                  <a:pt x="91" y="73"/>
                  <a:pt x="91" y="73"/>
                  <a:pt x="91" y="73"/>
                </a:cubicBezTo>
                <a:cubicBezTo>
                  <a:pt x="77" y="83"/>
                  <a:pt x="55" y="99"/>
                  <a:pt x="42" y="109"/>
                </a:cubicBezTo>
                <a:cubicBezTo>
                  <a:pt x="33" y="115"/>
                  <a:pt x="22" y="123"/>
                  <a:pt x="13" y="130"/>
                </a:cubicBezTo>
                <a:cubicBezTo>
                  <a:pt x="0" y="139"/>
                  <a:pt x="2" y="147"/>
                  <a:pt x="19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59" y="147"/>
                  <a:pt x="75" y="161"/>
                  <a:pt x="79" y="177"/>
                </a:cubicBezTo>
                <a:cubicBezTo>
                  <a:pt x="130" y="398"/>
                  <a:pt x="317" y="566"/>
                  <a:pt x="547" y="590"/>
                </a:cubicBezTo>
                <a:cubicBezTo>
                  <a:pt x="563" y="592"/>
                  <a:pt x="569" y="582"/>
                  <a:pt x="559" y="568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0"/>
          <p:cNvSpPr/>
          <p:nvPr/>
        </p:nvSpPr>
        <p:spPr>
          <a:xfrm>
            <a:off x="5856287" y="3579812"/>
            <a:ext cx="2654300" cy="2555875"/>
          </a:xfrm>
          <a:custGeom>
            <a:avLst/>
            <a:gdLst/>
            <a:ahLst/>
            <a:cxnLst/>
            <a:rect l="l" t="t" r="r" b="b"/>
            <a:pathLst>
              <a:path w="592" h="569" extrusionOk="0">
                <a:moveTo>
                  <a:pt x="568" y="10"/>
                </a:moveTo>
                <a:cubicBezTo>
                  <a:pt x="481" y="73"/>
                  <a:pt x="481" y="73"/>
                  <a:pt x="481" y="73"/>
                </a:cubicBezTo>
                <a:cubicBezTo>
                  <a:pt x="467" y="83"/>
                  <a:pt x="446" y="83"/>
                  <a:pt x="432" y="73"/>
                </a:cubicBezTo>
                <a:cubicBezTo>
                  <a:pt x="351" y="15"/>
                  <a:pt x="351" y="15"/>
                  <a:pt x="351" y="15"/>
                </a:cubicBezTo>
                <a:cubicBezTo>
                  <a:pt x="338" y="5"/>
                  <a:pt x="325" y="10"/>
                  <a:pt x="322" y="27"/>
                </a:cubicBezTo>
                <a:cubicBezTo>
                  <a:pt x="303" y="108"/>
                  <a:pt x="248" y="176"/>
                  <a:pt x="175" y="211"/>
                </a:cubicBezTo>
                <a:cubicBezTo>
                  <a:pt x="160" y="219"/>
                  <a:pt x="147" y="210"/>
                  <a:pt x="147" y="193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69"/>
                  <a:pt x="139" y="166"/>
                  <a:pt x="129" y="179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95" y="227"/>
                  <a:pt x="79" y="249"/>
                  <a:pt x="69" y="262"/>
                </a:cubicBezTo>
                <a:cubicBezTo>
                  <a:pt x="52" y="285"/>
                  <a:pt x="27" y="320"/>
                  <a:pt x="10" y="343"/>
                </a:cubicBezTo>
                <a:cubicBezTo>
                  <a:pt x="0" y="357"/>
                  <a:pt x="0" y="379"/>
                  <a:pt x="10" y="392"/>
                </a:cubicBezTo>
                <a:cubicBezTo>
                  <a:pt x="40" y="433"/>
                  <a:pt x="100" y="515"/>
                  <a:pt x="129" y="556"/>
                </a:cubicBezTo>
                <a:cubicBezTo>
                  <a:pt x="139" y="569"/>
                  <a:pt x="147" y="567"/>
                  <a:pt x="147" y="550"/>
                </a:cubicBezTo>
                <a:cubicBezTo>
                  <a:pt x="147" y="526"/>
                  <a:pt x="147" y="526"/>
                  <a:pt x="147" y="526"/>
                </a:cubicBezTo>
                <a:cubicBezTo>
                  <a:pt x="147" y="510"/>
                  <a:pt x="161" y="494"/>
                  <a:pt x="177" y="490"/>
                </a:cubicBezTo>
                <a:cubicBezTo>
                  <a:pt x="398" y="439"/>
                  <a:pt x="566" y="252"/>
                  <a:pt x="590" y="23"/>
                </a:cubicBezTo>
                <a:cubicBezTo>
                  <a:pt x="592" y="6"/>
                  <a:pt x="581" y="0"/>
                  <a:pt x="568" y="10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0"/>
          <p:cNvSpPr/>
          <p:nvPr/>
        </p:nvSpPr>
        <p:spPr>
          <a:xfrm>
            <a:off x="6254750" y="1016000"/>
            <a:ext cx="2552700" cy="2659062"/>
          </a:xfrm>
          <a:custGeom>
            <a:avLst/>
            <a:gdLst/>
            <a:ahLst/>
            <a:cxnLst/>
            <a:rect l="l" t="t" r="r" b="b"/>
            <a:pathLst>
              <a:path w="569" h="592" extrusionOk="0">
                <a:moveTo>
                  <a:pt x="490" y="415"/>
                </a:moveTo>
                <a:cubicBezTo>
                  <a:pt x="439" y="194"/>
                  <a:pt x="252" y="26"/>
                  <a:pt x="22" y="2"/>
                </a:cubicBezTo>
                <a:cubicBezTo>
                  <a:pt x="6" y="0"/>
                  <a:pt x="0" y="11"/>
                  <a:pt x="10" y="24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25"/>
                  <a:pt x="83" y="147"/>
                  <a:pt x="73" y="160"/>
                </a:cubicBezTo>
                <a:cubicBezTo>
                  <a:pt x="15" y="241"/>
                  <a:pt x="15" y="241"/>
                  <a:pt x="15" y="241"/>
                </a:cubicBezTo>
                <a:cubicBezTo>
                  <a:pt x="5" y="254"/>
                  <a:pt x="10" y="267"/>
                  <a:pt x="27" y="270"/>
                </a:cubicBezTo>
                <a:cubicBezTo>
                  <a:pt x="108" y="289"/>
                  <a:pt x="175" y="344"/>
                  <a:pt x="211" y="417"/>
                </a:cubicBezTo>
                <a:cubicBezTo>
                  <a:pt x="219" y="432"/>
                  <a:pt x="210" y="445"/>
                  <a:pt x="193" y="445"/>
                </a:cubicBezTo>
                <a:cubicBezTo>
                  <a:pt x="185" y="445"/>
                  <a:pt x="185" y="445"/>
                  <a:pt x="185" y="445"/>
                </a:cubicBezTo>
                <a:cubicBezTo>
                  <a:pt x="168" y="445"/>
                  <a:pt x="166" y="453"/>
                  <a:pt x="179" y="463"/>
                </a:cubicBezTo>
                <a:cubicBezTo>
                  <a:pt x="343" y="582"/>
                  <a:pt x="343" y="582"/>
                  <a:pt x="343" y="582"/>
                </a:cubicBezTo>
                <a:cubicBezTo>
                  <a:pt x="357" y="592"/>
                  <a:pt x="379" y="592"/>
                  <a:pt x="392" y="582"/>
                </a:cubicBezTo>
                <a:cubicBezTo>
                  <a:pt x="556" y="463"/>
                  <a:pt x="556" y="463"/>
                  <a:pt x="556" y="463"/>
                </a:cubicBezTo>
                <a:cubicBezTo>
                  <a:pt x="569" y="453"/>
                  <a:pt x="567" y="445"/>
                  <a:pt x="550" y="445"/>
                </a:cubicBezTo>
                <a:cubicBezTo>
                  <a:pt x="526" y="445"/>
                  <a:pt x="526" y="445"/>
                  <a:pt x="526" y="445"/>
                </a:cubicBezTo>
                <a:cubicBezTo>
                  <a:pt x="510" y="445"/>
                  <a:pt x="494" y="431"/>
                  <a:pt x="490" y="415"/>
                </a:cubicBezTo>
                <a:close/>
              </a:path>
            </a:pathLst>
          </a:cu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0"/>
          <p:cNvSpPr/>
          <p:nvPr/>
        </p:nvSpPr>
        <p:spPr>
          <a:xfrm>
            <a:off x="3694112" y="720725"/>
            <a:ext cx="2654300" cy="2554287"/>
          </a:xfrm>
          <a:custGeom>
            <a:avLst/>
            <a:gdLst/>
            <a:ahLst/>
            <a:cxnLst/>
            <a:rect l="l" t="t" r="r" b="b"/>
            <a:pathLst>
              <a:path w="592" h="569" extrusionOk="0">
                <a:moveTo>
                  <a:pt x="582" y="177"/>
                </a:moveTo>
                <a:cubicBezTo>
                  <a:pt x="519" y="91"/>
                  <a:pt x="519" y="91"/>
                  <a:pt x="519" y="91"/>
                </a:cubicBezTo>
                <a:cubicBezTo>
                  <a:pt x="509" y="77"/>
                  <a:pt x="493" y="55"/>
                  <a:pt x="483" y="42"/>
                </a:cubicBezTo>
                <a:cubicBezTo>
                  <a:pt x="477" y="33"/>
                  <a:pt x="469" y="22"/>
                  <a:pt x="463" y="13"/>
                </a:cubicBezTo>
                <a:cubicBezTo>
                  <a:pt x="453" y="0"/>
                  <a:pt x="445" y="2"/>
                  <a:pt x="445" y="19"/>
                </a:cubicBezTo>
                <a:cubicBezTo>
                  <a:pt x="445" y="43"/>
                  <a:pt x="445" y="43"/>
                  <a:pt x="445" y="43"/>
                </a:cubicBezTo>
                <a:cubicBezTo>
                  <a:pt x="445" y="60"/>
                  <a:pt x="431" y="75"/>
                  <a:pt x="415" y="79"/>
                </a:cubicBezTo>
                <a:cubicBezTo>
                  <a:pt x="194" y="130"/>
                  <a:pt x="26" y="317"/>
                  <a:pt x="2" y="547"/>
                </a:cubicBezTo>
                <a:cubicBezTo>
                  <a:pt x="0" y="563"/>
                  <a:pt x="11" y="569"/>
                  <a:pt x="24" y="559"/>
                </a:cubicBezTo>
                <a:cubicBezTo>
                  <a:pt x="111" y="496"/>
                  <a:pt x="111" y="496"/>
                  <a:pt x="111" y="496"/>
                </a:cubicBezTo>
                <a:cubicBezTo>
                  <a:pt x="125" y="486"/>
                  <a:pt x="146" y="486"/>
                  <a:pt x="160" y="496"/>
                </a:cubicBezTo>
                <a:cubicBezTo>
                  <a:pt x="241" y="555"/>
                  <a:pt x="241" y="555"/>
                  <a:pt x="241" y="555"/>
                </a:cubicBezTo>
                <a:cubicBezTo>
                  <a:pt x="254" y="564"/>
                  <a:pt x="267" y="559"/>
                  <a:pt x="270" y="543"/>
                </a:cubicBezTo>
                <a:cubicBezTo>
                  <a:pt x="289" y="461"/>
                  <a:pt x="344" y="394"/>
                  <a:pt x="417" y="358"/>
                </a:cubicBezTo>
                <a:cubicBezTo>
                  <a:pt x="432" y="350"/>
                  <a:pt x="445" y="359"/>
                  <a:pt x="445" y="376"/>
                </a:cubicBezTo>
                <a:cubicBezTo>
                  <a:pt x="445" y="384"/>
                  <a:pt x="445" y="384"/>
                  <a:pt x="445" y="384"/>
                </a:cubicBezTo>
                <a:cubicBezTo>
                  <a:pt x="445" y="401"/>
                  <a:pt x="453" y="403"/>
                  <a:pt x="463" y="390"/>
                </a:cubicBezTo>
                <a:cubicBezTo>
                  <a:pt x="492" y="349"/>
                  <a:pt x="552" y="267"/>
                  <a:pt x="582" y="226"/>
                </a:cubicBezTo>
                <a:cubicBezTo>
                  <a:pt x="592" y="213"/>
                  <a:pt x="592" y="191"/>
                  <a:pt x="582" y="177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0"/>
          <p:cNvSpPr/>
          <p:nvPr/>
        </p:nvSpPr>
        <p:spPr>
          <a:xfrm>
            <a:off x="6886575" y="4618037"/>
            <a:ext cx="822325" cy="547687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45" y="12"/>
                </a:moveTo>
                <a:cubicBezTo>
                  <a:pt x="162" y="54"/>
                  <a:pt x="162" y="54"/>
                  <a:pt x="162" y="54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0" y="54"/>
                  <a:pt x="95" y="24"/>
                  <a:pt x="92" y="24"/>
                </a:cubicBezTo>
                <a:cubicBezTo>
                  <a:pt x="90" y="24"/>
                  <a:pt x="79" y="28"/>
                  <a:pt x="78" y="28"/>
                </a:cubicBezTo>
                <a:cubicBezTo>
                  <a:pt x="78" y="28"/>
                  <a:pt x="72" y="30"/>
                  <a:pt x="66" y="30"/>
                </a:cubicBezTo>
                <a:cubicBezTo>
                  <a:pt x="63" y="30"/>
                  <a:pt x="61" y="29"/>
                  <a:pt x="60" y="29"/>
                </a:cubicBezTo>
                <a:cubicBezTo>
                  <a:pt x="59" y="28"/>
                  <a:pt x="58" y="27"/>
                  <a:pt x="58" y="26"/>
                </a:cubicBezTo>
                <a:cubicBezTo>
                  <a:pt x="58" y="23"/>
                  <a:pt x="61" y="21"/>
                  <a:pt x="62" y="20"/>
                </a:cubicBezTo>
                <a:cubicBezTo>
                  <a:pt x="71" y="16"/>
                  <a:pt x="95" y="7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4" y="6"/>
                  <a:pt x="141" y="11"/>
                  <a:pt x="145" y="12"/>
                </a:cubicBezTo>
                <a:close/>
                <a:moveTo>
                  <a:pt x="160" y="0"/>
                </a:moveTo>
                <a:cubicBezTo>
                  <a:pt x="160" y="0"/>
                  <a:pt x="159" y="0"/>
                  <a:pt x="159" y="0"/>
                </a:cubicBezTo>
                <a:cubicBezTo>
                  <a:pt x="151" y="3"/>
                  <a:pt x="151" y="3"/>
                  <a:pt x="151" y="3"/>
                </a:cubicBezTo>
                <a:cubicBezTo>
                  <a:pt x="150" y="4"/>
                  <a:pt x="149" y="4"/>
                  <a:pt x="149" y="6"/>
                </a:cubicBezTo>
                <a:cubicBezTo>
                  <a:pt x="148" y="7"/>
                  <a:pt x="148" y="8"/>
                  <a:pt x="149" y="9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7" y="56"/>
                  <a:pt x="170" y="57"/>
                  <a:pt x="173" y="5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1" y="53"/>
                  <a:pt x="182" y="52"/>
                  <a:pt x="182" y="51"/>
                </a:cubicBezTo>
                <a:cubicBezTo>
                  <a:pt x="183" y="50"/>
                  <a:pt x="183" y="49"/>
                  <a:pt x="182" y="48"/>
                </a:cubicBezTo>
                <a:cubicBezTo>
                  <a:pt x="165" y="3"/>
                  <a:pt x="165" y="3"/>
                  <a:pt x="165" y="3"/>
                </a:cubicBezTo>
                <a:cubicBezTo>
                  <a:pt x="164" y="1"/>
                  <a:pt x="162" y="0"/>
                  <a:pt x="160" y="0"/>
                </a:cubicBezTo>
                <a:close/>
                <a:moveTo>
                  <a:pt x="0" y="61"/>
                </a:moveTo>
                <a:cubicBezTo>
                  <a:pt x="0" y="62"/>
                  <a:pt x="0" y="64"/>
                  <a:pt x="1" y="65"/>
                </a:cubicBezTo>
                <a:cubicBezTo>
                  <a:pt x="2" y="65"/>
                  <a:pt x="3" y="66"/>
                  <a:pt x="4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4" y="67"/>
                  <a:pt x="16" y="65"/>
                  <a:pt x="17" y="6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3" y="11"/>
                </a:cubicBezTo>
                <a:lnTo>
                  <a:pt x="0" y="61"/>
                </a:lnTo>
                <a:close/>
                <a:moveTo>
                  <a:pt x="75" y="106"/>
                </a:moveTo>
                <a:cubicBezTo>
                  <a:pt x="74" y="104"/>
                  <a:pt x="74" y="102"/>
                  <a:pt x="72" y="101"/>
                </a:cubicBezTo>
                <a:cubicBezTo>
                  <a:pt x="69" y="99"/>
                  <a:pt x="65" y="99"/>
                  <a:pt x="63" y="102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2" y="116"/>
                  <a:pt x="56" y="120"/>
                  <a:pt x="57" y="121"/>
                </a:cubicBezTo>
                <a:cubicBezTo>
                  <a:pt x="58" y="122"/>
                  <a:pt x="60" y="122"/>
                  <a:pt x="61" y="122"/>
                </a:cubicBezTo>
                <a:cubicBezTo>
                  <a:pt x="63" y="122"/>
                  <a:pt x="65" y="121"/>
                  <a:pt x="66" y="119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5" y="109"/>
                  <a:pt x="75" y="107"/>
                  <a:pt x="75" y="106"/>
                </a:cubicBezTo>
                <a:close/>
                <a:moveTo>
                  <a:pt x="39" y="103"/>
                </a:moveTo>
                <a:cubicBezTo>
                  <a:pt x="37" y="106"/>
                  <a:pt x="37" y="108"/>
                  <a:pt x="41" y="112"/>
                </a:cubicBezTo>
                <a:cubicBezTo>
                  <a:pt x="44" y="114"/>
                  <a:pt x="48" y="114"/>
                  <a:pt x="51" y="11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63" y="95"/>
                  <a:pt x="59" y="91"/>
                  <a:pt x="58" y="90"/>
                </a:cubicBezTo>
                <a:cubicBezTo>
                  <a:pt x="55" y="88"/>
                  <a:pt x="52" y="88"/>
                  <a:pt x="49" y="9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8"/>
                  <a:pt x="44" y="98"/>
                  <a:pt x="44" y="98"/>
                </a:cubicBezTo>
                <a:lnTo>
                  <a:pt x="39" y="103"/>
                </a:lnTo>
                <a:close/>
                <a:moveTo>
                  <a:pt x="27" y="90"/>
                </a:moveTo>
                <a:cubicBezTo>
                  <a:pt x="25" y="92"/>
                  <a:pt x="25" y="94"/>
                  <a:pt x="25" y="96"/>
                </a:cubicBezTo>
                <a:cubicBezTo>
                  <a:pt x="25" y="97"/>
                  <a:pt x="26" y="99"/>
                  <a:pt x="28" y="100"/>
                </a:cubicBezTo>
                <a:cubicBezTo>
                  <a:pt x="31" y="103"/>
                  <a:pt x="34" y="102"/>
                  <a:pt x="37" y="99"/>
                </a:cubicBezTo>
                <a:cubicBezTo>
                  <a:pt x="47" y="87"/>
                  <a:pt x="47" y="87"/>
                  <a:pt x="47" y="87"/>
                </a:cubicBezTo>
                <a:cubicBezTo>
                  <a:pt x="48" y="86"/>
                  <a:pt x="49" y="84"/>
                  <a:pt x="48" y="82"/>
                </a:cubicBezTo>
                <a:cubicBezTo>
                  <a:pt x="48" y="80"/>
                  <a:pt x="47" y="79"/>
                  <a:pt x="45" y="78"/>
                </a:cubicBezTo>
                <a:cubicBezTo>
                  <a:pt x="42" y="75"/>
                  <a:pt x="39" y="75"/>
                  <a:pt x="36" y="79"/>
                </a:cubicBezTo>
                <a:cubicBezTo>
                  <a:pt x="31" y="85"/>
                  <a:pt x="31" y="85"/>
                  <a:pt x="31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1" y="85"/>
                  <a:pt x="31" y="85"/>
                  <a:pt x="31" y="85"/>
                </a:cubicBezTo>
                <a:lnTo>
                  <a:pt x="27" y="90"/>
                </a:lnTo>
                <a:close/>
                <a:moveTo>
                  <a:pt x="24" y="86"/>
                </a:moveTo>
                <a:cubicBezTo>
                  <a:pt x="34" y="75"/>
                  <a:pt x="34" y="75"/>
                  <a:pt x="34" y="75"/>
                </a:cubicBezTo>
                <a:cubicBezTo>
                  <a:pt x="38" y="70"/>
                  <a:pt x="34" y="66"/>
                  <a:pt x="33" y="65"/>
                </a:cubicBezTo>
                <a:cubicBezTo>
                  <a:pt x="30" y="62"/>
                  <a:pt x="26" y="63"/>
                  <a:pt x="24" y="66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1"/>
                  <a:pt x="20" y="71"/>
                  <a:pt x="20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8"/>
                  <a:pt x="13" y="80"/>
                  <a:pt x="13" y="81"/>
                </a:cubicBezTo>
                <a:cubicBezTo>
                  <a:pt x="14" y="83"/>
                  <a:pt x="15" y="84"/>
                  <a:pt x="16" y="85"/>
                </a:cubicBezTo>
                <a:cubicBezTo>
                  <a:pt x="17" y="86"/>
                  <a:pt x="19" y="88"/>
                  <a:pt x="21" y="88"/>
                </a:cubicBezTo>
                <a:cubicBezTo>
                  <a:pt x="22" y="88"/>
                  <a:pt x="23" y="87"/>
                  <a:pt x="24" y="86"/>
                </a:cubicBezTo>
                <a:close/>
                <a:moveTo>
                  <a:pt x="138" y="76"/>
                </a:moveTo>
                <a:cubicBezTo>
                  <a:pt x="140" y="74"/>
                  <a:pt x="142" y="70"/>
                  <a:pt x="137" y="66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17" y="48"/>
                  <a:pt x="96" y="31"/>
                  <a:pt x="92" y="28"/>
                </a:cubicBezTo>
                <a:cubicBezTo>
                  <a:pt x="90" y="29"/>
                  <a:pt x="84" y="31"/>
                  <a:pt x="80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2" y="34"/>
                  <a:pt x="66" y="34"/>
                </a:cubicBezTo>
                <a:cubicBezTo>
                  <a:pt x="62" y="34"/>
                  <a:pt x="60" y="34"/>
                  <a:pt x="58" y="32"/>
                </a:cubicBezTo>
                <a:cubicBezTo>
                  <a:pt x="54" y="30"/>
                  <a:pt x="53" y="27"/>
                  <a:pt x="54" y="25"/>
                </a:cubicBezTo>
                <a:cubicBezTo>
                  <a:pt x="54" y="21"/>
                  <a:pt x="57" y="18"/>
                  <a:pt x="59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63"/>
                  <a:pt x="21" y="63"/>
                  <a:pt x="21" y="63"/>
                </a:cubicBezTo>
                <a:cubicBezTo>
                  <a:pt x="24" y="60"/>
                  <a:pt x="27" y="59"/>
                  <a:pt x="29" y="59"/>
                </a:cubicBezTo>
                <a:cubicBezTo>
                  <a:pt x="31" y="59"/>
                  <a:pt x="33" y="60"/>
                  <a:pt x="36" y="62"/>
                </a:cubicBezTo>
                <a:cubicBezTo>
                  <a:pt x="39" y="64"/>
                  <a:pt x="40" y="68"/>
                  <a:pt x="40" y="72"/>
                </a:cubicBezTo>
                <a:cubicBezTo>
                  <a:pt x="43" y="71"/>
                  <a:pt x="46" y="72"/>
                  <a:pt x="48" y="74"/>
                </a:cubicBezTo>
                <a:cubicBezTo>
                  <a:pt x="51" y="77"/>
                  <a:pt x="53" y="81"/>
                  <a:pt x="53" y="84"/>
                </a:cubicBezTo>
                <a:cubicBezTo>
                  <a:pt x="55" y="84"/>
                  <a:pt x="58" y="85"/>
                  <a:pt x="61" y="87"/>
                </a:cubicBezTo>
                <a:cubicBezTo>
                  <a:pt x="64" y="89"/>
                  <a:pt x="65" y="92"/>
                  <a:pt x="65" y="96"/>
                </a:cubicBezTo>
                <a:cubicBezTo>
                  <a:pt x="68" y="95"/>
                  <a:pt x="72" y="96"/>
                  <a:pt x="75" y="98"/>
                </a:cubicBezTo>
                <a:cubicBezTo>
                  <a:pt x="79" y="101"/>
                  <a:pt x="80" y="106"/>
                  <a:pt x="79" y="110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4" y="114"/>
                  <a:pt x="85" y="114"/>
                  <a:pt x="86" y="114"/>
                </a:cubicBezTo>
                <a:cubicBezTo>
                  <a:pt x="88" y="114"/>
                  <a:pt x="90" y="113"/>
                  <a:pt x="91" y="112"/>
                </a:cubicBezTo>
                <a:cubicBezTo>
                  <a:pt x="93" y="109"/>
                  <a:pt x="94" y="107"/>
                  <a:pt x="91" y="105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1"/>
                  <a:pt x="75" y="90"/>
                  <a:pt x="75" y="89"/>
                </a:cubicBezTo>
                <a:cubicBezTo>
                  <a:pt x="75" y="89"/>
                  <a:pt x="75" y="88"/>
                  <a:pt x="75" y="88"/>
                </a:cubicBezTo>
                <a:cubicBezTo>
                  <a:pt x="76" y="87"/>
                  <a:pt x="78" y="87"/>
                  <a:pt x="79" y="87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00" y="105"/>
                  <a:pt x="101" y="105"/>
                  <a:pt x="103" y="105"/>
                </a:cubicBezTo>
                <a:cubicBezTo>
                  <a:pt x="105" y="105"/>
                  <a:pt x="107" y="104"/>
                  <a:pt x="108" y="103"/>
                </a:cubicBezTo>
                <a:cubicBezTo>
                  <a:pt x="109" y="101"/>
                  <a:pt x="110" y="99"/>
                  <a:pt x="110" y="98"/>
                </a:cubicBezTo>
                <a:cubicBezTo>
                  <a:pt x="110" y="96"/>
                  <a:pt x="109" y="94"/>
                  <a:pt x="107" y="93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3" y="82"/>
                  <a:pt x="93" y="82"/>
                  <a:pt x="93" y="82"/>
                </a:cubicBezTo>
                <a:cubicBezTo>
                  <a:pt x="93" y="81"/>
                  <a:pt x="92" y="81"/>
                  <a:pt x="92" y="80"/>
                </a:cubicBezTo>
                <a:cubicBezTo>
                  <a:pt x="92" y="79"/>
                  <a:pt x="92" y="79"/>
                  <a:pt x="93" y="78"/>
                </a:cubicBezTo>
                <a:cubicBezTo>
                  <a:pt x="94" y="77"/>
                  <a:pt x="95" y="77"/>
                  <a:pt x="96" y="78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16" y="94"/>
                  <a:pt x="118" y="95"/>
                  <a:pt x="119" y="95"/>
                </a:cubicBezTo>
                <a:cubicBezTo>
                  <a:pt x="121" y="95"/>
                  <a:pt x="124" y="93"/>
                  <a:pt x="125" y="91"/>
                </a:cubicBezTo>
                <a:cubicBezTo>
                  <a:pt x="127" y="89"/>
                  <a:pt x="127" y="88"/>
                  <a:pt x="127" y="86"/>
                </a:cubicBezTo>
                <a:cubicBezTo>
                  <a:pt x="127" y="84"/>
                  <a:pt x="126" y="83"/>
                  <a:pt x="124" y="81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8" y="68"/>
                  <a:pt x="108" y="67"/>
                  <a:pt x="109" y="66"/>
                </a:cubicBezTo>
                <a:cubicBezTo>
                  <a:pt x="110" y="65"/>
                  <a:pt x="111" y="64"/>
                  <a:pt x="112" y="65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31" y="81"/>
                  <a:pt x="135" y="80"/>
                  <a:pt x="138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0"/>
          <p:cNvSpPr/>
          <p:nvPr/>
        </p:nvSpPr>
        <p:spPr>
          <a:xfrm>
            <a:off x="4335462" y="4195762"/>
            <a:ext cx="708025" cy="592137"/>
          </a:xfrm>
          <a:custGeom>
            <a:avLst/>
            <a:gdLst/>
            <a:ahLst/>
            <a:cxnLst/>
            <a:rect l="l" t="t" r="r" b="b"/>
            <a:pathLst>
              <a:path w="158" h="132" extrusionOk="0">
                <a:moveTo>
                  <a:pt x="21" y="108"/>
                </a:moveTo>
                <a:cubicBezTo>
                  <a:pt x="21" y="72"/>
                  <a:pt x="21" y="72"/>
                  <a:pt x="21" y="72"/>
                </a:cubicBezTo>
                <a:cubicBezTo>
                  <a:pt x="21" y="69"/>
                  <a:pt x="24" y="67"/>
                  <a:pt x="26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40" y="69"/>
                  <a:pt x="40" y="72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10"/>
                  <a:pt x="38" y="113"/>
                  <a:pt x="35" y="113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4" y="113"/>
                  <a:pt x="21" y="110"/>
                  <a:pt x="21" y="108"/>
                </a:cubicBezTo>
                <a:close/>
                <a:moveTo>
                  <a:pt x="58" y="54"/>
                </a:moveTo>
                <a:cubicBezTo>
                  <a:pt x="55" y="54"/>
                  <a:pt x="53" y="56"/>
                  <a:pt x="53" y="59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10"/>
                  <a:pt x="55" y="113"/>
                  <a:pt x="58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70" y="113"/>
                  <a:pt x="72" y="110"/>
                  <a:pt x="72" y="108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6"/>
                  <a:pt x="70" y="54"/>
                  <a:pt x="67" y="54"/>
                </a:cubicBezTo>
                <a:lnTo>
                  <a:pt x="58" y="54"/>
                </a:lnTo>
                <a:close/>
                <a:moveTo>
                  <a:pt x="90" y="43"/>
                </a:moveTo>
                <a:cubicBezTo>
                  <a:pt x="87" y="43"/>
                  <a:pt x="85" y="45"/>
                  <a:pt x="85" y="4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5" y="110"/>
                  <a:pt x="87" y="113"/>
                  <a:pt x="90" y="11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1" y="113"/>
                  <a:pt x="104" y="110"/>
                  <a:pt x="104" y="10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5"/>
                  <a:pt x="101" y="43"/>
                  <a:pt x="98" y="43"/>
                </a:cubicBezTo>
                <a:lnTo>
                  <a:pt x="90" y="43"/>
                </a:lnTo>
                <a:close/>
                <a:moveTo>
                  <a:pt x="121" y="32"/>
                </a:moveTo>
                <a:cubicBezTo>
                  <a:pt x="119" y="32"/>
                  <a:pt x="116" y="34"/>
                  <a:pt x="116" y="37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6" y="110"/>
                  <a:pt x="119" y="113"/>
                  <a:pt x="121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3" y="113"/>
                  <a:pt x="135" y="110"/>
                  <a:pt x="135" y="108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34"/>
                  <a:pt x="133" y="32"/>
                  <a:pt x="130" y="32"/>
                </a:cubicBezTo>
                <a:lnTo>
                  <a:pt x="121" y="32"/>
                </a:lnTo>
                <a:close/>
                <a:moveTo>
                  <a:pt x="24" y="53"/>
                </a:moveTo>
                <a:cubicBezTo>
                  <a:pt x="57" y="47"/>
                  <a:pt x="89" y="34"/>
                  <a:pt x="118" y="17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30" y="7"/>
                  <a:pt x="130" y="7"/>
                  <a:pt x="130" y="7"/>
                </a:cubicBezTo>
                <a:cubicBezTo>
                  <a:pt x="112" y="6"/>
                  <a:pt x="112" y="6"/>
                  <a:pt x="112" y="6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86" y="28"/>
                  <a:pt x="55" y="40"/>
                  <a:pt x="22" y="46"/>
                </a:cubicBezTo>
                <a:lnTo>
                  <a:pt x="24" y="53"/>
                </a:lnTo>
                <a:close/>
                <a:moveTo>
                  <a:pt x="158" y="123"/>
                </a:moveTo>
                <a:cubicBezTo>
                  <a:pt x="142" y="114"/>
                  <a:pt x="142" y="114"/>
                  <a:pt x="142" y="114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6"/>
                  <a:pt x="6" y="126"/>
                  <a:pt x="6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32"/>
                  <a:pt x="142" y="132"/>
                  <a:pt x="142" y="132"/>
                </a:cubicBezTo>
                <a:lnTo>
                  <a:pt x="158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40"/>
          <p:cNvSpPr/>
          <p:nvPr/>
        </p:nvSpPr>
        <p:spPr>
          <a:xfrm>
            <a:off x="4495800" y="1671637"/>
            <a:ext cx="1046162" cy="542925"/>
          </a:xfrm>
          <a:custGeom>
            <a:avLst/>
            <a:gdLst/>
            <a:ahLst/>
            <a:cxnLst/>
            <a:rect l="l" t="t" r="r" b="b"/>
            <a:pathLst>
              <a:path w="233" h="121" extrusionOk="0">
                <a:moveTo>
                  <a:pt x="168" y="114"/>
                </a:moveTo>
                <a:cubicBezTo>
                  <a:pt x="165" y="116"/>
                  <a:pt x="161" y="117"/>
                  <a:pt x="158" y="118"/>
                </a:cubicBezTo>
                <a:cubicBezTo>
                  <a:pt x="146" y="120"/>
                  <a:pt x="134" y="121"/>
                  <a:pt x="119" y="121"/>
                </a:cubicBezTo>
                <a:cubicBezTo>
                  <a:pt x="105" y="121"/>
                  <a:pt x="93" y="120"/>
                  <a:pt x="81" y="118"/>
                </a:cubicBezTo>
                <a:cubicBezTo>
                  <a:pt x="78" y="117"/>
                  <a:pt x="74" y="116"/>
                  <a:pt x="71" y="114"/>
                </a:cubicBezTo>
                <a:cubicBezTo>
                  <a:pt x="61" y="109"/>
                  <a:pt x="61" y="101"/>
                  <a:pt x="66" y="96"/>
                </a:cubicBezTo>
                <a:cubicBezTo>
                  <a:pt x="72" y="89"/>
                  <a:pt x="80" y="85"/>
                  <a:pt x="88" y="81"/>
                </a:cubicBezTo>
                <a:cubicBezTo>
                  <a:pt x="91" y="80"/>
                  <a:pt x="95" y="78"/>
                  <a:pt x="98" y="77"/>
                </a:cubicBezTo>
                <a:cubicBezTo>
                  <a:pt x="105" y="74"/>
                  <a:pt x="107" y="68"/>
                  <a:pt x="102" y="63"/>
                </a:cubicBezTo>
                <a:cubicBezTo>
                  <a:pt x="92" y="52"/>
                  <a:pt x="88" y="40"/>
                  <a:pt x="89" y="27"/>
                </a:cubicBezTo>
                <a:cubicBezTo>
                  <a:pt x="89" y="12"/>
                  <a:pt x="98" y="4"/>
                  <a:pt x="111" y="1"/>
                </a:cubicBezTo>
                <a:cubicBezTo>
                  <a:pt x="114" y="0"/>
                  <a:pt x="117" y="0"/>
                  <a:pt x="119" y="0"/>
                </a:cubicBezTo>
                <a:cubicBezTo>
                  <a:pt x="122" y="0"/>
                  <a:pt x="125" y="0"/>
                  <a:pt x="128" y="1"/>
                </a:cubicBezTo>
                <a:cubicBezTo>
                  <a:pt x="141" y="4"/>
                  <a:pt x="149" y="12"/>
                  <a:pt x="150" y="27"/>
                </a:cubicBezTo>
                <a:cubicBezTo>
                  <a:pt x="150" y="40"/>
                  <a:pt x="147" y="53"/>
                  <a:pt x="137" y="63"/>
                </a:cubicBezTo>
                <a:cubicBezTo>
                  <a:pt x="131" y="68"/>
                  <a:pt x="133" y="74"/>
                  <a:pt x="140" y="77"/>
                </a:cubicBezTo>
                <a:cubicBezTo>
                  <a:pt x="144" y="78"/>
                  <a:pt x="147" y="80"/>
                  <a:pt x="151" y="81"/>
                </a:cubicBezTo>
                <a:cubicBezTo>
                  <a:pt x="159" y="85"/>
                  <a:pt x="166" y="89"/>
                  <a:pt x="172" y="96"/>
                </a:cubicBezTo>
                <a:cubicBezTo>
                  <a:pt x="176" y="99"/>
                  <a:pt x="178" y="109"/>
                  <a:pt x="168" y="114"/>
                </a:cubicBezTo>
                <a:close/>
                <a:moveTo>
                  <a:pt x="229" y="103"/>
                </a:moveTo>
                <a:cubicBezTo>
                  <a:pt x="225" y="99"/>
                  <a:pt x="219" y="96"/>
                  <a:pt x="214" y="94"/>
                </a:cubicBezTo>
                <a:cubicBezTo>
                  <a:pt x="211" y="92"/>
                  <a:pt x="209" y="91"/>
                  <a:pt x="206" y="91"/>
                </a:cubicBezTo>
                <a:cubicBezTo>
                  <a:pt x="202" y="89"/>
                  <a:pt x="200" y="84"/>
                  <a:pt x="204" y="80"/>
                </a:cubicBezTo>
                <a:cubicBezTo>
                  <a:pt x="211" y="74"/>
                  <a:pt x="214" y="65"/>
                  <a:pt x="213" y="55"/>
                </a:cubicBezTo>
                <a:cubicBezTo>
                  <a:pt x="213" y="45"/>
                  <a:pt x="207" y="40"/>
                  <a:pt x="198" y="38"/>
                </a:cubicBezTo>
                <a:cubicBezTo>
                  <a:pt x="196" y="37"/>
                  <a:pt x="194" y="37"/>
                  <a:pt x="192" y="37"/>
                </a:cubicBezTo>
                <a:cubicBezTo>
                  <a:pt x="190" y="37"/>
                  <a:pt x="188" y="37"/>
                  <a:pt x="186" y="38"/>
                </a:cubicBezTo>
                <a:cubicBezTo>
                  <a:pt x="177" y="40"/>
                  <a:pt x="171" y="45"/>
                  <a:pt x="171" y="55"/>
                </a:cubicBezTo>
                <a:cubicBezTo>
                  <a:pt x="170" y="65"/>
                  <a:pt x="173" y="73"/>
                  <a:pt x="180" y="80"/>
                </a:cubicBezTo>
                <a:cubicBezTo>
                  <a:pt x="183" y="84"/>
                  <a:pt x="182" y="89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8" y="91"/>
                  <a:pt x="178" y="92"/>
                  <a:pt x="179" y="93"/>
                </a:cubicBezTo>
                <a:cubicBezTo>
                  <a:pt x="182" y="96"/>
                  <a:pt x="184" y="101"/>
                  <a:pt x="183" y="106"/>
                </a:cubicBezTo>
                <a:cubicBezTo>
                  <a:pt x="182" y="111"/>
                  <a:pt x="179" y="115"/>
                  <a:pt x="173" y="118"/>
                </a:cubicBezTo>
                <a:cubicBezTo>
                  <a:pt x="172" y="118"/>
                  <a:pt x="171" y="119"/>
                  <a:pt x="169" y="120"/>
                </a:cubicBezTo>
                <a:cubicBezTo>
                  <a:pt x="176" y="121"/>
                  <a:pt x="183" y="121"/>
                  <a:pt x="192" y="121"/>
                </a:cubicBezTo>
                <a:cubicBezTo>
                  <a:pt x="202" y="121"/>
                  <a:pt x="210" y="121"/>
                  <a:pt x="219" y="119"/>
                </a:cubicBezTo>
                <a:cubicBezTo>
                  <a:pt x="221" y="118"/>
                  <a:pt x="223" y="117"/>
                  <a:pt x="226" y="116"/>
                </a:cubicBezTo>
                <a:cubicBezTo>
                  <a:pt x="233" y="113"/>
                  <a:pt x="232" y="106"/>
                  <a:pt x="229" y="103"/>
                </a:cubicBezTo>
                <a:close/>
                <a:moveTo>
                  <a:pt x="55" y="106"/>
                </a:moveTo>
                <a:cubicBezTo>
                  <a:pt x="54" y="101"/>
                  <a:pt x="56" y="97"/>
                  <a:pt x="60" y="93"/>
                </a:cubicBezTo>
                <a:cubicBezTo>
                  <a:pt x="61" y="91"/>
                  <a:pt x="63" y="90"/>
                  <a:pt x="64" y="88"/>
                </a:cubicBezTo>
                <a:cubicBezTo>
                  <a:pt x="63" y="88"/>
                  <a:pt x="62" y="88"/>
                  <a:pt x="61" y="87"/>
                </a:cubicBezTo>
                <a:cubicBezTo>
                  <a:pt x="56" y="85"/>
                  <a:pt x="55" y="80"/>
                  <a:pt x="59" y="76"/>
                </a:cubicBezTo>
                <a:cubicBezTo>
                  <a:pt x="66" y="68"/>
                  <a:pt x="69" y="59"/>
                  <a:pt x="69" y="48"/>
                </a:cubicBezTo>
                <a:cubicBezTo>
                  <a:pt x="69" y="37"/>
                  <a:pt x="62" y="31"/>
                  <a:pt x="52" y="29"/>
                </a:cubicBezTo>
                <a:cubicBezTo>
                  <a:pt x="50" y="28"/>
                  <a:pt x="47" y="28"/>
                  <a:pt x="45" y="28"/>
                </a:cubicBezTo>
                <a:cubicBezTo>
                  <a:pt x="43" y="28"/>
                  <a:pt x="41" y="28"/>
                  <a:pt x="39" y="29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9"/>
                  <a:pt x="24" y="68"/>
                  <a:pt x="32" y="76"/>
                </a:cubicBezTo>
                <a:cubicBezTo>
                  <a:pt x="36" y="80"/>
                  <a:pt x="35" y="85"/>
                  <a:pt x="29" y="87"/>
                </a:cubicBezTo>
                <a:cubicBezTo>
                  <a:pt x="27" y="88"/>
                  <a:pt x="24" y="89"/>
                  <a:pt x="21" y="91"/>
                </a:cubicBezTo>
                <a:cubicBezTo>
                  <a:pt x="15" y="93"/>
                  <a:pt x="9" y="97"/>
                  <a:pt x="4" y="102"/>
                </a:cubicBezTo>
                <a:cubicBezTo>
                  <a:pt x="0" y="106"/>
                  <a:pt x="0" y="112"/>
                  <a:pt x="8" y="116"/>
                </a:cubicBezTo>
                <a:cubicBezTo>
                  <a:pt x="10" y="117"/>
                  <a:pt x="13" y="118"/>
                  <a:pt x="16" y="118"/>
                </a:cubicBezTo>
                <a:cubicBezTo>
                  <a:pt x="25" y="121"/>
                  <a:pt x="34" y="121"/>
                  <a:pt x="45" y="121"/>
                </a:cubicBezTo>
                <a:cubicBezTo>
                  <a:pt x="55" y="121"/>
                  <a:pt x="62" y="121"/>
                  <a:pt x="69" y="120"/>
                </a:cubicBezTo>
                <a:cubicBezTo>
                  <a:pt x="68" y="119"/>
                  <a:pt x="67" y="118"/>
                  <a:pt x="65" y="118"/>
                </a:cubicBezTo>
                <a:cubicBezTo>
                  <a:pt x="59" y="115"/>
                  <a:pt x="56" y="111"/>
                  <a:pt x="55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0"/>
          <p:cNvSpPr/>
          <p:nvPr/>
        </p:nvSpPr>
        <p:spPr>
          <a:xfrm>
            <a:off x="7215187" y="2000250"/>
            <a:ext cx="636587" cy="569912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96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7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8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8"/>
                  <a:pt x="96" y="17"/>
                </a:cubicBezTo>
                <a:close/>
                <a:moveTo>
                  <a:pt x="22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31" y="71"/>
                  <a:pt x="140" y="62"/>
                  <a:pt x="142" y="51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29"/>
                  <a:pt x="134" y="21"/>
                  <a:pt x="125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2" y="71"/>
                </a:cubicBezTo>
                <a:close/>
                <a:moveTo>
                  <a:pt x="120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13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9"/>
                  <a:pt x="8" y="127"/>
                  <a:pt x="17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5" y="127"/>
                  <a:pt x="125" y="127"/>
                  <a:pt x="125" y="127"/>
                </a:cubicBezTo>
                <a:cubicBezTo>
                  <a:pt x="134" y="127"/>
                  <a:pt x="142" y="119"/>
                  <a:pt x="142" y="109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37" y="72"/>
                  <a:pt x="129" y="77"/>
                  <a:pt x="120" y="77"/>
                </a:cubicBezTo>
                <a:close/>
                <a:moveTo>
                  <a:pt x="78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2" y="65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3"/>
                  <a:pt x="63" y="84"/>
                  <a:pt x="64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5"/>
                  <a:pt x="79" y="64"/>
                  <a:pt x="7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75" name="Google Shape;675;p41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676" name="Google Shape;676;p41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677" name="Google Shape;677;p41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678" name="Google Shape;678;p41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679" name="Google Shape;679;p41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80" name="Google Shape;680;p41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81" name="Google Shape;681;p41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82" name="Google Shape;682;p41"/>
          <p:cNvSpPr/>
          <p:nvPr/>
        </p:nvSpPr>
        <p:spPr>
          <a:xfrm>
            <a:off x="3667125" y="952500"/>
            <a:ext cx="3475037" cy="1725612"/>
          </a:xfrm>
          <a:custGeom>
            <a:avLst/>
            <a:gdLst/>
            <a:ahLst/>
            <a:cxnLst/>
            <a:rect l="l" t="t" r="r" b="b"/>
            <a:pathLst>
              <a:path w="758" h="376" extrusionOk="0">
                <a:moveTo>
                  <a:pt x="665" y="6"/>
                </a:moveTo>
                <a:cubicBezTo>
                  <a:pt x="620" y="2"/>
                  <a:pt x="575" y="0"/>
                  <a:pt x="531" y="0"/>
                </a:cubicBezTo>
                <a:cubicBezTo>
                  <a:pt x="399" y="0"/>
                  <a:pt x="266" y="18"/>
                  <a:pt x="136" y="53"/>
                </a:cubicBezTo>
                <a:cubicBezTo>
                  <a:pt x="64" y="73"/>
                  <a:pt x="64" y="73"/>
                  <a:pt x="64" y="73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23" y="221"/>
                  <a:pt x="9" y="299"/>
                  <a:pt x="0" y="376"/>
                </a:cubicBezTo>
                <a:cubicBezTo>
                  <a:pt x="23" y="366"/>
                  <a:pt x="64" y="348"/>
                  <a:pt x="123" y="329"/>
                </a:cubicBezTo>
                <a:cubicBezTo>
                  <a:pt x="219" y="297"/>
                  <a:pt x="276" y="286"/>
                  <a:pt x="285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367" y="268"/>
                  <a:pt x="450" y="260"/>
                  <a:pt x="531" y="260"/>
                </a:cubicBezTo>
                <a:cubicBezTo>
                  <a:pt x="606" y="260"/>
                  <a:pt x="682" y="267"/>
                  <a:pt x="758" y="281"/>
                </a:cubicBezTo>
                <a:cubicBezTo>
                  <a:pt x="752" y="257"/>
                  <a:pt x="741" y="208"/>
                  <a:pt x="718" y="140"/>
                </a:cubicBezTo>
                <a:cubicBezTo>
                  <a:pt x="694" y="67"/>
                  <a:pt x="673" y="22"/>
                  <a:pt x="665" y="6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1"/>
          <p:cNvSpPr/>
          <p:nvPr/>
        </p:nvSpPr>
        <p:spPr>
          <a:xfrm>
            <a:off x="6848475" y="993775"/>
            <a:ext cx="1768475" cy="3478212"/>
          </a:xfrm>
          <a:custGeom>
            <a:avLst/>
            <a:gdLst/>
            <a:ahLst/>
            <a:cxnLst/>
            <a:rect l="l" t="t" r="r" b="b"/>
            <a:pathLst>
              <a:path w="386" h="758" extrusionOk="0">
                <a:moveTo>
                  <a:pt x="370" y="665"/>
                </a:moveTo>
                <a:cubicBezTo>
                  <a:pt x="386" y="489"/>
                  <a:pt x="370" y="311"/>
                  <a:pt x="323" y="136"/>
                </a:cubicBezTo>
                <a:cubicBezTo>
                  <a:pt x="304" y="64"/>
                  <a:pt x="304" y="64"/>
                  <a:pt x="304" y="64"/>
                </a:cubicBezTo>
                <a:cubicBezTo>
                  <a:pt x="231" y="44"/>
                  <a:pt x="231" y="44"/>
                  <a:pt x="231" y="44"/>
                </a:cubicBezTo>
                <a:cubicBezTo>
                  <a:pt x="155" y="24"/>
                  <a:pt x="77" y="9"/>
                  <a:pt x="0" y="0"/>
                </a:cubicBezTo>
                <a:cubicBezTo>
                  <a:pt x="11" y="23"/>
                  <a:pt x="28" y="64"/>
                  <a:pt x="48" y="123"/>
                </a:cubicBezTo>
                <a:cubicBezTo>
                  <a:pt x="81" y="223"/>
                  <a:pt x="91" y="281"/>
                  <a:pt x="92" y="286"/>
                </a:cubicBezTo>
                <a:cubicBezTo>
                  <a:pt x="123" y="442"/>
                  <a:pt x="124" y="601"/>
                  <a:pt x="95" y="758"/>
                </a:cubicBezTo>
                <a:cubicBezTo>
                  <a:pt x="119" y="753"/>
                  <a:pt x="168" y="741"/>
                  <a:pt x="236" y="718"/>
                </a:cubicBezTo>
                <a:cubicBezTo>
                  <a:pt x="309" y="694"/>
                  <a:pt x="354" y="673"/>
                  <a:pt x="370" y="665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1"/>
          <p:cNvSpPr/>
          <p:nvPr/>
        </p:nvSpPr>
        <p:spPr>
          <a:xfrm>
            <a:off x="5056187" y="4178300"/>
            <a:ext cx="3475037" cy="1725612"/>
          </a:xfrm>
          <a:custGeom>
            <a:avLst/>
            <a:gdLst/>
            <a:ahLst/>
            <a:cxnLst/>
            <a:rect l="l" t="t" r="r" b="b"/>
            <a:pathLst>
              <a:path w="758" h="376" extrusionOk="0">
                <a:moveTo>
                  <a:pt x="473" y="92"/>
                </a:moveTo>
                <a:cubicBezTo>
                  <a:pt x="391" y="108"/>
                  <a:pt x="309" y="117"/>
                  <a:pt x="228" y="117"/>
                </a:cubicBezTo>
                <a:cubicBezTo>
                  <a:pt x="153" y="117"/>
                  <a:pt x="76" y="110"/>
                  <a:pt x="0" y="95"/>
                </a:cubicBezTo>
                <a:cubicBezTo>
                  <a:pt x="6" y="120"/>
                  <a:pt x="17" y="168"/>
                  <a:pt x="40" y="237"/>
                </a:cubicBezTo>
                <a:cubicBezTo>
                  <a:pt x="64" y="309"/>
                  <a:pt x="85" y="355"/>
                  <a:pt x="93" y="370"/>
                </a:cubicBezTo>
                <a:cubicBezTo>
                  <a:pt x="138" y="374"/>
                  <a:pt x="183" y="376"/>
                  <a:pt x="228" y="376"/>
                </a:cubicBezTo>
                <a:cubicBezTo>
                  <a:pt x="359" y="376"/>
                  <a:pt x="492" y="358"/>
                  <a:pt x="622" y="323"/>
                </a:cubicBezTo>
                <a:cubicBezTo>
                  <a:pt x="695" y="304"/>
                  <a:pt x="695" y="304"/>
                  <a:pt x="695" y="304"/>
                </a:cubicBezTo>
                <a:cubicBezTo>
                  <a:pt x="714" y="232"/>
                  <a:pt x="714" y="232"/>
                  <a:pt x="714" y="232"/>
                </a:cubicBezTo>
                <a:cubicBezTo>
                  <a:pt x="735" y="155"/>
                  <a:pt x="749" y="78"/>
                  <a:pt x="758" y="0"/>
                </a:cubicBezTo>
                <a:cubicBezTo>
                  <a:pt x="735" y="11"/>
                  <a:pt x="694" y="28"/>
                  <a:pt x="635" y="48"/>
                </a:cubicBezTo>
                <a:cubicBezTo>
                  <a:pt x="538" y="80"/>
                  <a:pt x="481" y="90"/>
                  <a:pt x="473" y="92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41"/>
          <p:cNvSpPr/>
          <p:nvPr/>
        </p:nvSpPr>
        <p:spPr>
          <a:xfrm>
            <a:off x="3579812" y="2387600"/>
            <a:ext cx="1768475" cy="3475037"/>
          </a:xfrm>
          <a:custGeom>
            <a:avLst/>
            <a:gdLst/>
            <a:ahLst/>
            <a:cxnLst/>
            <a:rect l="l" t="t" r="r" b="b"/>
            <a:pathLst>
              <a:path w="386" h="757" extrusionOk="0">
                <a:moveTo>
                  <a:pt x="16" y="92"/>
                </a:moveTo>
                <a:cubicBezTo>
                  <a:pt x="0" y="269"/>
                  <a:pt x="16" y="447"/>
                  <a:pt x="63" y="622"/>
                </a:cubicBezTo>
                <a:cubicBezTo>
                  <a:pt x="83" y="694"/>
                  <a:pt x="83" y="694"/>
                  <a:pt x="83" y="694"/>
                </a:cubicBezTo>
                <a:cubicBezTo>
                  <a:pt x="155" y="713"/>
                  <a:pt x="155" y="713"/>
                  <a:pt x="155" y="713"/>
                </a:cubicBezTo>
                <a:cubicBezTo>
                  <a:pt x="231" y="734"/>
                  <a:pt x="309" y="749"/>
                  <a:pt x="386" y="757"/>
                </a:cubicBezTo>
                <a:cubicBezTo>
                  <a:pt x="376" y="734"/>
                  <a:pt x="358" y="693"/>
                  <a:pt x="338" y="634"/>
                </a:cubicBezTo>
                <a:cubicBezTo>
                  <a:pt x="305" y="534"/>
                  <a:pt x="295" y="477"/>
                  <a:pt x="294" y="472"/>
                </a:cubicBezTo>
                <a:cubicBezTo>
                  <a:pt x="263" y="315"/>
                  <a:pt x="262" y="156"/>
                  <a:pt x="291" y="0"/>
                </a:cubicBezTo>
                <a:cubicBezTo>
                  <a:pt x="267" y="5"/>
                  <a:pt x="218" y="17"/>
                  <a:pt x="150" y="39"/>
                </a:cubicBezTo>
                <a:cubicBezTo>
                  <a:pt x="77" y="63"/>
                  <a:pt x="32" y="84"/>
                  <a:pt x="16" y="92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41"/>
          <p:cNvSpPr/>
          <p:nvPr/>
        </p:nvSpPr>
        <p:spPr>
          <a:xfrm>
            <a:off x="6380162" y="5008562"/>
            <a:ext cx="917575" cy="611187"/>
          </a:xfrm>
          <a:custGeom>
            <a:avLst/>
            <a:gdLst/>
            <a:ahLst/>
            <a:cxnLst/>
            <a:rect l="l" t="t" r="r" b="b"/>
            <a:pathLst>
              <a:path w="200" h="133" extrusionOk="0">
                <a:moveTo>
                  <a:pt x="159" y="13"/>
                </a:moveTo>
                <a:cubicBezTo>
                  <a:pt x="177" y="59"/>
                  <a:pt x="177" y="59"/>
                  <a:pt x="177" y="59"/>
                </a:cubicBezTo>
                <a:cubicBezTo>
                  <a:pt x="154" y="69"/>
                  <a:pt x="154" y="69"/>
                  <a:pt x="154" y="69"/>
                </a:cubicBezTo>
                <a:cubicBezTo>
                  <a:pt x="142" y="58"/>
                  <a:pt x="105" y="26"/>
                  <a:pt x="101" y="26"/>
                </a:cubicBezTo>
                <a:cubicBezTo>
                  <a:pt x="99" y="26"/>
                  <a:pt x="87" y="30"/>
                  <a:pt x="86" y="30"/>
                </a:cubicBezTo>
                <a:cubicBezTo>
                  <a:pt x="86" y="30"/>
                  <a:pt x="79" y="32"/>
                  <a:pt x="73" y="32"/>
                </a:cubicBezTo>
                <a:cubicBezTo>
                  <a:pt x="70" y="32"/>
                  <a:pt x="67" y="32"/>
                  <a:pt x="66" y="31"/>
                </a:cubicBezTo>
                <a:cubicBezTo>
                  <a:pt x="65" y="30"/>
                  <a:pt x="64" y="29"/>
                  <a:pt x="64" y="27"/>
                </a:cubicBezTo>
                <a:cubicBezTo>
                  <a:pt x="64" y="25"/>
                  <a:pt x="67" y="23"/>
                  <a:pt x="68" y="22"/>
                </a:cubicBezTo>
                <a:cubicBezTo>
                  <a:pt x="78" y="17"/>
                  <a:pt x="104" y="7"/>
                  <a:pt x="107" y="6"/>
                </a:cubicBezTo>
                <a:cubicBezTo>
                  <a:pt x="107" y="6"/>
                  <a:pt x="107" y="6"/>
                  <a:pt x="107" y="6"/>
                </a:cubicBezTo>
                <a:cubicBezTo>
                  <a:pt x="114" y="6"/>
                  <a:pt x="154" y="12"/>
                  <a:pt x="159" y="13"/>
                </a:cubicBezTo>
                <a:close/>
                <a:moveTo>
                  <a:pt x="175" y="0"/>
                </a:moveTo>
                <a:cubicBezTo>
                  <a:pt x="175" y="0"/>
                  <a:pt x="174" y="0"/>
                  <a:pt x="173" y="0"/>
                </a:cubicBezTo>
                <a:cubicBezTo>
                  <a:pt x="166" y="3"/>
                  <a:pt x="166" y="3"/>
                  <a:pt x="166" y="3"/>
                </a:cubicBezTo>
                <a:cubicBezTo>
                  <a:pt x="164" y="4"/>
                  <a:pt x="163" y="5"/>
                  <a:pt x="163" y="6"/>
                </a:cubicBezTo>
                <a:cubicBezTo>
                  <a:pt x="162" y="7"/>
                  <a:pt x="162" y="8"/>
                  <a:pt x="163" y="10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3" y="61"/>
                  <a:pt x="186" y="62"/>
                  <a:pt x="189" y="61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8" y="58"/>
                  <a:pt x="199" y="57"/>
                  <a:pt x="199" y="55"/>
                </a:cubicBezTo>
                <a:cubicBezTo>
                  <a:pt x="200" y="54"/>
                  <a:pt x="200" y="53"/>
                  <a:pt x="199" y="51"/>
                </a:cubicBezTo>
                <a:cubicBezTo>
                  <a:pt x="180" y="3"/>
                  <a:pt x="180" y="3"/>
                  <a:pt x="180" y="3"/>
                </a:cubicBezTo>
                <a:cubicBezTo>
                  <a:pt x="179" y="1"/>
                  <a:pt x="177" y="0"/>
                  <a:pt x="175" y="0"/>
                </a:cubicBezTo>
                <a:close/>
                <a:moveTo>
                  <a:pt x="0" y="66"/>
                </a:moveTo>
                <a:cubicBezTo>
                  <a:pt x="0" y="68"/>
                  <a:pt x="1" y="69"/>
                  <a:pt x="2" y="70"/>
                </a:cubicBezTo>
                <a:cubicBezTo>
                  <a:pt x="2" y="71"/>
                  <a:pt x="4" y="72"/>
                  <a:pt x="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3"/>
                  <a:pt x="19" y="70"/>
                  <a:pt x="19" y="68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0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4" y="12"/>
                </a:cubicBezTo>
                <a:lnTo>
                  <a:pt x="0" y="66"/>
                </a:lnTo>
                <a:close/>
                <a:moveTo>
                  <a:pt x="82" y="115"/>
                </a:moveTo>
                <a:cubicBezTo>
                  <a:pt x="82" y="113"/>
                  <a:pt x="81" y="111"/>
                  <a:pt x="79" y="110"/>
                </a:cubicBezTo>
                <a:cubicBezTo>
                  <a:pt x="76" y="107"/>
                  <a:pt x="72" y="107"/>
                  <a:pt x="69" y="111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57" y="126"/>
                  <a:pt x="61" y="130"/>
                  <a:pt x="63" y="131"/>
                </a:cubicBezTo>
                <a:cubicBezTo>
                  <a:pt x="64" y="132"/>
                  <a:pt x="66" y="133"/>
                  <a:pt x="67" y="133"/>
                </a:cubicBezTo>
                <a:cubicBezTo>
                  <a:pt x="69" y="133"/>
                  <a:pt x="71" y="132"/>
                  <a:pt x="73" y="130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0" y="121"/>
                  <a:pt x="80" y="121"/>
                  <a:pt x="80" y="121"/>
                </a:cubicBezTo>
                <a:cubicBezTo>
                  <a:pt x="82" y="119"/>
                  <a:pt x="83" y="117"/>
                  <a:pt x="82" y="115"/>
                </a:cubicBezTo>
                <a:close/>
                <a:moveTo>
                  <a:pt x="43" y="112"/>
                </a:moveTo>
                <a:cubicBezTo>
                  <a:pt x="41" y="115"/>
                  <a:pt x="41" y="118"/>
                  <a:pt x="46" y="121"/>
                </a:cubicBezTo>
                <a:cubicBezTo>
                  <a:pt x="49" y="124"/>
                  <a:pt x="53" y="124"/>
                  <a:pt x="56" y="120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70" y="103"/>
                  <a:pt x="65" y="99"/>
                  <a:pt x="64" y="98"/>
                </a:cubicBezTo>
                <a:cubicBezTo>
                  <a:pt x="60" y="95"/>
                  <a:pt x="57" y="95"/>
                  <a:pt x="54" y="99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6"/>
                  <a:pt x="48" y="106"/>
                </a:cubicBezTo>
                <a:lnTo>
                  <a:pt x="43" y="112"/>
                </a:lnTo>
                <a:close/>
                <a:moveTo>
                  <a:pt x="30" y="98"/>
                </a:moveTo>
                <a:cubicBezTo>
                  <a:pt x="28" y="100"/>
                  <a:pt x="27" y="102"/>
                  <a:pt x="28" y="104"/>
                </a:cubicBezTo>
                <a:cubicBezTo>
                  <a:pt x="28" y="105"/>
                  <a:pt x="29" y="107"/>
                  <a:pt x="31" y="108"/>
                </a:cubicBezTo>
                <a:cubicBezTo>
                  <a:pt x="34" y="111"/>
                  <a:pt x="38" y="111"/>
                  <a:pt x="41" y="107"/>
                </a:cubicBezTo>
                <a:cubicBezTo>
                  <a:pt x="51" y="95"/>
                  <a:pt x="51" y="95"/>
                  <a:pt x="51" y="95"/>
                </a:cubicBezTo>
                <a:cubicBezTo>
                  <a:pt x="53" y="93"/>
                  <a:pt x="54" y="91"/>
                  <a:pt x="53" y="89"/>
                </a:cubicBezTo>
                <a:cubicBezTo>
                  <a:pt x="53" y="87"/>
                  <a:pt x="52" y="85"/>
                  <a:pt x="50" y="84"/>
                </a:cubicBezTo>
                <a:cubicBezTo>
                  <a:pt x="47" y="81"/>
                  <a:pt x="43" y="82"/>
                  <a:pt x="40" y="85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4" y="92"/>
                  <a:pt x="34" y="92"/>
                  <a:pt x="34" y="92"/>
                </a:cubicBezTo>
                <a:lnTo>
                  <a:pt x="30" y="98"/>
                </a:lnTo>
                <a:close/>
                <a:moveTo>
                  <a:pt x="27" y="93"/>
                </a:moveTo>
                <a:cubicBezTo>
                  <a:pt x="38" y="81"/>
                  <a:pt x="38" y="81"/>
                  <a:pt x="38" y="81"/>
                </a:cubicBezTo>
                <a:cubicBezTo>
                  <a:pt x="42" y="76"/>
                  <a:pt x="38" y="72"/>
                  <a:pt x="36" y="70"/>
                </a:cubicBezTo>
                <a:cubicBezTo>
                  <a:pt x="33" y="68"/>
                  <a:pt x="29" y="68"/>
                  <a:pt x="26" y="72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18" y="82"/>
                  <a:pt x="18" y="82"/>
                  <a:pt x="18" y="82"/>
                </a:cubicBezTo>
                <a:cubicBezTo>
                  <a:pt x="16" y="84"/>
                  <a:pt x="15" y="86"/>
                  <a:pt x="15" y="88"/>
                </a:cubicBezTo>
                <a:cubicBezTo>
                  <a:pt x="16" y="90"/>
                  <a:pt x="17" y="91"/>
                  <a:pt x="18" y="92"/>
                </a:cubicBezTo>
                <a:cubicBezTo>
                  <a:pt x="19" y="93"/>
                  <a:pt x="21" y="95"/>
                  <a:pt x="24" y="95"/>
                </a:cubicBezTo>
                <a:cubicBezTo>
                  <a:pt x="25" y="95"/>
                  <a:pt x="26" y="94"/>
                  <a:pt x="27" y="93"/>
                </a:cubicBezTo>
                <a:close/>
                <a:moveTo>
                  <a:pt x="151" y="83"/>
                </a:moveTo>
                <a:cubicBezTo>
                  <a:pt x="154" y="80"/>
                  <a:pt x="155" y="76"/>
                  <a:pt x="150" y="72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28" y="52"/>
                  <a:pt x="106" y="34"/>
                  <a:pt x="101" y="31"/>
                </a:cubicBezTo>
                <a:cubicBezTo>
                  <a:pt x="98" y="31"/>
                  <a:pt x="92" y="33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87" y="35"/>
                  <a:pt x="79" y="37"/>
                  <a:pt x="73" y="37"/>
                </a:cubicBezTo>
                <a:cubicBezTo>
                  <a:pt x="69" y="37"/>
                  <a:pt x="66" y="36"/>
                  <a:pt x="63" y="35"/>
                </a:cubicBezTo>
                <a:cubicBezTo>
                  <a:pt x="59" y="32"/>
                  <a:pt x="59" y="29"/>
                  <a:pt x="59" y="27"/>
                </a:cubicBezTo>
                <a:cubicBezTo>
                  <a:pt x="59" y="23"/>
                  <a:pt x="63" y="19"/>
                  <a:pt x="65" y="18"/>
                </a:cubicBezTo>
                <a:cubicBezTo>
                  <a:pt x="28" y="13"/>
                  <a:pt x="28" y="13"/>
                  <a:pt x="28" y="13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65"/>
                  <a:pt x="30" y="64"/>
                  <a:pt x="32" y="64"/>
                </a:cubicBezTo>
                <a:cubicBezTo>
                  <a:pt x="35" y="64"/>
                  <a:pt x="37" y="65"/>
                  <a:pt x="39" y="67"/>
                </a:cubicBezTo>
                <a:cubicBezTo>
                  <a:pt x="43" y="70"/>
                  <a:pt x="45" y="74"/>
                  <a:pt x="44" y="78"/>
                </a:cubicBezTo>
                <a:cubicBezTo>
                  <a:pt x="47" y="77"/>
                  <a:pt x="50" y="78"/>
                  <a:pt x="53" y="80"/>
                </a:cubicBezTo>
                <a:cubicBezTo>
                  <a:pt x="57" y="83"/>
                  <a:pt x="58" y="87"/>
                  <a:pt x="58" y="91"/>
                </a:cubicBezTo>
                <a:cubicBezTo>
                  <a:pt x="61" y="91"/>
                  <a:pt x="64" y="92"/>
                  <a:pt x="67" y="94"/>
                </a:cubicBezTo>
                <a:cubicBezTo>
                  <a:pt x="70" y="97"/>
                  <a:pt x="72" y="100"/>
                  <a:pt x="72" y="104"/>
                </a:cubicBezTo>
                <a:cubicBezTo>
                  <a:pt x="75" y="103"/>
                  <a:pt x="79" y="104"/>
                  <a:pt x="82" y="106"/>
                </a:cubicBezTo>
                <a:cubicBezTo>
                  <a:pt x="86" y="110"/>
                  <a:pt x="88" y="115"/>
                  <a:pt x="86" y="119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2"/>
                  <a:pt x="90" y="123"/>
                  <a:pt x="90" y="123"/>
                </a:cubicBezTo>
                <a:cubicBezTo>
                  <a:pt x="90" y="123"/>
                  <a:pt x="90" y="123"/>
                  <a:pt x="90" y="123"/>
                </a:cubicBezTo>
                <a:cubicBezTo>
                  <a:pt x="92" y="124"/>
                  <a:pt x="93" y="124"/>
                  <a:pt x="94" y="124"/>
                </a:cubicBezTo>
                <a:cubicBezTo>
                  <a:pt x="97" y="124"/>
                  <a:pt x="98" y="123"/>
                  <a:pt x="100" y="121"/>
                </a:cubicBezTo>
                <a:cubicBezTo>
                  <a:pt x="102" y="119"/>
                  <a:pt x="103" y="116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83" y="99"/>
                  <a:pt x="83" y="99"/>
                  <a:pt x="83" y="99"/>
                </a:cubicBezTo>
                <a:cubicBezTo>
                  <a:pt x="83" y="98"/>
                  <a:pt x="82" y="98"/>
                  <a:pt x="82" y="97"/>
                </a:cubicBezTo>
                <a:cubicBezTo>
                  <a:pt x="82" y="96"/>
                  <a:pt x="82" y="96"/>
                  <a:pt x="83" y="95"/>
                </a:cubicBezTo>
                <a:cubicBezTo>
                  <a:pt x="84" y="94"/>
                  <a:pt x="86" y="94"/>
                  <a:pt x="87" y="95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10" y="114"/>
                  <a:pt x="111" y="114"/>
                  <a:pt x="112" y="114"/>
                </a:cubicBezTo>
                <a:cubicBezTo>
                  <a:pt x="115" y="114"/>
                  <a:pt x="117" y="113"/>
                  <a:pt x="119" y="111"/>
                </a:cubicBezTo>
                <a:cubicBezTo>
                  <a:pt x="120" y="110"/>
                  <a:pt x="121" y="108"/>
                  <a:pt x="120" y="106"/>
                </a:cubicBezTo>
                <a:cubicBezTo>
                  <a:pt x="120" y="104"/>
                  <a:pt x="119" y="102"/>
                  <a:pt x="117" y="101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2" y="88"/>
                  <a:pt x="101" y="87"/>
                  <a:pt x="101" y="87"/>
                </a:cubicBezTo>
                <a:cubicBezTo>
                  <a:pt x="101" y="86"/>
                  <a:pt x="101" y="85"/>
                  <a:pt x="102" y="85"/>
                </a:cubicBezTo>
                <a:cubicBezTo>
                  <a:pt x="103" y="84"/>
                  <a:pt x="105" y="83"/>
                  <a:pt x="106" y="84"/>
                </a:cubicBezTo>
                <a:cubicBezTo>
                  <a:pt x="126" y="101"/>
                  <a:pt x="126" y="101"/>
                  <a:pt x="126" y="101"/>
                </a:cubicBezTo>
                <a:cubicBezTo>
                  <a:pt x="127" y="102"/>
                  <a:pt x="129" y="103"/>
                  <a:pt x="130" y="103"/>
                </a:cubicBezTo>
                <a:cubicBezTo>
                  <a:pt x="133" y="103"/>
                  <a:pt x="135" y="101"/>
                  <a:pt x="137" y="99"/>
                </a:cubicBezTo>
                <a:cubicBezTo>
                  <a:pt x="139" y="97"/>
                  <a:pt x="139" y="95"/>
                  <a:pt x="139" y="93"/>
                </a:cubicBezTo>
                <a:cubicBezTo>
                  <a:pt x="139" y="92"/>
                  <a:pt x="138" y="90"/>
                  <a:pt x="136" y="88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18" y="74"/>
                  <a:pt x="118" y="72"/>
                  <a:pt x="119" y="71"/>
                </a:cubicBezTo>
                <a:cubicBezTo>
                  <a:pt x="120" y="70"/>
                  <a:pt x="122" y="70"/>
                  <a:pt x="123" y="71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44" y="87"/>
                  <a:pt x="148" y="87"/>
                  <a:pt x="151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41"/>
          <p:cNvSpPr/>
          <p:nvPr/>
        </p:nvSpPr>
        <p:spPr>
          <a:xfrm>
            <a:off x="3922712" y="3663950"/>
            <a:ext cx="793750" cy="660400"/>
          </a:xfrm>
          <a:custGeom>
            <a:avLst/>
            <a:gdLst/>
            <a:ahLst/>
            <a:cxnLst/>
            <a:rect l="l" t="t" r="r" b="b"/>
            <a:pathLst>
              <a:path w="173" h="144" extrusionOk="0">
                <a:moveTo>
                  <a:pt x="24" y="118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76"/>
                  <a:pt x="26" y="73"/>
                  <a:pt x="29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2" y="73"/>
                  <a:pt x="44" y="76"/>
                  <a:pt x="44" y="79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21"/>
                  <a:pt x="42" y="123"/>
                  <a:pt x="3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23"/>
                  <a:pt x="24" y="121"/>
                  <a:pt x="24" y="118"/>
                </a:cubicBezTo>
                <a:close/>
                <a:moveTo>
                  <a:pt x="64" y="59"/>
                </a:moveTo>
                <a:cubicBezTo>
                  <a:pt x="61" y="59"/>
                  <a:pt x="58" y="62"/>
                  <a:pt x="58" y="65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8" y="121"/>
                  <a:pt x="61" y="123"/>
                  <a:pt x="64" y="123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6" y="123"/>
                  <a:pt x="79" y="121"/>
                  <a:pt x="79" y="118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2"/>
                  <a:pt x="76" y="59"/>
                  <a:pt x="73" y="59"/>
                </a:cubicBezTo>
                <a:lnTo>
                  <a:pt x="64" y="59"/>
                </a:lnTo>
                <a:close/>
                <a:moveTo>
                  <a:pt x="98" y="47"/>
                </a:moveTo>
                <a:cubicBezTo>
                  <a:pt x="95" y="47"/>
                  <a:pt x="92" y="50"/>
                  <a:pt x="92" y="53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2" y="121"/>
                  <a:pt x="95" y="123"/>
                  <a:pt x="98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1" y="123"/>
                  <a:pt x="113" y="121"/>
                  <a:pt x="113" y="118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0"/>
                  <a:pt x="111" y="47"/>
                  <a:pt x="108" y="47"/>
                </a:cubicBezTo>
                <a:lnTo>
                  <a:pt x="98" y="47"/>
                </a:lnTo>
                <a:close/>
                <a:moveTo>
                  <a:pt x="133" y="35"/>
                </a:moveTo>
                <a:cubicBezTo>
                  <a:pt x="129" y="35"/>
                  <a:pt x="127" y="38"/>
                  <a:pt x="127" y="41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27" y="121"/>
                  <a:pt x="129" y="123"/>
                  <a:pt x="133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5" y="123"/>
                  <a:pt x="148" y="121"/>
                  <a:pt x="148" y="118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38"/>
                  <a:pt x="145" y="35"/>
                  <a:pt x="142" y="35"/>
                </a:cubicBezTo>
                <a:lnTo>
                  <a:pt x="133" y="35"/>
                </a:lnTo>
                <a:close/>
                <a:moveTo>
                  <a:pt x="26" y="58"/>
                </a:moveTo>
                <a:cubicBezTo>
                  <a:pt x="63" y="51"/>
                  <a:pt x="97" y="38"/>
                  <a:pt x="128" y="20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95" y="31"/>
                  <a:pt x="61" y="44"/>
                  <a:pt x="25" y="50"/>
                </a:cubicBezTo>
                <a:lnTo>
                  <a:pt x="26" y="58"/>
                </a:lnTo>
                <a:close/>
                <a:moveTo>
                  <a:pt x="173" y="134"/>
                </a:moveTo>
                <a:cubicBezTo>
                  <a:pt x="155" y="124"/>
                  <a:pt x="155" y="124"/>
                  <a:pt x="155" y="124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0"/>
                  <a:pt x="7" y="130"/>
                  <a:pt x="7" y="130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38"/>
                  <a:pt x="7" y="138"/>
                  <a:pt x="7" y="138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5" y="144"/>
                  <a:pt x="155" y="144"/>
                  <a:pt x="155" y="144"/>
                </a:cubicBezTo>
                <a:lnTo>
                  <a:pt x="173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1"/>
          <p:cNvSpPr/>
          <p:nvPr/>
        </p:nvSpPr>
        <p:spPr>
          <a:xfrm>
            <a:off x="4816475" y="1263650"/>
            <a:ext cx="1160462" cy="606425"/>
          </a:xfrm>
          <a:custGeom>
            <a:avLst/>
            <a:gdLst/>
            <a:ahLst/>
            <a:cxnLst/>
            <a:rect l="l" t="t" r="r" b="b"/>
            <a:pathLst>
              <a:path w="253" h="132" extrusionOk="0">
                <a:moveTo>
                  <a:pt x="183" y="125"/>
                </a:moveTo>
                <a:cubicBezTo>
                  <a:pt x="179" y="126"/>
                  <a:pt x="175" y="128"/>
                  <a:pt x="171" y="128"/>
                </a:cubicBezTo>
                <a:cubicBezTo>
                  <a:pt x="159" y="131"/>
                  <a:pt x="146" y="132"/>
                  <a:pt x="130" y="132"/>
                </a:cubicBezTo>
                <a:cubicBezTo>
                  <a:pt x="113" y="132"/>
                  <a:pt x="101" y="131"/>
                  <a:pt x="88" y="128"/>
                </a:cubicBezTo>
                <a:cubicBezTo>
                  <a:pt x="84" y="128"/>
                  <a:pt x="80" y="126"/>
                  <a:pt x="77" y="125"/>
                </a:cubicBezTo>
                <a:cubicBezTo>
                  <a:pt x="66" y="119"/>
                  <a:pt x="66" y="111"/>
                  <a:pt x="72" y="104"/>
                </a:cubicBezTo>
                <a:cubicBezTo>
                  <a:pt x="78" y="98"/>
                  <a:pt x="87" y="93"/>
                  <a:pt x="95" y="89"/>
                </a:cubicBezTo>
                <a:cubicBezTo>
                  <a:pt x="99" y="87"/>
                  <a:pt x="103" y="86"/>
                  <a:pt x="107" y="84"/>
                </a:cubicBezTo>
                <a:cubicBezTo>
                  <a:pt x="114" y="81"/>
                  <a:pt x="116" y="74"/>
                  <a:pt x="111" y="69"/>
                </a:cubicBezTo>
                <a:cubicBezTo>
                  <a:pt x="100" y="57"/>
                  <a:pt x="96" y="44"/>
                  <a:pt x="96" y="29"/>
                </a:cubicBezTo>
                <a:cubicBezTo>
                  <a:pt x="97" y="14"/>
                  <a:pt x="106" y="5"/>
                  <a:pt x="120" y="2"/>
                </a:cubicBezTo>
                <a:cubicBezTo>
                  <a:pt x="124" y="1"/>
                  <a:pt x="127" y="1"/>
                  <a:pt x="130" y="0"/>
                </a:cubicBezTo>
                <a:cubicBezTo>
                  <a:pt x="133" y="1"/>
                  <a:pt x="136" y="1"/>
                  <a:pt x="139" y="2"/>
                </a:cubicBezTo>
                <a:cubicBezTo>
                  <a:pt x="153" y="5"/>
                  <a:pt x="162" y="14"/>
                  <a:pt x="163" y="29"/>
                </a:cubicBezTo>
                <a:cubicBezTo>
                  <a:pt x="163" y="44"/>
                  <a:pt x="159" y="58"/>
                  <a:pt x="148" y="69"/>
                </a:cubicBezTo>
                <a:cubicBezTo>
                  <a:pt x="143" y="74"/>
                  <a:pt x="145" y="81"/>
                  <a:pt x="152" y="84"/>
                </a:cubicBezTo>
                <a:cubicBezTo>
                  <a:pt x="156" y="86"/>
                  <a:pt x="160" y="87"/>
                  <a:pt x="164" y="89"/>
                </a:cubicBezTo>
                <a:cubicBezTo>
                  <a:pt x="173" y="93"/>
                  <a:pt x="181" y="98"/>
                  <a:pt x="187" y="104"/>
                </a:cubicBezTo>
                <a:cubicBezTo>
                  <a:pt x="192" y="109"/>
                  <a:pt x="193" y="119"/>
                  <a:pt x="183" y="125"/>
                </a:cubicBezTo>
                <a:close/>
                <a:moveTo>
                  <a:pt x="249" y="113"/>
                </a:moveTo>
                <a:cubicBezTo>
                  <a:pt x="244" y="108"/>
                  <a:pt x="238" y="105"/>
                  <a:pt x="232" y="102"/>
                </a:cubicBezTo>
                <a:cubicBezTo>
                  <a:pt x="230" y="101"/>
                  <a:pt x="227" y="100"/>
                  <a:pt x="224" y="99"/>
                </a:cubicBezTo>
                <a:cubicBezTo>
                  <a:pt x="219" y="97"/>
                  <a:pt x="218" y="92"/>
                  <a:pt x="222" y="88"/>
                </a:cubicBezTo>
                <a:cubicBezTo>
                  <a:pt x="229" y="80"/>
                  <a:pt x="232" y="71"/>
                  <a:pt x="232" y="61"/>
                </a:cubicBezTo>
                <a:cubicBezTo>
                  <a:pt x="231" y="50"/>
                  <a:pt x="225" y="44"/>
                  <a:pt x="215" y="41"/>
                </a:cubicBezTo>
                <a:cubicBezTo>
                  <a:pt x="213" y="41"/>
                  <a:pt x="211" y="41"/>
                  <a:pt x="209" y="41"/>
                </a:cubicBezTo>
                <a:cubicBezTo>
                  <a:pt x="207" y="41"/>
                  <a:pt x="204" y="41"/>
                  <a:pt x="202" y="41"/>
                </a:cubicBezTo>
                <a:cubicBezTo>
                  <a:pt x="192" y="44"/>
                  <a:pt x="186" y="50"/>
                  <a:pt x="185" y="61"/>
                </a:cubicBezTo>
                <a:cubicBezTo>
                  <a:pt x="185" y="71"/>
                  <a:pt x="188" y="80"/>
                  <a:pt x="196" y="88"/>
                </a:cubicBezTo>
                <a:cubicBezTo>
                  <a:pt x="199" y="92"/>
                  <a:pt x="198" y="97"/>
                  <a:pt x="193" y="99"/>
                </a:cubicBezTo>
                <a:cubicBezTo>
                  <a:pt x="193" y="99"/>
                  <a:pt x="192" y="99"/>
                  <a:pt x="192" y="99"/>
                </a:cubicBezTo>
                <a:cubicBezTo>
                  <a:pt x="193" y="100"/>
                  <a:pt x="194" y="101"/>
                  <a:pt x="194" y="101"/>
                </a:cubicBezTo>
                <a:cubicBezTo>
                  <a:pt x="198" y="105"/>
                  <a:pt x="200" y="111"/>
                  <a:pt x="199" y="116"/>
                </a:cubicBezTo>
                <a:cubicBezTo>
                  <a:pt x="198" y="121"/>
                  <a:pt x="194" y="126"/>
                  <a:pt x="188" y="129"/>
                </a:cubicBezTo>
                <a:cubicBezTo>
                  <a:pt x="187" y="129"/>
                  <a:pt x="185" y="130"/>
                  <a:pt x="184" y="130"/>
                </a:cubicBezTo>
                <a:cubicBezTo>
                  <a:pt x="191" y="132"/>
                  <a:pt x="199" y="132"/>
                  <a:pt x="209" y="132"/>
                </a:cubicBezTo>
                <a:cubicBezTo>
                  <a:pt x="220" y="132"/>
                  <a:pt x="229" y="132"/>
                  <a:pt x="238" y="130"/>
                </a:cubicBezTo>
                <a:cubicBezTo>
                  <a:pt x="240" y="129"/>
                  <a:pt x="243" y="128"/>
                  <a:pt x="245" y="127"/>
                </a:cubicBezTo>
                <a:cubicBezTo>
                  <a:pt x="253" y="123"/>
                  <a:pt x="252" y="116"/>
                  <a:pt x="249" y="113"/>
                </a:cubicBezTo>
                <a:close/>
                <a:moveTo>
                  <a:pt x="59" y="116"/>
                </a:moveTo>
                <a:cubicBezTo>
                  <a:pt x="59" y="111"/>
                  <a:pt x="60" y="105"/>
                  <a:pt x="65" y="101"/>
                </a:cubicBezTo>
                <a:cubicBezTo>
                  <a:pt x="66" y="100"/>
                  <a:pt x="68" y="98"/>
                  <a:pt x="70" y="97"/>
                </a:cubicBezTo>
                <a:cubicBezTo>
                  <a:pt x="69" y="96"/>
                  <a:pt x="68" y="96"/>
                  <a:pt x="67" y="95"/>
                </a:cubicBezTo>
                <a:cubicBezTo>
                  <a:pt x="61" y="93"/>
                  <a:pt x="59" y="87"/>
                  <a:pt x="64" y="83"/>
                </a:cubicBezTo>
                <a:cubicBezTo>
                  <a:pt x="72" y="75"/>
                  <a:pt x="75" y="64"/>
                  <a:pt x="75" y="53"/>
                </a:cubicBezTo>
                <a:cubicBezTo>
                  <a:pt x="74" y="41"/>
                  <a:pt x="67" y="34"/>
                  <a:pt x="56" y="32"/>
                </a:cubicBezTo>
                <a:cubicBezTo>
                  <a:pt x="54" y="31"/>
                  <a:pt x="51" y="31"/>
                  <a:pt x="49" y="31"/>
                </a:cubicBezTo>
                <a:cubicBezTo>
                  <a:pt x="47" y="31"/>
                  <a:pt x="44" y="31"/>
                  <a:pt x="42" y="32"/>
                </a:cubicBezTo>
                <a:cubicBezTo>
                  <a:pt x="31" y="34"/>
                  <a:pt x="24" y="41"/>
                  <a:pt x="23" y="53"/>
                </a:cubicBezTo>
                <a:cubicBezTo>
                  <a:pt x="23" y="64"/>
                  <a:pt x="26" y="75"/>
                  <a:pt x="35" y="83"/>
                </a:cubicBezTo>
                <a:cubicBezTo>
                  <a:pt x="39" y="87"/>
                  <a:pt x="37" y="93"/>
                  <a:pt x="32" y="95"/>
                </a:cubicBezTo>
                <a:cubicBezTo>
                  <a:pt x="29" y="96"/>
                  <a:pt x="26" y="98"/>
                  <a:pt x="23" y="99"/>
                </a:cubicBezTo>
                <a:cubicBezTo>
                  <a:pt x="16" y="102"/>
                  <a:pt x="10" y="106"/>
                  <a:pt x="5" y="111"/>
                </a:cubicBezTo>
                <a:cubicBezTo>
                  <a:pt x="0" y="116"/>
                  <a:pt x="0" y="122"/>
                  <a:pt x="8" y="126"/>
                </a:cubicBezTo>
                <a:cubicBezTo>
                  <a:pt x="11" y="128"/>
                  <a:pt x="14" y="129"/>
                  <a:pt x="17" y="129"/>
                </a:cubicBezTo>
                <a:cubicBezTo>
                  <a:pt x="27" y="132"/>
                  <a:pt x="37" y="132"/>
                  <a:pt x="49" y="132"/>
                </a:cubicBezTo>
                <a:cubicBezTo>
                  <a:pt x="59" y="132"/>
                  <a:pt x="67" y="132"/>
                  <a:pt x="75" y="130"/>
                </a:cubicBezTo>
                <a:cubicBezTo>
                  <a:pt x="74" y="130"/>
                  <a:pt x="72" y="129"/>
                  <a:pt x="71" y="129"/>
                </a:cubicBezTo>
                <a:cubicBezTo>
                  <a:pt x="64" y="126"/>
                  <a:pt x="60" y="121"/>
                  <a:pt x="59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41"/>
          <p:cNvSpPr/>
          <p:nvPr/>
        </p:nvSpPr>
        <p:spPr>
          <a:xfrm>
            <a:off x="7618412" y="2397125"/>
            <a:ext cx="701675" cy="633412"/>
          </a:xfrm>
          <a:custGeom>
            <a:avLst/>
            <a:gdLst/>
            <a:ahLst/>
            <a:cxnLst/>
            <a:rect l="l" t="t" r="r" b="b"/>
            <a:pathLst>
              <a:path w="153" h="138" extrusionOk="0">
                <a:moveTo>
                  <a:pt x="104" y="19"/>
                </a:moveTo>
                <a:cubicBezTo>
                  <a:pt x="95" y="19"/>
                  <a:pt x="95" y="19"/>
                  <a:pt x="95" y="19"/>
                </a:cubicBezTo>
                <a:cubicBezTo>
                  <a:pt x="94" y="13"/>
                  <a:pt x="90" y="9"/>
                  <a:pt x="85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3" y="9"/>
                  <a:pt x="59" y="13"/>
                  <a:pt x="5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9"/>
                  <a:pt x="57" y="0"/>
                  <a:pt x="66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4" y="9"/>
                  <a:pt x="104" y="19"/>
                </a:cubicBezTo>
                <a:close/>
                <a:moveTo>
                  <a:pt x="23" y="77"/>
                </a:moveTo>
                <a:cubicBezTo>
                  <a:pt x="62" y="77"/>
                  <a:pt x="62" y="77"/>
                  <a:pt x="62" y="77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67"/>
                  <a:pt x="65" y="64"/>
                  <a:pt x="69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8" y="64"/>
                  <a:pt x="91" y="67"/>
                  <a:pt x="91" y="72"/>
                </a:cubicBezTo>
                <a:cubicBezTo>
                  <a:pt x="91" y="77"/>
                  <a:pt x="91" y="77"/>
                  <a:pt x="91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42" y="77"/>
                  <a:pt x="151" y="68"/>
                  <a:pt x="153" y="55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2"/>
                  <a:pt x="145" y="23"/>
                  <a:pt x="135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68"/>
                  <a:pt x="11" y="77"/>
                  <a:pt x="23" y="77"/>
                </a:cubicBezTo>
                <a:close/>
                <a:moveTo>
                  <a:pt x="130" y="84"/>
                </a:moveTo>
                <a:cubicBezTo>
                  <a:pt x="91" y="84"/>
                  <a:pt x="91" y="84"/>
                  <a:pt x="91" y="84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93"/>
                  <a:pt x="88" y="97"/>
                  <a:pt x="84" y="97"/>
                </a:cubicBezTo>
                <a:cubicBezTo>
                  <a:pt x="69" y="97"/>
                  <a:pt x="69" y="97"/>
                  <a:pt x="69" y="97"/>
                </a:cubicBezTo>
                <a:cubicBezTo>
                  <a:pt x="65" y="97"/>
                  <a:pt x="62" y="93"/>
                  <a:pt x="62" y="89"/>
                </a:cubicBezTo>
                <a:cubicBezTo>
                  <a:pt x="62" y="84"/>
                  <a:pt x="62" y="84"/>
                  <a:pt x="62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3" y="84"/>
                  <a:pt x="5" y="78"/>
                  <a:pt x="0" y="7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9"/>
                  <a:pt x="8" y="138"/>
                  <a:pt x="18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7" y="138"/>
                  <a:pt x="127" y="138"/>
                  <a:pt x="127" y="138"/>
                </a:cubicBezTo>
                <a:cubicBezTo>
                  <a:pt x="135" y="138"/>
                  <a:pt x="135" y="138"/>
                  <a:pt x="135" y="138"/>
                </a:cubicBezTo>
                <a:cubicBezTo>
                  <a:pt x="145" y="138"/>
                  <a:pt x="153" y="129"/>
                  <a:pt x="153" y="118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48" y="78"/>
                  <a:pt x="140" y="84"/>
                  <a:pt x="130" y="84"/>
                </a:cubicBezTo>
                <a:close/>
                <a:moveTo>
                  <a:pt x="84" y="70"/>
                </a:moveTo>
                <a:cubicBezTo>
                  <a:pt x="69" y="70"/>
                  <a:pt x="69" y="70"/>
                  <a:pt x="69" y="70"/>
                </a:cubicBezTo>
                <a:cubicBezTo>
                  <a:pt x="68" y="70"/>
                  <a:pt x="67" y="71"/>
                  <a:pt x="67" y="73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90"/>
                  <a:pt x="68" y="91"/>
                  <a:pt x="69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5" y="91"/>
                  <a:pt x="86" y="90"/>
                  <a:pt x="86" y="88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1"/>
                  <a:pt x="85" y="70"/>
                  <a:pt x="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136" name="Google Shape;136;p15"/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  <p:sp>
        <p:nvSpPr>
          <p:cNvPr id="137" name="Google Shape;137;p15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1747837" y="1136650"/>
            <a:ext cx="3213100" cy="2640012"/>
          </a:xfrm>
          <a:custGeom>
            <a:avLst/>
            <a:gdLst/>
            <a:ahLst/>
            <a:cxnLst/>
            <a:rect l="l" t="t" r="r" b="b"/>
            <a:pathLst>
              <a:path w="670" h="550" extrusionOk="0">
                <a:moveTo>
                  <a:pt x="664" y="368"/>
                </a:moveTo>
                <a:cubicBezTo>
                  <a:pt x="648" y="163"/>
                  <a:pt x="546" y="63"/>
                  <a:pt x="534" y="51"/>
                </a:cubicBezTo>
                <a:cubicBezTo>
                  <a:pt x="496" y="18"/>
                  <a:pt x="454" y="0"/>
                  <a:pt x="411" y="0"/>
                </a:cubicBezTo>
                <a:cubicBezTo>
                  <a:pt x="339" y="0"/>
                  <a:pt x="271" y="49"/>
                  <a:pt x="220" y="137"/>
                </a:cubicBezTo>
                <a:cubicBezTo>
                  <a:pt x="0" y="518"/>
                  <a:pt x="0" y="518"/>
                  <a:pt x="0" y="518"/>
                </a:cubicBezTo>
                <a:cubicBezTo>
                  <a:pt x="26" y="492"/>
                  <a:pt x="57" y="465"/>
                  <a:pt x="94" y="439"/>
                </a:cubicBezTo>
                <a:cubicBezTo>
                  <a:pt x="234" y="342"/>
                  <a:pt x="349" y="328"/>
                  <a:pt x="406" y="328"/>
                </a:cubicBezTo>
                <a:cubicBezTo>
                  <a:pt x="428" y="328"/>
                  <a:pt x="441" y="330"/>
                  <a:pt x="445" y="330"/>
                </a:cubicBezTo>
                <a:cubicBezTo>
                  <a:pt x="503" y="338"/>
                  <a:pt x="556" y="367"/>
                  <a:pt x="595" y="411"/>
                </a:cubicBezTo>
                <a:cubicBezTo>
                  <a:pt x="630" y="450"/>
                  <a:pt x="650" y="499"/>
                  <a:pt x="655" y="550"/>
                </a:cubicBezTo>
                <a:cubicBezTo>
                  <a:pt x="665" y="502"/>
                  <a:pt x="670" y="441"/>
                  <a:pt x="664" y="368"/>
                </a:cubicBezTo>
                <a:close/>
              </a:path>
            </a:pathLst>
          </a:custGeom>
          <a:solidFill>
            <a:srgbClr val="D9CB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1195387" y="2932112"/>
            <a:ext cx="3286125" cy="2803525"/>
          </a:xfrm>
          <a:custGeom>
            <a:avLst/>
            <a:gdLst/>
            <a:ahLst/>
            <a:cxnLst/>
            <a:rect l="l" t="t" r="r" b="b"/>
            <a:pathLst>
              <a:path w="685" h="584" extrusionOk="0">
                <a:moveTo>
                  <a:pt x="300" y="295"/>
                </a:moveTo>
                <a:cubicBezTo>
                  <a:pt x="287" y="265"/>
                  <a:pt x="280" y="233"/>
                  <a:pt x="280" y="200"/>
                </a:cubicBezTo>
                <a:cubicBezTo>
                  <a:pt x="280" y="117"/>
                  <a:pt x="321" y="44"/>
                  <a:pt x="383" y="0"/>
                </a:cubicBezTo>
                <a:cubicBezTo>
                  <a:pt x="336" y="16"/>
                  <a:pt x="281" y="41"/>
                  <a:pt x="222" y="83"/>
                </a:cubicBezTo>
                <a:cubicBezTo>
                  <a:pt x="129" y="147"/>
                  <a:pt x="77" y="217"/>
                  <a:pt x="50" y="265"/>
                </a:cubicBezTo>
                <a:cubicBezTo>
                  <a:pt x="20" y="317"/>
                  <a:pt x="12" y="355"/>
                  <a:pt x="12" y="355"/>
                </a:cubicBezTo>
                <a:cubicBezTo>
                  <a:pt x="10" y="362"/>
                  <a:pt x="10" y="362"/>
                  <a:pt x="10" y="362"/>
                </a:cubicBezTo>
                <a:cubicBezTo>
                  <a:pt x="0" y="419"/>
                  <a:pt x="12" y="469"/>
                  <a:pt x="43" y="508"/>
                </a:cubicBezTo>
                <a:cubicBezTo>
                  <a:pt x="83" y="557"/>
                  <a:pt x="154" y="584"/>
                  <a:pt x="243" y="584"/>
                </a:cubicBezTo>
                <a:cubicBezTo>
                  <a:pt x="685" y="584"/>
                  <a:pt x="685" y="584"/>
                  <a:pt x="685" y="584"/>
                </a:cubicBezTo>
                <a:cubicBezTo>
                  <a:pt x="645" y="574"/>
                  <a:pt x="606" y="559"/>
                  <a:pt x="568" y="541"/>
                </a:cubicBezTo>
                <a:cubicBezTo>
                  <a:pt x="368" y="447"/>
                  <a:pt x="310" y="320"/>
                  <a:pt x="300" y="295"/>
                </a:cubicBezTo>
                <a:close/>
              </a:path>
            </a:pathLst>
          </a:custGeom>
          <a:solidFill>
            <a:srgbClr val="DC35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3228975" y="2317750"/>
            <a:ext cx="3032125" cy="3392487"/>
          </a:xfrm>
          <a:custGeom>
            <a:avLst/>
            <a:gdLst/>
            <a:ahLst/>
            <a:cxnLst/>
            <a:rect l="l" t="t" r="r" b="b"/>
            <a:pathLst>
              <a:path w="632" h="707" extrusionOk="0">
                <a:moveTo>
                  <a:pt x="0" y="551"/>
                </a:moveTo>
                <a:cubicBezTo>
                  <a:pt x="37" y="584"/>
                  <a:pt x="87" y="619"/>
                  <a:pt x="153" y="650"/>
                </a:cubicBezTo>
                <a:cubicBezTo>
                  <a:pt x="254" y="697"/>
                  <a:pt x="340" y="707"/>
                  <a:pt x="395" y="707"/>
                </a:cubicBezTo>
                <a:cubicBezTo>
                  <a:pt x="456" y="707"/>
                  <a:pt x="493" y="695"/>
                  <a:pt x="494" y="695"/>
                </a:cubicBezTo>
                <a:cubicBezTo>
                  <a:pt x="507" y="691"/>
                  <a:pt x="507" y="691"/>
                  <a:pt x="507" y="691"/>
                </a:cubicBezTo>
                <a:cubicBezTo>
                  <a:pt x="558" y="671"/>
                  <a:pt x="593" y="637"/>
                  <a:pt x="610" y="592"/>
                </a:cubicBezTo>
                <a:cubicBezTo>
                  <a:pt x="632" y="533"/>
                  <a:pt x="620" y="458"/>
                  <a:pt x="576" y="381"/>
                </a:cubicBezTo>
                <a:cubicBezTo>
                  <a:pt x="356" y="0"/>
                  <a:pt x="356" y="0"/>
                  <a:pt x="356" y="0"/>
                </a:cubicBezTo>
                <a:cubicBezTo>
                  <a:pt x="366" y="36"/>
                  <a:pt x="373" y="76"/>
                  <a:pt x="377" y="121"/>
                </a:cubicBezTo>
                <a:cubicBezTo>
                  <a:pt x="396" y="357"/>
                  <a:pt x="302" y="471"/>
                  <a:pt x="296" y="479"/>
                </a:cubicBezTo>
                <a:cubicBezTo>
                  <a:pt x="249" y="539"/>
                  <a:pt x="178" y="573"/>
                  <a:pt x="102" y="573"/>
                </a:cubicBezTo>
                <a:cubicBezTo>
                  <a:pt x="66" y="573"/>
                  <a:pt x="31" y="565"/>
                  <a:pt x="0" y="551"/>
                </a:cubicBezTo>
                <a:close/>
              </a:path>
            </a:pathLst>
          </a:custGeom>
          <a:solidFill>
            <a:srgbClr val="3741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1665287" y="4505325"/>
            <a:ext cx="768350" cy="692150"/>
          </a:xfrm>
          <a:custGeom>
            <a:avLst/>
            <a:gdLst/>
            <a:ahLst/>
            <a:cxnLst/>
            <a:rect l="l" t="t" r="r" b="b"/>
            <a:pathLst>
              <a:path w="160" h="144" extrusionOk="0">
                <a:moveTo>
                  <a:pt x="109" y="19"/>
                </a:moveTo>
                <a:cubicBezTo>
                  <a:pt x="99" y="19"/>
                  <a:pt x="99" y="19"/>
                  <a:pt x="99" y="19"/>
                </a:cubicBezTo>
                <a:cubicBezTo>
                  <a:pt x="99" y="13"/>
                  <a:pt x="94" y="9"/>
                  <a:pt x="89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9"/>
                  <a:pt x="61" y="13"/>
                  <a:pt x="6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9"/>
                  <a:pt x="59" y="0"/>
                  <a:pt x="69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1" y="0"/>
                  <a:pt x="108" y="9"/>
                  <a:pt x="109" y="19"/>
                </a:cubicBezTo>
                <a:close/>
                <a:moveTo>
                  <a:pt x="24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0"/>
                  <a:pt x="68" y="66"/>
                  <a:pt x="72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2" y="66"/>
                  <a:pt x="95" y="70"/>
                  <a:pt x="9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8" y="80"/>
                  <a:pt x="158" y="70"/>
                  <a:pt x="160" y="57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33"/>
                  <a:pt x="152" y="23"/>
                  <a:pt x="141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4" y="80"/>
                </a:cubicBezTo>
                <a:close/>
                <a:moveTo>
                  <a:pt x="136" y="87"/>
                </a:moveTo>
                <a:cubicBezTo>
                  <a:pt x="95" y="87"/>
                  <a:pt x="95" y="87"/>
                  <a:pt x="95" y="87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7"/>
                  <a:pt x="92" y="100"/>
                  <a:pt x="8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8" y="100"/>
                  <a:pt x="64" y="97"/>
                  <a:pt x="64" y="92"/>
                </a:cubicBezTo>
                <a:cubicBezTo>
                  <a:pt x="64" y="87"/>
                  <a:pt x="64" y="87"/>
                  <a:pt x="64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1"/>
                  <a:pt x="0" y="7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4"/>
                  <a:pt x="8" y="144"/>
                  <a:pt x="18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52" y="144"/>
                  <a:pt x="160" y="134"/>
                  <a:pt x="160" y="12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5" y="81"/>
                  <a:pt x="146" y="87"/>
                  <a:pt x="136" y="87"/>
                </a:cubicBezTo>
                <a:close/>
                <a:moveTo>
                  <a:pt x="87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70" y="74"/>
                  <a:pt x="70" y="75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3"/>
                  <a:pt x="71" y="95"/>
                  <a:pt x="72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9" y="95"/>
                  <a:pt x="90" y="93"/>
                  <a:pt x="90" y="92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4"/>
                  <a:pt x="89" y="72"/>
                  <a:pt x="87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3354387" y="1601787"/>
            <a:ext cx="700087" cy="696912"/>
          </a:xfrm>
          <a:custGeom>
            <a:avLst/>
            <a:gdLst/>
            <a:ahLst/>
            <a:cxnLst/>
            <a:rect l="l" t="t" r="r" b="b"/>
            <a:pathLst>
              <a:path w="146" h="145" extrusionOk="0">
                <a:moveTo>
                  <a:pt x="69" y="77"/>
                </a:moveTo>
                <a:cubicBezTo>
                  <a:pt x="137" y="77"/>
                  <a:pt x="137" y="77"/>
                  <a:pt x="137" y="77"/>
                </a:cubicBezTo>
                <a:cubicBezTo>
                  <a:pt x="137" y="114"/>
                  <a:pt x="107" y="145"/>
                  <a:pt x="69" y="145"/>
                </a:cubicBezTo>
                <a:cubicBezTo>
                  <a:pt x="31" y="145"/>
                  <a:pt x="0" y="114"/>
                  <a:pt x="0" y="77"/>
                </a:cubicBezTo>
                <a:cubicBezTo>
                  <a:pt x="0" y="39"/>
                  <a:pt x="31" y="8"/>
                  <a:pt x="69" y="8"/>
                </a:cubicBezTo>
                <a:lnTo>
                  <a:pt x="69" y="77"/>
                </a:lnTo>
                <a:close/>
                <a:moveTo>
                  <a:pt x="77" y="0"/>
                </a:moveTo>
                <a:cubicBezTo>
                  <a:pt x="77" y="68"/>
                  <a:pt x="77" y="68"/>
                  <a:pt x="77" y="68"/>
                </a:cubicBezTo>
                <a:cubicBezTo>
                  <a:pt x="146" y="68"/>
                  <a:pt x="146" y="68"/>
                  <a:pt x="146" y="68"/>
                </a:cubicBezTo>
                <a:cubicBezTo>
                  <a:pt x="146" y="30"/>
                  <a:pt x="115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5065712" y="4452937"/>
            <a:ext cx="735012" cy="73501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150" y="65"/>
                </a:moveTo>
                <a:cubicBezTo>
                  <a:pt x="131" y="62"/>
                  <a:pt x="131" y="62"/>
                  <a:pt x="131" y="62"/>
                </a:cubicBezTo>
                <a:cubicBezTo>
                  <a:pt x="130" y="57"/>
                  <a:pt x="128" y="52"/>
                  <a:pt x="125" y="4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7" y="31"/>
                  <a:pt x="137" y="29"/>
                  <a:pt x="136" y="28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4" y="16"/>
                  <a:pt x="122" y="16"/>
                  <a:pt x="121" y="17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1" y="25"/>
                  <a:pt x="96" y="23"/>
                  <a:pt x="91" y="22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1"/>
                  <a:pt x="86" y="0"/>
                  <a:pt x="84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7" y="0"/>
                  <a:pt x="66" y="1"/>
                  <a:pt x="66" y="3"/>
                </a:cubicBezTo>
                <a:cubicBezTo>
                  <a:pt x="63" y="22"/>
                  <a:pt x="63" y="22"/>
                  <a:pt x="63" y="22"/>
                </a:cubicBezTo>
                <a:cubicBezTo>
                  <a:pt x="57" y="23"/>
                  <a:pt x="53" y="25"/>
                  <a:pt x="48" y="28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6"/>
                  <a:pt x="29" y="16"/>
                  <a:pt x="28" y="17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9"/>
                  <a:pt x="16" y="31"/>
                  <a:pt x="17" y="32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52"/>
                  <a:pt x="24" y="57"/>
                  <a:pt x="22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2" y="66"/>
                  <a:pt x="0" y="67"/>
                  <a:pt x="0" y="69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7"/>
                  <a:pt x="3" y="87"/>
                </a:cubicBezTo>
                <a:cubicBezTo>
                  <a:pt x="22" y="90"/>
                  <a:pt x="22" y="90"/>
                  <a:pt x="22" y="90"/>
                </a:cubicBezTo>
                <a:cubicBezTo>
                  <a:pt x="24" y="96"/>
                  <a:pt x="26" y="100"/>
                  <a:pt x="28" y="105"/>
                </a:cubicBezTo>
                <a:cubicBezTo>
                  <a:pt x="17" y="121"/>
                  <a:pt x="17" y="121"/>
                  <a:pt x="17" y="121"/>
                </a:cubicBezTo>
                <a:cubicBezTo>
                  <a:pt x="16" y="122"/>
                  <a:pt x="16" y="124"/>
                  <a:pt x="17" y="12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9" y="137"/>
                  <a:pt x="31" y="137"/>
                  <a:pt x="33" y="136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53" y="127"/>
                  <a:pt x="57" y="129"/>
                  <a:pt x="63" y="131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6" y="151"/>
                  <a:pt x="67" y="153"/>
                  <a:pt x="69" y="153"/>
                </a:cubicBezTo>
                <a:cubicBezTo>
                  <a:pt x="84" y="153"/>
                  <a:pt x="84" y="153"/>
                  <a:pt x="84" y="153"/>
                </a:cubicBezTo>
                <a:cubicBezTo>
                  <a:pt x="86" y="153"/>
                  <a:pt x="87" y="151"/>
                  <a:pt x="88" y="150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6" y="129"/>
                  <a:pt x="101" y="127"/>
                  <a:pt x="105" y="125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7"/>
                  <a:pt x="124" y="137"/>
                  <a:pt x="125" y="136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7" y="124"/>
                  <a:pt x="137" y="122"/>
                  <a:pt x="136" y="121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8" y="100"/>
                  <a:pt x="130" y="96"/>
                  <a:pt x="131" y="90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2" y="87"/>
                  <a:pt x="153" y="86"/>
                  <a:pt x="153" y="84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53" y="67"/>
                  <a:pt x="152" y="66"/>
                  <a:pt x="150" y="65"/>
                </a:cubicBezTo>
                <a:close/>
                <a:moveTo>
                  <a:pt x="77" y="104"/>
                </a:moveTo>
                <a:cubicBezTo>
                  <a:pt x="61" y="104"/>
                  <a:pt x="49" y="92"/>
                  <a:pt x="49" y="76"/>
                </a:cubicBezTo>
                <a:cubicBezTo>
                  <a:pt x="49" y="61"/>
                  <a:pt x="61" y="48"/>
                  <a:pt x="77" y="48"/>
                </a:cubicBezTo>
                <a:cubicBezTo>
                  <a:pt x="92" y="48"/>
                  <a:pt x="105" y="61"/>
                  <a:pt x="105" y="76"/>
                </a:cubicBezTo>
                <a:cubicBezTo>
                  <a:pt x="105" y="92"/>
                  <a:pt x="92" y="104"/>
                  <a:pt x="77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2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695" name="Google Shape;695;p42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696" name="Google Shape;696;p42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697" name="Google Shape;697;p42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698" name="Google Shape;698;p42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699" name="Google Shape;699;p42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00" name="Google Shape;700;p42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01" name="Google Shape;701;p42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02" name="Google Shape;702;p42"/>
          <p:cNvSpPr/>
          <p:nvPr/>
        </p:nvSpPr>
        <p:spPr>
          <a:xfrm>
            <a:off x="3614737" y="942975"/>
            <a:ext cx="2765425" cy="2476500"/>
          </a:xfrm>
          <a:custGeom>
            <a:avLst/>
            <a:gdLst/>
            <a:ahLst/>
            <a:cxnLst/>
            <a:rect l="l" t="t" r="r" b="b"/>
            <a:pathLst>
              <a:path w="638" h="571" extrusionOk="0">
                <a:moveTo>
                  <a:pt x="91" y="538"/>
                </a:moveTo>
                <a:cubicBezTo>
                  <a:pt x="91" y="525"/>
                  <a:pt x="97" y="513"/>
                  <a:pt x="107" y="505"/>
                </a:cubicBezTo>
                <a:cubicBezTo>
                  <a:pt x="121" y="493"/>
                  <a:pt x="142" y="486"/>
                  <a:pt x="164" y="487"/>
                </a:cubicBezTo>
                <a:cubicBezTo>
                  <a:pt x="187" y="486"/>
                  <a:pt x="208" y="493"/>
                  <a:pt x="222" y="505"/>
                </a:cubicBezTo>
                <a:cubicBezTo>
                  <a:pt x="232" y="513"/>
                  <a:pt x="238" y="525"/>
                  <a:pt x="238" y="538"/>
                </a:cubicBezTo>
                <a:cubicBezTo>
                  <a:pt x="238" y="551"/>
                  <a:pt x="232" y="563"/>
                  <a:pt x="221" y="571"/>
                </a:cubicBezTo>
                <a:cubicBezTo>
                  <a:pt x="314" y="571"/>
                  <a:pt x="314" y="571"/>
                  <a:pt x="314" y="571"/>
                </a:cubicBezTo>
                <a:cubicBezTo>
                  <a:pt x="315" y="435"/>
                  <a:pt x="420" y="325"/>
                  <a:pt x="552" y="314"/>
                </a:cubicBezTo>
                <a:cubicBezTo>
                  <a:pt x="552" y="192"/>
                  <a:pt x="552" y="192"/>
                  <a:pt x="552" y="192"/>
                </a:cubicBezTo>
                <a:cubicBezTo>
                  <a:pt x="554" y="189"/>
                  <a:pt x="557" y="185"/>
                  <a:pt x="561" y="185"/>
                </a:cubicBezTo>
                <a:cubicBezTo>
                  <a:pt x="569" y="184"/>
                  <a:pt x="577" y="184"/>
                  <a:pt x="582" y="192"/>
                </a:cubicBezTo>
                <a:cubicBezTo>
                  <a:pt x="585" y="196"/>
                  <a:pt x="587" y="201"/>
                  <a:pt x="590" y="205"/>
                </a:cubicBezTo>
                <a:cubicBezTo>
                  <a:pt x="598" y="218"/>
                  <a:pt x="615" y="220"/>
                  <a:pt x="625" y="208"/>
                </a:cubicBezTo>
                <a:cubicBezTo>
                  <a:pt x="634" y="196"/>
                  <a:pt x="638" y="179"/>
                  <a:pt x="638" y="163"/>
                </a:cubicBezTo>
                <a:cubicBezTo>
                  <a:pt x="638" y="148"/>
                  <a:pt x="634" y="131"/>
                  <a:pt x="625" y="119"/>
                </a:cubicBezTo>
                <a:cubicBezTo>
                  <a:pt x="615" y="107"/>
                  <a:pt x="598" y="109"/>
                  <a:pt x="590" y="122"/>
                </a:cubicBezTo>
                <a:cubicBezTo>
                  <a:pt x="587" y="126"/>
                  <a:pt x="585" y="131"/>
                  <a:pt x="582" y="135"/>
                </a:cubicBezTo>
                <a:cubicBezTo>
                  <a:pt x="577" y="142"/>
                  <a:pt x="569" y="143"/>
                  <a:pt x="561" y="142"/>
                </a:cubicBezTo>
                <a:cubicBezTo>
                  <a:pt x="557" y="142"/>
                  <a:pt x="554" y="138"/>
                  <a:pt x="552" y="135"/>
                </a:cubicBezTo>
                <a:cubicBezTo>
                  <a:pt x="552" y="0"/>
                  <a:pt x="552" y="0"/>
                  <a:pt x="552" y="0"/>
                </a:cubicBezTo>
                <a:cubicBezTo>
                  <a:pt x="246" y="11"/>
                  <a:pt x="1" y="262"/>
                  <a:pt x="0" y="571"/>
                </a:cubicBezTo>
                <a:cubicBezTo>
                  <a:pt x="107" y="571"/>
                  <a:pt x="107" y="571"/>
                  <a:pt x="107" y="571"/>
                </a:cubicBezTo>
                <a:cubicBezTo>
                  <a:pt x="97" y="563"/>
                  <a:pt x="91" y="551"/>
                  <a:pt x="91" y="538"/>
                </a:cubicBezTo>
                <a:close/>
              </a:path>
            </a:pathLst>
          </a:custGeom>
          <a:solidFill>
            <a:srgbClr val="7860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2"/>
          <p:cNvSpPr/>
          <p:nvPr/>
        </p:nvSpPr>
        <p:spPr>
          <a:xfrm>
            <a:off x="3614737" y="3149600"/>
            <a:ext cx="2479675" cy="2767012"/>
          </a:xfrm>
          <a:custGeom>
            <a:avLst/>
            <a:gdLst/>
            <a:ahLst/>
            <a:cxnLst/>
            <a:rect l="l" t="t" r="r" b="b"/>
            <a:pathLst>
              <a:path w="572" h="638" extrusionOk="0">
                <a:moveTo>
                  <a:pt x="539" y="547"/>
                </a:moveTo>
                <a:cubicBezTo>
                  <a:pt x="526" y="547"/>
                  <a:pt x="514" y="542"/>
                  <a:pt x="506" y="532"/>
                </a:cubicBezTo>
                <a:cubicBezTo>
                  <a:pt x="494" y="517"/>
                  <a:pt x="487" y="497"/>
                  <a:pt x="488" y="474"/>
                </a:cubicBezTo>
                <a:cubicBezTo>
                  <a:pt x="487" y="451"/>
                  <a:pt x="494" y="431"/>
                  <a:pt x="506" y="416"/>
                </a:cubicBezTo>
                <a:cubicBezTo>
                  <a:pt x="514" y="406"/>
                  <a:pt x="526" y="400"/>
                  <a:pt x="539" y="400"/>
                </a:cubicBezTo>
                <a:cubicBezTo>
                  <a:pt x="551" y="400"/>
                  <a:pt x="564" y="406"/>
                  <a:pt x="572" y="417"/>
                </a:cubicBezTo>
                <a:cubicBezTo>
                  <a:pt x="572" y="324"/>
                  <a:pt x="572" y="324"/>
                  <a:pt x="572" y="324"/>
                </a:cubicBezTo>
                <a:cubicBezTo>
                  <a:pt x="436" y="323"/>
                  <a:pt x="325" y="219"/>
                  <a:pt x="315" y="86"/>
                </a:cubicBezTo>
                <a:cubicBezTo>
                  <a:pt x="193" y="86"/>
                  <a:pt x="193" y="86"/>
                  <a:pt x="193" y="86"/>
                </a:cubicBezTo>
                <a:cubicBezTo>
                  <a:pt x="189" y="84"/>
                  <a:pt x="186" y="81"/>
                  <a:pt x="186" y="77"/>
                </a:cubicBezTo>
                <a:cubicBezTo>
                  <a:pt x="185" y="69"/>
                  <a:pt x="185" y="61"/>
                  <a:pt x="193" y="56"/>
                </a:cubicBezTo>
                <a:cubicBezTo>
                  <a:pt x="197" y="53"/>
                  <a:pt x="202" y="51"/>
                  <a:pt x="206" y="48"/>
                </a:cubicBezTo>
                <a:cubicBezTo>
                  <a:pt x="219" y="40"/>
                  <a:pt x="221" y="23"/>
                  <a:pt x="209" y="13"/>
                </a:cubicBezTo>
                <a:cubicBezTo>
                  <a:pt x="197" y="4"/>
                  <a:pt x="180" y="0"/>
                  <a:pt x="164" y="0"/>
                </a:cubicBezTo>
                <a:cubicBezTo>
                  <a:pt x="149" y="0"/>
                  <a:pt x="132" y="4"/>
                  <a:pt x="120" y="13"/>
                </a:cubicBezTo>
                <a:cubicBezTo>
                  <a:pt x="108" y="23"/>
                  <a:pt x="109" y="40"/>
                  <a:pt x="123" y="48"/>
                </a:cubicBezTo>
                <a:cubicBezTo>
                  <a:pt x="127" y="51"/>
                  <a:pt x="132" y="53"/>
                  <a:pt x="136" y="56"/>
                </a:cubicBezTo>
                <a:cubicBezTo>
                  <a:pt x="143" y="61"/>
                  <a:pt x="143" y="69"/>
                  <a:pt x="143" y="77"/>
                </a:cubicBezTo>
                <a:cubicBezTo>
                  <a:pt x="143" y="81"/>
                  <a:pt x="139" y="84"/>
                  <a:pt x="136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12" y="392"/>
                  <a:pt x="263" y="637"/>
                  <a:pt x="572" y="638"/>
                </a:cubicBezTo>
                <a:cubicBezTo>
                  <a:pt x="572" y="531"/>
                  <a:pt x="572" y="531"/>
                  <a:pt x="572" y="531"/>
                </a:cubicBezTo>
                <a:cubicBezTo>
                  <a:pt x="564" y="541"/>
                  <a:pt x="551" y="547"/>
                  <a:pt x="539" y="547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2"/>
          <p:cNvSpPr/>
          <p:nvPr/>
        </p:nvSpPr>
        <p:spPr>
          <a:xfrm>
            <a:off x="6110287" y="938212"/>
            <a:ext cx="2479675" cy="2767012"/>
          </a:xfrm>
          <a:custGeom>
            <a:avLst/>
            <a:gdLst/>
            <a:ahLst/>
            <a:cxnLst/>
            <a:rect l="l" t="t" r="r" b="b"/>
            <a:pathLst>
              <a:path w="572" h="638" extrusionOk="0">
                <a:moveTo>
                  <a:pt x="33" y="91"/>
                </a:moveTo>
                <a:cubicBezTo>
                  <a:pt x="46" y="91"/>
                  <a:pt x="58" y="97"/>
                  <a:pt x="66" y="107"/>
                </a:cubicBezTo>
                <a:cubicBezTo>
                  <a:pt x="78" y="121"/>
                  <a:pt x="85" y="142"/>
                  <a:pt x="84" y="164"/>
                </a:cubicBezTo>
                <a:cubicBezTo>
                  <a:pt x="85" y="187"/>
                  <a:pt x="78" y="208"/>
                  <a:pt x="66" y="222"/>
                </a:cubicBezTo>
                <a:cubicBezTo>
                  <a:pt x="58" y="232"/>
                  <a:pt x="46" y="238"/>
                  <a:pt x="33" y="238"/>
                </a:cubicBezTo>
                <a:cubicBezTo>
                  <a:pt x="21" y="238"/>
                  <a:pt x="8" y="232"/>
                  <a:pt x="0" y="222"/>
                </a:cubicBezTo>
                <a:cubicBezTo>
                  <a:pt x="0" y="314"/>
                  <a:pt x="0" y="314"/>
                  <a:pt x="0" y="314"/>
                </a:cubicBezTo>
                <a:cubicBezTo>
                  <a:pt x="136" y="315"/>
                  <a:pt x="247" y="420"/>
                  <a:pt x="257" y="553"/>
                </a:cubicBezTo>
                <a:cubicBezTo>
                  <a:pt x="379" y="553"/>
                  <a:pt x="379" y="553"/>
                  <a:pt x="379" y="553"/>
                </a:cubicBezTo>
                <a:cubicBezTo>
                  <a:pt x="383" y="554"/>
                  <a:pt x="386" y="557"/>
                  <a:pt x="386" y="561"/>
                </a:cubicBezTo>
                <a:cubicBezTo>
                  <a:pt x="387" y="570"/>
                  <a:pt x="387" y="577"/>
                  <a:pt x="379" y="582"/>
                </a:cubicBezTo>
                <a:cubicBezTo>
                  <a:pt x="375" y="585"/>
                  <a:pt x="370" y="587"/>
                  <a:pt x="366" y="590"/>
                </a:cubicBezTo>
                <a:cubicBezTo>
                  <a:pt x="353" y="598"/>
                  <a:pt x="351" y="615"/>
                  <a:pt x="363" y="625"/>
                </a:cubicBezTo>
                <a:cubicBezTo>
                  <a:pt x="375" y="635"/>
                  <a:pt x="392" y="638"/>
                  <a:pt x="408" y="638"/>
                </a:cubicBezTo>
                <a:cubicBezTo>
                  <a:pt x="423" y="638"/>
                  <a:pt x="440" y="635"/>
                  <a:pt x="452" y="625"/>
                </a:cubicBezTo>
                <a:cubicBezTo>
                  <a:pt x="464" y="615"/>
                  <a:pt x="463" y="598"/>
                  <a:pt x="449" y="590"/>
                </a:cubicBezTo>
                <a:cubicBezTo>
                  <a:pt x="445" y="587"/>
                  <a:pt x="440" y="585"/>
                  <a:pt x="436" y="582"/>
                </a:cubicBezTo>
                <a:cubicBezTo>
                  <a:pt x="429" y="577"/>
                  <a:pt x="429" y="570"/>
                  <a:pt x="429" y="561"/>
                </a:cubicBezTo>
                <a:cubicBezTo>
                  <a:pt x="429" y="557"/>
                  <a:pt x="433" y="554"/>
                  <a:pt x="436" y="553"/>
                </a:cubicBezTo>
                <a:cubicBezTo>
                  <a:pt x="572" y="553"/>
                  <a:pt x="572" y="553"/>
                  <a:pt x="572" y="553"/>
                </a:cubicBezTo>
                <a:cubicBezTo>
                  <a:pt x="560" y="246"/>
                  <a:pt x="309" y="1"/>
                  <a:pt x="0" y="0"/>
                </a:cubicBezTo>
                <a:cubicBezTo>
                  <a:pt x="0" y="107"/>
                  <a:pt x="0" y="107"/>
                  <a:pt x="0" y="107"/>
                </a:cubicBezTo>
                <a:cubicBezTo>
                  <a:pt x="8" y="97"/>
                  <a:pt x="21" y="91"/>
                  <a:pt x="33" y="91"/>
                </a:cubicBezTo>
                <a:close/>
              </a:path>
            </a:pathLst>
          </a:custGeom>
          <a:solidFill>
            <a:srgbClr val="A8C5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42"/>
          <p:cNvSpPr/>
          <p:nvPr/>
        </p:nvSpPr>
        <p:spPr>
          <a:xfrm>
            <a:off x="5824537" y="3436937"/>
            <a:ext cx="2765425" cy="2479675"/>
          </a:xfrm>
          <a:custGeom>
            <a:avLst/>
            <a:gdLst/>
            <a:ahLst/>
            <a:cxnLst/>
            <a:rect l="l" t="t" r="r" b="b"/>
            <a:pathLst>
              <a:path w="638" h="572" extrusionOk="0">
                <a:moveTo>
                  <a:pt x="547" y="34"/>
                </a:moveTo>
                <a:cubicBezTo>
                  <a:pt x="547" y="46"/>
                  <a:pt x="541" y="58"/>
                  <a:pt x="531" y="66"/>
                </a:cubicBezTo>
                <a:cubicBezTo>
                  <a:pt x="517" y="78"/>
                  <a:pt x="496" y="85"/>
                  <a:pt x="474" y="84"/>
                </a:cubicBezTo>
                <a:cubicBezTo>
                  <a:pt x="451" y="85"/>
                  <a:pt x="430" y="78"/>
                  <a:pt x="416" y="66"/>
                </a:cubicBezTo>
                <a:cubicBezTo>
                  <a:pt x="406" y="58"/>
                  <a:pt x="400" y="46"/>
                  <a:pt x="400" y="34"/>
                </a:cubicBezTo>
                <a:cubicBezTo>
                  <a:pt x="400" y="21"/>
                  <a:pt x="406" y="9"/>
                  <a:pt x="417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3" y="136"/>
                  <a:pt x="218" y="247"/>
                  <a:pt x="86" y="258"/>
                </a:cubicBezTo>
                <a:cubicBezTo>
                  <a:pt x="86" y="379"/>
                  <a:pt x="86" y="379"/>
                  <a:pt x="86" y="379"/>
                </a:cubicBezTo>
                <a:cubicBezTo>
                  <a:pt x="84" y="383"/>
                  <a:pt x="81" y="386"/>
                  <a:pt x="77" y="387"/>
                </a:cubicBezTo>
                <a:cubicBezTo>
                  <a:pt x="69" y="387"/>
                  <a:pt x="61" y="387"/>
                  <a:pt x="56" y="379"/>
                </a:cubicBezTo>
                <a:cubicBezTo>
                  <a:pt x="53" y="375"/>
                  <a:pt x="51" y="370"/>
                  <a:pt x="48" y="366"/>
                </a:cubicBezTo>
                <a:cubicBezTo>
                  <a:pt x="40" y="353"/>
                  <a:pt x="23" y="352"/>
                  <a:pt x="13" y="363"/>
                </a:cubicBezTo>
                <a:cubicBezTo>
                  <a:pt x="4" y="375"/>
                  <a:pt x="0" y="392"/>
                  <a:pt x="0" y="408"/>
                </a:cubicBezTo>
                <a:cubicBezTo>
                  <a:pt x="0" y="423"/>
                  <a:pt x="4" y="440"/>
                  <a:pt x="13" y="452"/>
                </a:cubicBezTo>
                <a:cubicBezTo>
                  <a:pt x="23" y="464"/>
                  <a:pt x="40" y="463"/>
                  <a:pt x="48" y="450"/>
                </a:cubicBezTo>
                <a:cubicBezTo>
                  <a:pt x="51" y="445"/>
                  <a:pt x="53" y="440"/>
                  <a:pt x="56" y="436"/>
                </a:cubicBezTo>
                <a:cubicBezTo>
                  <a:pt x="61" y="429"/>
                  <a:pt x="69" y="429"/>
                  <a:pt x="77" y="429"/>
                </a:cubicBezTo>
                <a:cubicBezTo>
                  <a:pt x="81" y="429"/>
                  <a:pt x="84" y="433"/>
                  <a:pt x="86" y="436"/>
                </a:cubicBezTo>
                <a:cubicBezTo>
                  <a:pt x="86" y="572"/>
                  <a:pt x="86" y="572"/>
                  <a:pt x="86" y="572"/>
                </a:cubicBezTo>
                <a:cubicBezTo>
                  <a:pt x="392" y="560"/>
                  <a:pt x="637" y="309"/>
                  <a:pt x="638" y="0"/>
                </a:cubicBezTo>
                <a:cubicBezTo>
                  <a:pt x="531" y="0"/>
                  <a:pt x="531" y="0"/>
                  <a:pt x="531" y="0"/>
                </a:cubicBezTo>
                <a:cubicBezTo>
                  <a:pt x="541" y="9"/>
                  <a:pt x="547" y="21"/>
                  <a:pt x="547" y="34"/>
                </a:cubicBezTo>
                <a:close/>
              </a:path>
            </a:pathLst>
          </a:custGeom>
          <a:solidFill>
            <a:srgbClr val="E0D3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2"/>
          <p:cNvSpPr/>
          <p:nvPr/>
        </p:nvSpPr>
        <p:spPr>
          <a:xfrm>
            <a:off x="6956425" y="4456112"/>
            <a:ext cx="914400" cy="611187"/>
          </a:xfrm>
          <a:custGeom>
            <a:avLst/>
            <a:gdLst/>
            <a:ahLst/>
            <a:cxnLst/>
            <a:rect l="l" t="t" r="r" b="b"/>
            <a:pathLst>
              <a:path w="211" h="141" extrusionOk="0">
                <a:moveTo>
                  <a:pt x="168" y="14"/>
                </a:moveTo>
                <a:cubicBezTo>
                  <a:pt x="188" y="63"/>
                  <a:pt x="188" y="63"/>
                  <a:pt x="188" y="63"/>
                </a:cubicBezTo>
                <a:cubicBezTo>
                  <a:pt x="163" y="73"/>
                  <a:pt x="163" y="73"/>
                  <a:pt x="163" y="73"/>
                </a:cubicBezTo>
                <a:cubicBezTo>
                  <a:pt x="150" y="62"/>
                  <a:pt x="111" y="28"/>
                  <a:pt x="107" y="28"/>
                </a:cubicBezTo>
                <a:cubicBezTo>
                  <a:pt x="104" y="28"/>
                  <a:pt x="92" y="32"/>
                  <a:pt x="91" y="33"/>
                </a:cubicBezTo>
                <a:cubicBezTo>
                  <a:pt x="91" y="33"/>
                  <a:pt x="83" y="35"/>
                  <a:pt x="77" y="35"/>
                </a:cubicBezTo>
                <a:cubicBezTo>
                  <a:pt x="74" y="35"/>
                  <a:pt x="71" y="34"/>
                  <a:pt x="70" y="33"/>
                </a:cubicBezTo>
                <a:cubicBezTo>
                  <a:pt x="68" y="32"/>
                  <a:pt x="67" y="31"/>
                  <a:pt x="67" y="30"/>
                </a:cubicBezTo>
                <a:cubicBezTo>
                  <a:pt x="67" y="27"/>
                  <a:pt x="70" y="25"/>
                  <a:pt x="72" y="24"/>
                </a:cubicBezTo>
                <a:cubicBezTo>
                  <a:pt x="82" y="18"/>
                  <a:pt x="110" y="8"/>
                  <a:pt x="113" y="7"/>
                </a:cubicBezTo>
                <a:cubicBezTo>
                  <a:pt x="113" y="7"/>
                  <a:pt x="113" y="7"/>
                  <a:pt x="114" y="7"/>
                </a:cubicBezTo>
                <a:cubicBezTo>
                  <a:pt x="120" y="7"/>
                  <a:pt x="163" y="13"/>
                  <a:pt x="168" y="14"/>
                </a:cubicBezTo>
                <a:close/>
                <a:moveTo>
                  <a:pt x="185" y="0"/>
                </a:moveTo>
                <a:cubicBezTo>
                  <a:pt x="185" y="0"/>
                  <a:pt x="184" y="0"/>
                  <a:pt x="183" y="1"/>
                </a:cubicBezTo>
                <a:cubicBezTo>
                  <a:pt x="175" y="4"/>
                  <a:pt x="175" y="4"/>
                  <a:pt x="175" y="4"/>
                </a:cubicBezTo>
                <a:cubicBezTo>
                  <a:pt x="174" y="4"/>
                  <a:pt x="173" y="5"/>
                  <a:pt x="172" y="7"/>
                </a:cubicBezTo>
                <a:cubicBezTo>
                  <a:pt x="172" y="8"/>
                  <a:pt x="172" y="10"/>
                  <a:pt x="172" y="11"/>
                </a:cubicBezTo>
                <a:cubicBezTo>
                  <a:pt x="192" y="62"/>
                  <a:pt x="192" y="62"/>
                  <a:pt x="192" y="62"/>
                </a:cubicBezTo>
                <a:cubicBezTo>
                  <a:pt x="193" y="65"/>
                  <a:pt x="197" y="66"/>
                  <a:pt x="199" y="65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9" y="62"/>
                  <a:pt x="210" y="61"/>
                  <a:pt x="211" y="59"/>
                </a:cubicBezTo>
                <a:cubicBezTo>
                  <a:pt x="211" y="58"/>
                  <a:pt x="211" y="56"/>
                  <a:pt x="211" y="55"/>
                </a:cubicBezTo>
                <a:cubicBezTo>
                  <a:pt x="190" y="4"/>
                  <a:pt x="190" y="4"/>
                  <a:pt x="190" y="4"/>
                </a:cubicBezTo>
                <a:cubicBezTo>
                  <a:pt x="190" y="2"/>
                  <a:pt x="188" y="0"/>
                  <a:pt x="185" y="0"/>
                </a:cubicBezTo>
                <a:close/>
                <a:moveTo>
                  <a:pt x="0" y="71"/>
                </a:moveTo>
                <a:cubicBezTo>
                  <a:pt x="0" y="72"/>
                  <a:pt x="1" y="74"/>
                  <a:pt x="1" y="75"/>
                </a:cubicBezTo>
                <a:cubicBezTo>
                  <a:pt x="2" y="76"/>
                  <a:pt x="4" y="76"/>
                  <a:pt x="5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7" y="77"/>
                  <a:pt x="20" y="75"/>
                  <a:pt x="20" y="72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2"/>
                  <a:pt x="23" y="11"/>
                </a:cubicBezTo>
                <a:cubicBezTo>
                  <a:pt x="22" y="9"/>
                  <a:pt x="21" y="9"/>
                  <a:pt x="1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0" y="71"/>
                </a:lnTo>
                <a:close/>
                <a:moveTo>
                  <a:pt x="87" y="122"/>
                </a:moveTo>
                <a:cubicBezTo>
                  <a:pt x="86" y="120"/>
                  <a:pt x="85" y="118"/>
                  <a:pt x="84" y="117"/>
                </a:cubicBezTo>
                <a:cubicBezTo>
                  <a:pt x="80" y="114"/>
                  <a:pt x="76" y="114"/>
                  <a:pt x="73" y="118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0" y="134"/>
                  <a:pt x="65" y="138"/>
                  <a:pt x="66" y="139"/>
                </a:cubicBezTo>
                <a:cubicBezTo>
                  <a:pt x="68" y="141"/>
                  <a:pt x="70" y="141"/>
                  <a:pt x="71" y="141"/>
                </a:cubicBezTo>
                <a:cubicBezTo>
                  <a:pt x="73" y="141"/>
                  <a:pt x="75" y="140"/>
                  <a:pt x="77" y="138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7" y="126"/>
                  <a:pt x="87" y="124"/>
                  <a:pt x="87" y="122"/>
                </a:cubicBezTo>
                <a:close/>
                <a:moveTo>
                  <a:pt x="46" y="119"/>
                </a:moveTo>
                <a:cubicBezTo>
                  <a:pt x="43" y="122"/>
                  <a:pt x="44" y="125"/>
                  <a:pt x="48" y="129"/>
                </a:cubicBezTo>
                <a:cubicBezTo>
                  <a:pt x="52" y="132"/>
                  <a:pt x="56" y="132"/>
                  <a:pt x="59" y="128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4" y="110"/>
                  <a:pt x="69" y="105"/>
                  <a:pt x="68" y="104"/>
                </a:cubicBezTo>
                <a:cubicBezTo>
                  <a:pt x="64" y="101"/>
                  <a:pt x="60" y="102"/>
                  <a:pt x="57" y="106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1" y="113"/>
                  <a:pt x="51" y="113"/>
                  <a:pt x="51" y="113"/>
                </a:cubicBezTo>
                <a:lnTo>
                  <a:pt x="46" y="119"/>
                </a:lnTo>
                <a:close/>
                <a:moveTo>
                  <a:pt x="31" y="104"/>
                </a:moveTo>
                <a:cubicBezTo>
                  <a:pt x="30" y="106"/>
                  <a:pt x="29" y="108"/>
                  <a:pt x="29" y="110"/>
                </a:cubicBezTo>
                <a:cubicBezTo>
                  <a:pt x="30" y="112"/>
                  <a:pt x="31" y="114"/>
                  <a:pt x="33" y="115"/>
                </a:cubicBezTo>
                <a:cubicBezTo>
                  <a:pt x="36" y="119"/>
                  <a:pt x="40" y="118"/>
                  <a:pt x="43" y="11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6" y="99"/>
                  <a:pt x="57" y="97"/>
                  <a:pt x="56" y="95"/>
                </a:cubicBezTo>
                <a:cubicBezTo>
                  <a:pt x="56" y="93"/>
                  <a:pt x="55" y="91"/>
                  <a:pt x="53" y="90"/>
                </a:cubicBezTo>
                <a:cubicBezTo>
                  <a:pt x="49" y="87"/>
                  <a:pt x="46" y="87"/>
                  <a:pt x="42" y="91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98"/>
                  <a:pt x="36" y="98"/>
                  <a:pt x="36" y="98"/>
                </a:cubicBezTo>
                <a:lnTo>
                  <a:pt x="31" y="104"/>
                </a:lnTo>
                <a:close/>
                <a:moveTo>
                  <a:pt x="29" y="99"/>
                </a:moveTo>
                <a:cubicBezTo>
                  <a:pt x="40" y="86"/>
                  <a:pt x="40" y="86"/>
                  <a:pt x="40" y="86"/>
                </a:cubicBezTo>
                <a:cubicBezTo>
                  <a:pt x="44" y="81"/>
                  <a:pt x="40" y="76"/>
                  <a:pt x="38" y="75"/>
                </a:cubicBezTo>
                <a:cubicBezTo>
                  <a:pt x="35" y="72"/>
                  <a:pt x="31" y="73"/>
                  <a:pt x="28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2"/>
                  <a:pt x="24" y="82"/>
                  <a:pt x="24" y="82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90"/>
                  <a:pt x="16" y="92"/>
                  <a:pt x="16" y="94"/>
                </a:cubicBezTo>
                <a:cubicBezTo>
                  <a:pt x="16" y="96"/>
                  <a:pt x="18" y="97"/>
                  <a:pt x="19" y="98"/>
                </a:cubicBezTo>
                <a:cubicBezTo>
                  <a:pt x="20" y="100"/>
                  <a:pt x="22" y="101"/>
                  <a:pt x="25" y="101"/>
                </a:cubicBezTo>
                <a:cubicBezTo>
                  <a:pt x="26" y="101"/>
                  <a:pt x="27" y="101"/>
                  <a:pt x="29" y="99"/>
                </a:cubicBezTo>
                <a:close/>
                <a:moveTo>
                  <a:pt x="160" y="88"/>
                </a:moveTo>
                <a:cubicBezTo>
                  <a:pt x="162" y="85"/>
                  <a:pt x="164" y="81"/>
                  <a:pt x="159" y="77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35" y="56"/>
                  <a:pt x="112" y="36"/>
                  <a:pt x="107" y="33"/>
                </a:cubicBezTo>
                <a:cubicBezTo>
                  <a:pt x="104" y="33"/>
                  <a:pt x="98" y="36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8"/>
                  <a:pt x="84" y="40"/>
                  <a:pt x="77" y="40"/>
                </a:cubicBezTo>
                <a:cubicBezTo>
                  <a:pt x="73" y="40"/>
                  <a:pt x="69" y="39"/>
                  <a:pt x="67" y="38"/>
                </a:cubicBezTo>
                <a:cubicBezTo>
                  <a:pt x="63" y="35"/>
                  <a:pt x="62" y="31"/>
                  <a:pt x="62" y="30"/>
                </a:cubicBezTo>
                <a:cubicBezTo>
                  <a:pt x="62" y="25"/>
                  <a:pt x="66" y="21"/>
                  <a:pt x="69" y="20"/>
                </a:cubicBezTo>
                <a:cubicBezTo>
                  <a:pt x="29" y="15"/>
                  <a:pt x="29" y="15"/>
                  <a:pt x="29" y="15"/>
                </a:cubicBezTo>
                <a:cubicBezTo>
                  <a:pt x="25" y="72"/>
                  <a:pt x="25" y="72"/>
                  <a:pt x="25" y="72"/>
                </a:cubicBezTo>
                <a:cubicBezTo>
                  <a:pt x="28" y="69"/>
                  <a:pt x="31" y="68"/>
                  <a:pt x="34" y="68"/>
                </a:cubicBezTo>
                <a:cubicBezTo>
                  <a:pt x="36" y="68"/>
                  <a:pt x="39" y="69"/>
                  <a:pt x="42" y="71"/>
                </a:cubicBezTo>
                <a:cubicBezTo>
                  <a:pt x="45" y="74"/>
                  <a:pt x="47" y="79"/>
                  <a:pt x="47" y="83"/>
                </a:cubicBezTo>
                <a:cubicBezTo>
                  <a:pt x="50" y="82"/>
                  <a:pt x="53" y="83"/>
                  <a:pt x="56" y="86"/>
                </a:cubicBezTo>
                <a:cubicBezTo>
                  <a:pt x="60" y="89"/>
                  <a:pt x="62" y="93"/>
                  <a:pt x="61" y="97"/>
                </a:cubicBezTo>
                <a:cubicBezTo>
                  <a:pt x="65" y="97"/>
                  <a:pt x="68" y="98"/>
                  <a:pt x="71" y="100"/>
                </a:cubicBezTo>
                <a:cubicBezTo>
                  <a:pt x="74" y="103"/>
                  <a:pt x="76" y="107"/>
                  <a:pt x="76" y="110"/>
                </a:cubicBezTo>
                <a:cubicBezTo>
                  <a:pt x="79" y="109"/>
                  <a:pt x="83" y="110"/>
                  <a:pt x="87" y="113"/>
                </a:cubicBezTo>
                <a:cubicBezTo>
                  <a:pt x="91" y="117"/>
                  <a:pt x="93" y="122"/>
                  <a:pt x="91" y="127"/>
                </a:cubicBezTo>
                <a:cubicBezTo>
                  <a:pt x="95" y="130"/>
                  <a:pt x="95" y="130"/>
                  <a:pt x="95" y="130"/>
                </a:cubicBezTo>
                <a:cubicBezTo>
                  <a:pt x="95" y="130"/>
                  <a:pt x="95" y="130"/>
                  <a:pt x="95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7" y="132"/>
                  <a:pt x="98" y="132"/>
                  <a:pt x="100" y="132"/>
                </a:cubicBezTo>
                <a:cubicBezTo>
                  <a:pt x="102" y="132"/>
                  <a:pt x="104" y="130"/>
                  <a:pt x="105" y="129"/>
                </a:cubicBezTo>
                <a:cubicBezTo>
                  <a:pt x="108" y="126"/>
                  <a:pt x="109" y="124"/>
                  <a:pt x="106" y="121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7" y="104"/>
                  <a:pt x="87" y="103"/>
                </a:cubicBezTo>
                <a:cubicBezTo>
                  <a:pt x="87" y="103"/>
                  <a:pt x="87" y="102"/>
                  <a:pt x="88" y="101"/>
                </a:cubicBezTo>
                <a:cubicBezTo>
                  <a:pt x="89" y="100"/>
                  <a:pt x="90" y="100"/>
                  <a:pt x="92" y="101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6" y="121"/>
                  <a:pt x="118" y="122"/>
                  <a:pt x="119" y="122"/>
                </a:cubicBezTo>
                <a:cubicBezTo>
                  <a:pt x="121" y="122"/>
                  <a:pt x="124" y="121"/>
                  <a:pt x="125" y="118"/>
                </a:cubicBezTo>
                <a:cubicBezTo>
                  <a:pt x="127" y="117"/>
                  <a:pt x="127" y="115"/>
                  <a:pt x="127" y="113"/>
                </a:cubicBezTo>
                <a:cubicBezTo>
                  <a:pt x="127" y="111"/>
                  <a:pt x="126" y="109"/>
                  <a:pt x="124" y="107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7" y="94"/>
                  <a:pt x="107" y="93"/>
                  <a:pt x="107" y="92"/>
                </a:cubicBezTo>
                <a:cubicBezTo>
                  <a:pt x="107" y="92"/>
                  <a:pt x="107" y="91"/>
                  <a:pt x="108" y="90"/>
                </a:cubicBezTo>
                <a:cubicBezTo>
                  <a:pt x="109" y="89"/>
                  <a:pt x="110" y="89"/>
                  <a:pt x="112" y="90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5" y="109"/>
                  <a:pt x="136" y="109"/>
                  <a:pt x="138" y="109"/>
                </a:cubicBezTo>
                <a:cubicBezTo>
                  <a:pt x="140" y="109"/>
                  <a:pt x="143" y="108"/>
                  <a:pt x="145" y="105"/>
                </a:cubicBezTo>
                <a:cubicBezTo>
                  <a:pt x="147" y="103"/>
                  <a:pt x="147" y="101"/>
                  <a:pt x="147" y="100"/>
                </a:cubicBezTo>
                <a:cubicBezTo>
                  <a:pt x="147" y="98"/>
                  <a:pt x="146" y="96"/>
                  <a:pt x="144" y="94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5" y="79"/>
                  <a:pt x="125" y="77"/>
                  <a:pt x="126" y="76"/>
                </a:cubicBezTo>
                <a:cubicBezTo>
                  <a:pt x="127" y="75"/>
                  <a:pt x="129" y="74"/>
                  <a:pt x="130" y="75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52" y="93"/>
                  <a:pt x="157" y="92"/>
                  <a:pt x="160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42"/>
          <p:cNvSpPr/>
          <p:nvPr/>
        </p:nvSpPr>
        <p:spPr>
          <a:xfrm>
            <a:off x="4395787" y="4208462"/>
            <a:ext cx="792162" cy="663575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25" y="124"/>
                </a:moveTo>
                <a:cubicBezTo>
                  <a:pt x="25" y="83"/>
                  <a:pt x="25" y="83"/>
                  <a:pt x="25" y="83"/>
                </a:cubicBezTo>
                <a:cubicBezTo>
                  <a:pt x="25" y="80"/>
                  <a:pt x="28" y="77"/>
                  <a:pt x="31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77"/>
                  <a:pt x="47" y="80"/>
                  <a:pt x="47" y="83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28"/>
                  <a:pt x="44" y="130"/>
                  <a:pt x="41" y="130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28" y="130"/>
                  <a:pt x="25" y="128"/>
                  <a:pt x="25" y="124"/>
                </a:cubicBezTo>
                <a:close/>
                <a:moveTo>
                  <a:pt x="67" y="63"/>
                </a:moveTo>
                <a:cubicBezTo>
                  <a:pt x="64" y="63"/>
                  <a:pt x="61" y="65"/>
                  <a:pt x="61" y="69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1" y="128"/>
                  <a:pt x="64" y="130"/>
                  <a:pt x="67" y="130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81" y="130"/>
                  <a:pt x="83" y="128"/>
                  <a:pt x="83" y="124"/>
                </a:cubicBezTo>
                <a:cubicBezTo>
                  <a:pt x="83" y="69"/>
                  <a:pt x="83" y="69"/>
                  <a:pt x="83" y="69"/>
                </a:cubicBezTo>
                <a:cubicBezTo>
                  <a:pt x="83" y="65"/>
                  <a:pt x="81" y="63"/>
                  <a:pt x="77" y="63"/>
                </a:cubicBezTo>
                <a:lnTo>
                  <a:pt x="67" y="63"/>
                </a:lnTo>
                <a:close/>
                <a:moveTo>
                  <a:pt x="104" y="50"/>
                </a:moveTo>
                <a:cubicBezTo>
                  <a:pt x="101" y="50"/>
                  <a:pt x="98" y="53"/>
                  <a:pt x="98" y="56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8"/>
                  <a:pt x="101" y="130"/>
                  <a:pt x="10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7" y="130"/>
                  <a:pt x="120" y="128"/>
                  <a:pt x="120" y="1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lnTo>
                  <a:pt x="104" y="50"/>
                </a:lnTo>
                <a:close/>
                <a:moveTo>
                  <a:pt x="140" y="37"/>
                </a:moveTo>
                <a:cubicBezTo>
                  <a:pt x="137" y="37"/>
                  <a:pt x="134" y="40"/>
                  <a:pt x="134" y="43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8"/>
                  <a:pt x="137" y="130"/>
                  <a:pt x="140" y="130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30"/>
                  <a:pt x="156" y="128"/>
                  <a:pt x="156" y="124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40"/>
                  <a:pt x="154" y="37"/>
                  <a:pt x="150" y="37"/>
                </a:cubicBezTo>
                <a:lnTo>
                  <a:pt x="140" y="37"/>
                </a:lnTo>
                <a:close/>
                <a:moveTo>
                  <a:pt x="28" y="61"/>
                </a:moveTo>
                <a:cubicBezTo>
                  <a:pt x="67" y="54"/>
                  <a:pt x="103" y="40"/>
                  <a:pt x="136" y="21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51" y="8"/>
                  <a:pt x="151" y="8"/>
                  <a:pt x="151" y="8"/>
                </a:cubicBezTo>
                <a:cubicBezTo>
                  <a:pt x="129" y="7"/>
                  <a:pt x="129" y="7"/>
                  <a:pt x="129" y="7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00" y="33"/>
                  <a:pt x="64" y="46"/>
                  <a:pt x="26" y="53"/>
                </a:cubicBezTo>
                <a:lnTo>
                  <a:pt x="28" y="61"/>
                </a:lnTo>
                <a:close/>
                <a:moveTo>
                  <a:pt x="183" y="142"/>
                </a:moveTo>
                <a:cubicBezTo>
                  <a:pt x="164" y="131"/>
                  <a:pt x="164" y="131"/>
                  <a:pt x="164" y="131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5" y="138"/>
                  <a:pt x="15" y="138"/>
                  <a:pt x="15" y="138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8"/>
                  <a:pt x="7" y="138"/>
                  <a:pt x="7" y="138"/>
                </a:cubicBezTo>
                <a:cubicBezTo>
                  <a:pt x="7" y="142"/>
                  <a:pt x="7" y="142"/>
                  <a:pt x="7" y="142"/>
                </a:cubicBezTo>
                <a:cubicBezTo>
                  <a:pt x="7" y="146"/>
                  <a:pt x="7" y="146"/>
                  <a:pt x="7" y="146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4" y="153"/>
                  <a:pt x="164" y="153"/>
                  <a:pt x="164" y="153"/>
                </a:cubicBezTo>
                <a:lnTo>
                  <a:pt x="183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42"/>
          <p:cNvSpPr/>
          <p:nvPr/>
        </p:nvSpPr>
        <p:spPr>
          <a:xfrm>
            <a:off x="4235450" y="1789112"/>
            <a:ext cx="1160462" cy="601662"/>
          </a:xfrm>
          <a:custGeom>
            <a:avLst/>
            <a:gdLst/>
            <a:ahLst/>
            <a:cxnLst/>
            <a:rect l="l" t="t" r="r" b="b"/>
            <a:pathLst>
              <a:path w="268" h="139" extrusionOk="0">
                <a:moveTo>
                  <a:pt x="193" y="131"/>
                </a:moveTo>
                <a:cubicBezTo>
                  <a:pt x="190" y="133"/>
                  <a:pt x="185" y="134"/>
                  <a:pt x="181" y="135"/>
                </a:cubicBezTo>
                <a:cubicBezTo>
                  <a:pt x="168" y="138"/>
                  <a:pt x="154" y="139"/>
                  <a:pt x="137" y="139"/>
                </a:cubicBezTo>
                <a:cubicBezTo>
                  <a:pt x="120" y="139"/>
                  <a:pt x="107" y="138"/>
                  <a:pt x="93" y="135"/>
                </a:cubicBezTo>
                <a:cubicBezTo>
                  <a:pt x="89" y="134"/>
                  <a:pt x="85" y="133"/>
                  <a:pt x="81" y="131"/>
                </a:cubicBezTo>
                <a:cubicBezTo>
                  <a:pt x="70" y="126"/>
                  <a:pt x="70" y="116"/>
                  <a:pt x="76" y="110"/>
                </a:cubicBezTo>
                <a:cubicBezTo>
                  <a:pt x="83" y="103"/>
                  <a:pt x="92" y="98"/>
                  <a:pt x="101" y="93"/>
                </a:cubicBezTo>
                <a:cubicBezTo>
                  <a:pt x="105" y="92"/>
                  <a:pt x="109" y="90"/>
                  <a:pt x="113" y="88"/>
                </a:cubicBezTo>
                <a:cubicBezTo>
                  <a:pt x="121" y="85"/>
                  <a:pt x="123" y="78"/>
                  <a:pt x="117" y="72"/>
                </a:cubicBezTo>
                <a:cubicBezTo>
                  <a:pt x="106" y="60"/>
                  <a:pt x="101" y="46"/>
                  <a:pt x="102" y="30"/>
                </a:cubicBezTo>
                <a:cubicBezTo>
                  <a:pt x="103" y="14"/>
                  <a:pt x="112" y="5"/>
                  <a:pt x="128" y="1"/>
                </a:cubicBezTo>
                <a:cubicBezTo>
                  <a:pt x="131" y="0"/>
                  <a:pt x="134" y="0"/>
                  <a:pt x="137" y="0"/>
                </a:cubicBezTo>
                <a:cubicBezTo>
                  <a:pt x="140" y="0"/>
                  <a:pt x="144" y="0"/>
                  <a:pt x="147" y="1"/>
                </a:cubicBezTo>
                <a:cubicBezTo>
                  <a:pt x="162" y="5"/>
                  <a:pt x="172" y="14"/>
                  <a:pt x="173" y="30"/>
                </a:cubicBezTo>
                <a:cubicBezTo>
                  <a:pt x="173" y="46"/>
                  <a:pt x="169" y="60"/>
                  <a:pt x="157" y="72"/>
                </a:cubicBezTo>
                <a:cubicBezTo>
                  <a:pt x="151" y="78"/>
                  <a:pt x="154" y="85"/>
                  <a:pt x="161" y="88"/>
                </a:cubicBezTo>
                <a:cubicBezTo>
                  <a:pt x="165" y="90"/>
                  <a:pt x="170" y="92"/>
                  <a:pt x="174" y="93"/>
                </a:cubicBezTo>
                <a:cubicBezTo>
                  <a:pt x="183" y="98"/>
                  <a:pt x="191" y="103"/>
                  <a:pt x="199" y="110"/>
                </a:cubicBezTo>
                <a:cubicBezTo>
                  <a:pt x="203" y="114"/>
                  <a:pt x="205" y="126"/>
                  <a:pt x="193" y="131"/>
                </a:cubicBezTo>
                <a:close/>
                <a:moveTo>
                  <a:pt x="263" y="119"/>
                </a:moveTo>
                <a:cubicBezTo>
                  <a:pt x="259" y="114"/>
                  <a:pt x="253" y="110"/>
                  <a:pt x="246" y="107"/>
                </a:cubicBezTo>
                <a:cubicBezTo>
                  <a:pt x="243" y="106"/>
                  <a:pt x="240" y="105"/>
                  <a:pt x="238" y="104"/>
                </a:cubicBezTo>
                <a:cubicBezTo>
                  <a:pt x="232" y="102"/>
                  <a:pt x="231" y="96"/>
                  <a:pt x="235" y="92"/>
                </a:cubicBezTo>
                <a:cubicBezTo>
                  <a:pt x="243" y="84"/>
                  <a:pt x="246" y="74"/>
                  <a:pt x="245" y="63"/>
                </a:cubicBezTo>
                <a:cubicBezTo>
                  <a:pt x="245" y="52"/>
                  <a:pt x="238" y="46"/>
                  <a:pt x="228" y="43"/>
                </a:cubicBezTo>
                <a:cubicBezTo>
                  <a:pt x="225" y="43"/>
                  <a:pt x="223" y="42"/>
                  <a:pt x="221" y="42"/>
                </a:cubicBezTo>
                <a:cubicBezTo>
                  <a:pt x="219" y="42"/>
                  <a:pt x="216" y="43"/>
                  <a:pt x="214" y="43"/>
                </a:cubicBezTo>
                <a:cubicBezTo>
                  <a:pt x="204" y="46"/>
                  <a:pt x="197" y="52"/>
                  <a:pt x="196" y="63"/>
                </a:cubicBezTo>
                <a:cubicBezTo>
                  <a:pt x="196" y="74"/>
                  <a:pt x="199" y="84"/>
                  <a:pt x="207" y="92"/>
                </a:cubicBezTo>
                <a:cubicBezTo>
                  <a:pt x="211" y="96"/>
                  <a:pt x="210" y="102"/>
                  <a:pt x="204" y="104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4" y="105"/>
                  <a:pt x="205" y="106"/>
                  <a:pt x="206" y="106"/>
                </a:cubicBezTo>
                <a:cubicBezTo>
                  <a:pt x="210" y="110"/>
                  <a:pt x="212" y="116"/>
                  <a:pt x="211" y="122"/>
                </a:cubicBezTo>
                <a:cubicBezTo>
                  <a:pt x="210" y="128"/>
                  <a:pt x="206" y="132"/>
                  <a:pt x="200" y="135"/>
                </a:cubicBezTo>
                <a:cubicBezTo>
                  <a:pt x="198" y="136"/>
                  <a:pt x="196" y="137"/>
                  <a:pt x="195" y="137"/>
                </a:cubicBezTo>
                <a:cubicBezTo>
                  <a:pt x="203" y="139"/>
                  <a:pt x="211" y="139"/>
                  <a:pt x="221" y="139"/>
                </a:cubicBezTo>
                <a:cubicBezTo>
                  <a:pt x="233" y="139"/>
                  <a:pt x="242" y="139"/>
                  <a:pt x="252" y="136"/>
                </a:cubicBezTo>
                <a:cubicBezTo>
                  <a:pt x="254" y="136"/>
                  <a:pt x="257" y="135"/>
                  <a:pt x="260" y="134"/>
                </a:cubicBezTo>
                <a:cubicBezTo>
                  <a:pt x="268" y="130"/>
                  <a:pt x="267" y="122"/>
                  <a:pt x="263" y="119"/>
                </a:cubicBezTo>
                <a:close/>
                <a:moveTo>
                  <a:pt x="63" y="122"/>
                </a:moveTo>
                <a:cubicBezTo>
                  <a:pt x="62" y="116"/>
                  <a:pt x="64" y="111"/>
                  <a:pt x="68" y="106"/>
                </a:cubicBezTo>
                <a:cubicBezTo>
                  <a:pt x="70" y="105"/>
                  <a:pt x="72" y="103"/>
                  <a:pt x="74" y="101"/>
                </a:cubicBezTo>
                <a:cubicBezTo>
                  <a:pt x="73" y="101"/>
                  <a:pt x="72" y="101"/>
                  <a:pt x="71" y="100"/>
                </a:cubicBezTo>
                <a:cubicBezTo>
                  <a:pt x="65" y="98"/>
                  <a:pt x="63" y="92"/>
                  <a:pt x="67" y="87"/>
                </a:cubicBezTo>
                <a:cubicBezTo>
                  <a:pt x="76" y="78"/>
                  <a:pt x="80" y="67"/>
                  <a:pt x="79" y="55"/>
                </a:cubicBezTo>
                <a:cubicBezTo>
                  <a:pt x="79" y="42"/>
                  <a:pt x="71" y="36"/>
                  <a:pt x="60" y="33"/>
                </a:cubicBezTo>
                <a:cubicBezTo>
                  <a:pt x="57" y="32"/>
                  <a:pt x="55" y="32"/>
                  <a:pt x="52" y="32"/>
                </a:cubicBezTo>
                <a:cubicBezTo>
                  <a:pt x="50" y="32"/>
                  <a:pt x="47" y="32"/>
                  <a:pt x="45" y="33"/>
                </a:cubicBezTo>
                <a:cubicBezTo>
                  <a:pt x="33" y="36"/>
                  <a:pt x="25" y="42"/>
                  <a:pt x="25" y="55"/>
                </a:cubicBezTo>
                <a:cubicBezTo>
                  <a:pt x="24" y="67"/>
                  <a:pt x="28" y="78"/>
                  <a:pt x="37" y="87"/>
                </a:cubicBezTo>
                <a:cubicBezTo>
                  <a:pt x="41" y="92"/>
                  <a:pt x="40" y="98"/>
                  <a:pt x="34" y="100"/>
                </a:cubicBezTo>
                <a:cubicBezTo>
                  <a:pt x="30" y="101"/>
                  <a:pt x="27" y="103"/>
                  <a:pt x="24" y="104"/>
                </a:cubicBezTo>
                <a:cubicBezTo>
                  <a:pt x="17" y="107"/>
                  <a:pt x="10" y="111"/>
                  <a:pt x="5" y="117"/>
                </a:cubicBezTo>
                <a:cubicBezTo>
                  <a:pt x="0" y="122"/>
                  <a:pt x="0" y="129"/>
                  <a:pt x="9" y="133"/>
                </a:cubicBezTo>
                <a:cubicBezTo>
                  <a:pt x="12" y="134"/>
                  <a:pt x="15" y="135"/>
                  <a:pt x="18" y="136"/>
                </a:cubicBezTo>
                <a:cubicBezTo>
                  <a:pt x="28" y="139"/>
                  <a:pt x="39" y="139"/>
                  <a:pt x="52" y="139"/>
                </a:cubicBezTo>
                <a:cubicBezTo>
                  <a:pt x="63" y="139"/>
                  <a:pt x="71" y="139"/>
                  <a:pt x="80" y="137"/>
                </a:cubicBezTo>
                <a:cubicBezTo>
                  <a:pt x="78" y="137"/>
                  <a:pt x="76" y="136"/>
                  <a:pt x="75" y="135"/>
                </a:cubicBezTo>
                <a:cubicBezTo>
                  <a:pt x="68" y="132"/>
                  <a:pt x="64" y="127"/>
                  <a:pt x="63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2"/>
          <p:cNvSpPr/>
          <p:nvPr/>
        </p:nvSpPr>
        <p:spPr>
          <a:xfrm>
            <a:off x="7150100" y="1909762"/>
            <a:ext cx="706437" cy="633412"/>
          </a:xfrm>
          <a:custGeom>
            <a:avLst/>
            <a:gdLst/>
            <a:ahLst/>
            <a:cxnLst/>
            <a:rect l="l" t="t" r="r" b="b"/>
            <a:pathLst>
              <a:path w="163" h="146" extrusionOk="0">
                <a:moveTo>
                  <a:pt x="111" y="20"/>
                </a:moveTo>
                <a:cubicBezTo>
                  <a:pt x="101" y="20"/>
                  <a:pt x="101" y="20"/>
                  <a:pt x="101" y="20"/>
                </a:cubicBezTo>
                <a:cubicBezTo>
                  <a:pt x="101" y="14"/>
                  <a:pt x="96" y="9"/>
                  <a:pt x="91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67" y="9"/>
                  <a:pt x="63" y="14"/>
                  <a:pt x="6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3" y="9"/>
                  <a:pt x="61" y="0"/>
                  <a:pt x="7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3" y="0"/>
                  <a:pt x="111" y="9"/>
                  <a:pt x="111" y="20"/>
                </a:cubicBezTo>
                <a:close/>
                <a:moveTo>
                  <a:pt x="25" y="81"/>
                </a:moveTo>
                <a:cubicBezTo>
                  <a:pt x="66" y="81"/>
                  <a:pt x="66" y="81"/>
                  <a:pt x="66" y="81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1"/>
                  <a:pt x="69" y="67"/>
                  <a:pt x="74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4" y="67"/>
                  <a:pt x="97" y="71"/>
                  <a:pt x="97" y="75"/>
                </a:cubicBezTo>
                <a:cubicBezTo>
                  <a:pt x="97" y="81"/>
                  <a:pt x="97" y="81"/>
                  <a:pt x="97" y="81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51" y="81"/>
                  <a:pt x="161" y="71"/>
                  <a:pt x="163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33"/>
                  <a:pt x="155" y="24"/>
                  <a:pt x="144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9" y="24"/>
                  <a:pt x="0" y="33"/>
                  <a:pt x="0" y="45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71"/>
                  <a:pt x="13" y="81"/>
                  <a:pt x="25" y="81"/>
                </a:cubicBezTo>
                <a:close/>
                <a:moveTo>
                  <a:pt x="138" y="88"/>
                </a:moveTo>
                <a:cubicBezTo>
                  <a:pt x="97" y="88"/>
                  <a:pt x="97" y="88"/>
                  <a:pt x="97" y="88"/>
                </a:cubicBezTo>
                <a:cubicBezTo>
                  <a:pt x="97" y="94"/>
                  <a:pt x="97" y="94"/>
                  <a:pt x="97" y="94"/>
                </a:cubicBezTo>
                <a:cubicBezTo>
                  <a:pt x="97" y="98"/>
                  <a:pt x="94" y="102"/>
                  <a:pt x="90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69" y="102"/>
                  <a:pt x="66" y="98"/>
                  <a:pt x="66" y="94"/>
                </a:cubicBezTo>
                <a:cubicBezTo>
                  <a:pt x="66" y="88"/>
                  <a:pt x="66" y="88"/>
                  <a:pt x="66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15" y="88"/>
                  <a:pt x="6" y="82"/>
                  <a:pt x="0" y="7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36"/>
                  <a:pt x="9" y="146"/>
                  <a:pt x="19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5" y="146"/>
                  <a:pt x="135" y="146"/>
                  <a:pt x="135" y="146"/>
                </a:cubicBezTo>
                <a:cubicBezTo>
                  <a:pt x="144" y="146"/>
                  <a:pt x="144" y="146"/>
                  <a:pt x="144" y="146"/>
                </a:cubicBezTo>
                <a:cubicBezTo>
                  <a:pt x="155" y="146"/>
                  <a:pt x="163" y="136"/>
                  <a:pt x="163" y="124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58" y="82"/>
                  <a:pt x="149" y="88"/>
                  <a:pt x="138" y="88"/>
                </a:cubicBezTo>
                <a:close/>
                <a:moveTo>
                  <a:pt x="89" y="73"/>
                </a:moveTo>
                <a:cubicBezTo>
                  <a:pt x="74" y="73"/>
                  <a:pt x="74" y="73"/>
                  <a:pt x="74" y="73"/>
                </a:cubicBezTo>
                <a:cubicBezTo>
                  <a:pt x="73" y="73"/>
                  <a:pt x="71" y="75"/>
                  <a:pt x="71" y="77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7"/>
                  <a:pt x="71" y="87"/>
                  <a:pt x="71" y="87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5"/>
                  <a:pt x="73" y="96"/>
                  <a:pt x="74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91" y="96"/>
                  <a:pt x="92" y="95"/>
                  <a:pt x="92" y="93"/>
                </a:cubicBezTo>
                <a:cubicBezTo>
                  <a:pt x="92" y="89"/>
                  <a:pt x="92" y="89"/>
                  <a:pt x="92" y="89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5"/>
                  <a:pt x="91" y="73"/>
                  <a:pt x="89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15" name="Google Shape;715;p43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716" name="Google Shape;716;p43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717" name="Google Shape;717;p43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718" name="Google Shape;718;p43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719" name="Google Shape;719;p43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20" name="Google Shape;720;p43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21" name="Google Shape;721;p43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22" name="Google Shape;722;p43"/>
          <p:cNvSpPr/>
          <p:nvPr/>
        </p:nvSpPr>
        <p:spPr>
          <a:xfrm>
            <a:off x="4416425" y="931862"/>
            <a:ext cx="3368675" cy="1500187"/>
          </a:xfrm>
          <a:custGeom>
            <a:avLst/>
            <a:gdLst/>
            <a:ahLst/>
            <a:cxnLst/>
            <a:rect l="l" t="t" r="r" b="b"/>
            <a:pathLst>
              <a:path w="751" h="334" extrusionOk="0">
                <a:moveTo>
                  <a:pt x="376" y="0"/>
                </a:moveTo>
                <a:cubicBezTo>
                  <a:pt x="241" y="0"/>
                  <a:pt x="114" y="47"/>
                  <a:pt x="13" y="134"/>
                </a:cubicBezTo>
                <a:cubicBezTo>
                  <a:pt x="1" y="145"/>
                  <a:pt x="0" y="163"/>
                  <a:pt x="11" y="174"/>
                </a:cubicBezTo>
                <a:cubicBezTo>
                  <a:pt x="164" y="326"/>
                  <a:pt x="164" y="326"/>
                  <a:pt x="164" y="326"/>
                </a:cubicBezTo>
                <a:cubicBezTo>
                  <a:pt x="169" y="331"/>
                  <a:pt x="176" y="334"/>
                  <a:pt x="183" y="334"/>
                </a:cubicBezTo>
                <a:cubicBezTo>
                  <a:pt x="568" y="334"/>
                  <a:pt x="568" y="334"/>
                  <a:pt x="568" y="334"/>
                </a:cubicBezTo>
                <a:cubicBezTo>
                  <a:pt x="575" y="334"/>
                  <a:pt x="582" y="331"/>
                  <a:pt x="587" y="326"/>
                </a:cubicBezTo>
                <a:cubicBezTo>
                  <a:pt x="740" y="174"/>
                  <a:pt x="740" y="174"/>
                  <a:pt x="740" y="174"/>
                </a:cubicBezTo>
                <a:cubicBezTo>
                  <a:pt x="751" y="163"/>
                  <a:pt x="750" y="145"/>
                  <a:pt x="738" y="134"/>
                </a:cubicBezTo>
                <a:cubicBezTo>
                  <a:pt x="637" y="47"/>
                  <a:pt x="510" y="0"/>
                  <a:pt x="376" y="0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3"/>
          <p:cNvSpPr/>
          <p:nvPr/>
        </p:nvSpPr>
        <p:spPr>
          <a:xfrm>
            <a:off x="7092950" y="1744662"/>
            <a:ext cx="1503362" cy="3367087"/>
          </a:xfrm>
          <a:custGeom>
            <a:avLst/>
            <a:gdLst/>
            <a:ahLst/>
            <a:cxnLst/>
            <a:rect l="l" t="t" r="r" b="b"/>
            <a:pathLst>
              <a:path w="335" h="750" extrusionOk="0">
                <a:moveTo>
                  <a:pt x="161" y="11"/>
                </a:moveTo>
                <a:cubicBezTo>
                  <a:pt x="8" y="164"/>
                  <a:pt x="8" y="164"/>
                  <a:pt x="8" y="164"/>
                </a:cubicBezTo>
                <a:cubicBezTo>
                  <a:pt x="3" y="169"/>
                  <a:pt x="0" y="175"/>
                  <a:pt x="0" y="182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74"/>
                  <a:pt x="3" y="581"/>
                  <a:pt x="8" y="586"/>
                </a:cubicBezTo>
                <a:cubicBezTo>
                  <a:pt x="161" y="739"/>
                  <a:pt x="161" y="739"/>
                  <a:pt x="161" y="739"/>
                </a:cubicBezTo>
                <a:cubicBezTo>
                  <a:pt x="172" y="750"/>
                  <a:pt x="190" y="749"/>
                  <a:pt x="200" y="738"/>
                </a:cubicBezTo>
                <a:cubicBezTo>
                  <a:pt x="287" y="637"/>
                  <a:pt x="335" y="509"/>
                  <a:pt x="335" y="375"/>
                </a:cubicBezTo>
                <a:cubicBezTo>
                  <a:pt x="335" y="240"/>
                  <a:pt x="287" y="113"/>
                  <a:pt x="200" y="12"/>
                </a:cubicBezTo>
                <a:cubicBezTo>
                  <a:pt x="190" y="0"/>
                  <a:pt x="172" y="0"/>
                  <a:pt x="161" y="11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43"/>
          <p:cNvSpPr/>
          <p:nvPr/>
        </p:nvSpPr>
        <p:spPr>
          <a:xfrm>
            <a:off x="3603625" y="1744662"/>
            <a:ext cx="1503362" cy="3367087"/>
          </a:xfrm>
          <a:custGeom>
            <a:avLst/>
            <a:gdLst/>
            <a:ahLst/>
            <a:cxnLst/>
            <a:rect l="l" t="t" r="r" b="b"/>
            <a:pathLst>
              <a:path w="335" h="750" extrusionOk="0">
                <a:moveTo>
                  <a:pt x="174" y="11"/>
                </a:moveTo>
                <a:cubicBezTo>
                  <a:pt x="163" y="0"/>
                  <a:pt x="145" y="0"/>
                  <a:pt x="135" y="12"/>
                </a:cubicBezTo>
                <a:cubicBezTo>
                  <a:pt x="48" y="113"/>
                  <a:pt x="0" y="240"/>
                  <a:pt x="0" y="375"/>
                </a:cubicBezTo>
                <a:cubicBezTo>
                  <a:pt x="0" y="509"/>
                  <a:pt x="48" y="637"/>
                  <a:pt x="135" y="738"/>
                </a:cubicBezTo>
                <a:cubicBezTo>
                  <a:pt x="145" y="749"/>
                  <a:pt x="163" y="750"/>
                  <a:pt x="174" y="739"/>
                </a:cubicBezTo>
                <a:cubicBezTo>
                  <a:pt x="327" y="586"/>
                  <a:pt x="327" y="586"/>
                  <a:pt x="327" y="586"/>
                </a:cubicBezTo>
                <a:cubicBezTo>
                  <a:pt x="332" y="581"/>
                  <a:pt x="335" y="574"/>
                  <a:pt x="335" y="567"/>
                </a:cubicBezTo>
                <a:cubicBezTo>
                  <a:pt x="335" y="182"/>
                  <a:pt x="335" y="182"/>
                  <a:pt x="335" y="182"/>
                </a:cubicBezTo>
                <a:cubicBezTo>
                  <a:pt x="335" y="175"/>
                  <a:pt x="332" y="169"/>
                  <a:pt x="327" y="164"/>
                </a:cubicBezTo>
                <a:lnTo>
                  <a:pt x="174" y="11"/>
                </a:ln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43"/>
          <p:cNvSpPr/>
          <p:nvPr/>
        </p:nvSpPr>
        <p:spPr>
          <a:xfrm>
            <a:off x="4416425" y="4421187"/>
            <a:ext cx="3368675" cy="1503362"/>
          </a:xfrm>
          <a:custGeom>
            <a:avLst/>
            <a:gdLst/>
            <a:ahLst/>
            <a:cxnLst/>
            <a:rect l="l" t="t" r="r" b="b"/>
            <a:pathLst>
              <a:path w="751" h="335" extrusionOk="0">
                <a:moveTo>
                  <a:pt x="376" y="335"/>
                </a:moveTo>
                <a:cubicBezTo>
                  <a:pt x="510" y="335"/>
                  <a:pt x="637" y="287"/>
                  <a:pt x="738" y="200"/>
                </a:cubicBezTo>
                <a:cubicBezTo>
                  <a:pt x="750" y="190"/>
                  <a:pt x="751" y="172"/>
                  <a:pt x="740" y="161"/>
                </a:cubicBezTo>
                <a:cubicBezTo>
                  <a:pt x="587" y="8"/>
                  <a:pt x="587" y="8"/>
                  <a:pt x="587" y="8"/>
                </a:cubicBezTo>
                <a:cubicBezTo>
                  <a:pt x="582" y="3"/>
                  <a:pt x="575" y="0"/>
                  <a:pt x="568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76" y="0"/>
                  <a:pt x="169" y="3"/>
                  <a:pt x="164" y="8"/>
                </a:cubicBezTo>
                <a:cubicBezTo>
                  <a:pt x="11" y="161"/>
                  <a:pt x="11" y="161"/>
                  <a:pt x="11" y="161"/>
                </a:cubicBezTo>
                <a:cubicBezTo>
                  <a:pt x="0" y="172"/>
                  <a:pt x="1" y="190"/>
                  <a:pt x="13" y="200"/>
                </a:cubicBezTo>
                <a:cubicBezTo>
                  <a:pt x="114" y="287"/>
                  <a:pt x="241" y="335"/>
                  <a:pt x="376" y="335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3"/>
          <p:cNvSpPr/>
          <p:nvPr/>
        </p:nvSpPr>
        <p:spPr>
          <a:xfrm>
            <a:off x="5657850" y="4856162"/>
            <a:ext cx="915987" cy="609600"/>
          </a:xfrm>
          <a:custGeom>
            <a:avLst/>
            <a:gdLst/>
            <a:ahLst/>
            <a:cxnLst/>
            <a:rect l="l" t="t" r="r" b="b"/>
            <a:pathLst>
              <a:path w="204" h="136" extrusionOk="0">
                <a:moveTo>
                  <a:pt x="163" y="13"/>
                </a:moveTo>
                <a:cubicBezTo>
                  <a:pt x="181" y="60"/>
                  <a:pt x="181" y="60"/>
                  <a:pt x="181" y="6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45" y="59"/>
                  <a:pt x="107" y="26"/>
                  <a:pt x="104" y="26"/>
                </a:cubicBezTo>
                <a:cubicBezTo>
                  <a:pt x="101" y="26"/>
                  <a:pt x="89" y="30"/>
                  <a:pt x="88" y="31"/>
                </a:cubicBezTo>
                <a:cubicBezTo>
                  <a:pt x="88" y="31"/>
                  <a:pt x="81" y="33"/>
                  <a:pt x="74" y="33"/>
                </a:cubicBezTo>
                <a:cubicBezTo>
                  <a:pt x="71" y="33"/>
                  <a:pt x="69" y="32"/>
                  <a:pt x="68" y="31"/>
                </a:cubicBezTo>
                <a:cubicBezTo>
                  <a:pt x="66" y="30"/>
                  <a:pt x="65" y="29"/>
                  <a:pt x="65" y="28"/>
                </a:cubicBezTo>
                <a:cubicBezTo>
                  <a:pt x="65" y="26"/>
                  <a:pt x="68" y="23"/>
                  <a:pt x="70" y="22"/>
                </a:cubicBezTo>
                <a:cubicBezTo>
                  <a:pt x="80" y="17"/>
                  <a:pt x="107" y="7"/>
                  <a:pt x="109" y="7"/>
                </a:cubicBezTo>
                <a:cubicBezTo>
                  <a:pt x="109" y="7"/>
                  <a:pt x="110" y="6"/>
                  <a:pt x="110" y="6"/>
                </a:cubicBezTo>
                <a:cubicBezTo>
                  <a:pt x="116" y="6"/>
                  <a:pt x="158" y="12"/>
                  <a:pt x="163" y="13"/>
                </a:cubicBezTo>
                <a:close/>
                <a:moveTo>
                  <a:pt x="179" y="0"/>
                </a:moveTo>
                <a:cubicBezTo>
                  <a:pt x="179" y="0"/>
                  <a:pt x="178" y="0"/>
                  <a:pt x="177" y="0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4"/>
                  <a:pt x="167" y="5"/>
                  <a:pt x="167" y="6"/>
                </a:cubicBezTo>
                <a:cubicBezTo>
                  <a:pt x="166" y="7"/>
                  <a:pt x="166" y="9"/>
                  <a:pt x="166" y="10"/>
                </a:cubicBezTo>
                <a:cubicBezTo>
                  <a:pt x="186" y="59"/>
                  <a:pt x="186" y="59"/>
                  <a:pt x="186" y="59"/>
                </a:cubicBezTo>
                <a:cubicBezTo>
                  <a:pt x="187" y="62"/>
                  <a:pt x="190" y="63"/>
                  <a:pt x="193" y="62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202" y="59"/>
                  <a:pt x="203" y="58"/>
                  <a:pt x="204" y="57"/>
                </a:cubicBezTo>
                <a:cubicBezTo>
                  <a:pt x="204" y="55"/>
                  <a:pt x="204" y="54"/>
                  <a:pt x="204" y="52"/>
                </a:cubicBezTo>
                <a:cubicBezTo>
                  <a:pt x="184" y="3"/>
                  <a:pt x="184" y="3"/>
                  <a:pt x="184" y="3"/>
                </a:cubicBezTo>
                <a:cubicBezTo>
                  <a:pt x="183" y="1"/>
                  <a:pt x="181" y="0"/>
                  <a:pt x="179" y="0"/>
                </a:cubicBezTo>
                <a:close/>
                <a:moveTo>
                  <a:pt x="0" y="68"/>
                </a:moveTo>
                <a:cubicBezTo>
                  <a:pt x="0" y="69"/>
                  <a:pt x="1" y="70"/>
                  <a:pt x="2" y="71"/>
                </a:cubicBezTo>
                <a:cubicBezTo>
                  <a:pt x="3" y="72"/>
                  <a:pt x="4" y="73"/>
                  <a:pt x="5" y="73"/>
                </a:cubicBezTo>
                <a:cubicBezTo>
                  <a:pt x="14" y="74"/>
                  <a:pt x="14" y="74"/>
                  <a:pt x="14" y="74"/>
                </a:cubicBezTo>
                <a:cubicBezTo>
                  <a:pt x="17" y="74"/>
                  <a:pt x="19" y="72"/>
                  <a:pt x="19" y="69"/>
                </a:cubicBezTo>
                <a:cubicBezTo>
                  <a:pt x="23" y="13"/>
                  <a:pt x="23" y="13"/>
                  <a:pt x="23" y="13"/>
                </a:cubicBezTo>
                <a:cubicBezTo>
                  <a:pt x="24" y="12"/>
                  <a:pt x="23" y="11"/>
                  <a:pt x="22" y="9"/>
                </a:cubicBezTo>
                <a:cubicBezTo>
                  <a:pt x="21" y="8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68"/>
                </a:lnTo>
                <a:close/>
                <a:moveTo>
                  <a:pt x="84" y="117"/>
                </a:moveTo>
                <a:cubicBezTo>
                  <a:pt x="84" y="115"/>
                  <a:pt x="83" y="114"/>
                  <a:pt x="81" y="112"/>
                </a:cubicBezTo>
                <a:cubicBezTo>
                  <a:pt x="77" y="109"/>
                  <a:pt x="74" y="110"/>
                  <a:pt x="71" y="114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58" y="128"/>
                  <a:pt x="63" y="133"/>
                  <a:pt x="64" y="134"/>
                </a:cubicBezTo>
                <a:cubicBezTo>
                  <a:pt x="66" y="135"/>
                  <a:pt x="67" y="136"/>
                  <a:pt x="69" y="136"/>
                </a:cubicBezTo>
                <a:cubicBezTo>
                  <a:pt x="71" y="136"/>
                  <a:pt x="73" y="135"/>
                  <a:pt x="75" y="132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4" y="121"/>
                  <a:pt x="84" y="119"/>
                  <a:pt x="84" y="117"/>
                </a:cubicBezTo>
                <a:close/>
                <a:moveTo>
                  <a:pt x="44" y="114"/>
                </a:moveTo>
                <a:cubicBezTo>
                  <a:pt x="42" y="117"/>
                  <a:pt x="42" y="120"/>
                  <a:pt x="47" y="124"/>
                </a:cubicBezTo>
                <a:cubicBezTo>
                  <a:pt x="50" y="127"/>
                  <a:pt x="54" y="126"/>
                  <a:pt x="57" y="122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71" y="105"/>
                  <a:pt x="67" y="101"/>
                  <a:pt x="65" y="100"/>
                </a:cubicBezTo>
                <a:cubicBezTo>
                  <a:pt x="62" y="97"/>
                  <a:pt x="58" y="98"/>
                  <a:pt x="55" y="10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49" y="108"/>
                  <a:pt x="49" y="108"/>
                  <a:pt x="49" y="108"/>
                </a:cubicBezTo>
                <a:lnTo>
                  <a:pt x="44" y="114"/>
                </a:lnTo>
                <a:close/>
                <a:moveTo>
                  <a:pt x="30" y="100"/>
                </a:moveTo>
                <a:cubicBezTo>
                  <a:pt x="29" y="102"/>
                  <a:pt x="28" y="104"/>
                  <a:pt x="29" y="106"/>
                </a:cubicBezTo>
                <a:cubicBezTo>
                  <a:pt x="29" y="108"/>
                  <a:pt x="30" y="109"/>
                  <a:pt x="32" y="111"/>
                </a:cubicBezTo>
                <a:cubicBezTo>
                  <a:pt x="35" y="114"/>
                  <a:pt x="39" y="113"/>
                  <a:pt x="42" y="109"/>
                </a:cubicBezTo>
                <a:cubicBezTo>
                  <a:pt x="53" y="97"/>
                  <a:pt x="53" y="97"/>
                  <a:pt x="53" y="97"/>
                </a:cubicBezTo>
                <a:cubicBezTo>
                  <a:pt x="54" y="95"/>
                  <a:pt x="55" y="93"/>
                  <a:pt x="55" y="91"/>
                </a:cubicBezTo>
                <a:cubicBezTo>
                  <a:pt x="54" y="89"/>
                  <a:pt x="53" y="87"/>
                  <a:pt x="51" y="86"/>
                </a:cubicBezTo>
                <a:cubicBezTo>
                  <a:pt x="48" y="83"/>
                  <a:pt x="44" y="83"/>
                  <a:pt x="41" y="87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94"/>
                  <a:pt x="35" y="94"/>
                  <a:pt x="35" y="94"/>
                </a:cubicBezTo>
                <a:lnTo>
                  <a:pt x="30" y="100"/>
                </a:lnTo>
                <a:close/>
                <a:moveTo>
                  <a:pt x="28" y="95"/>
                </a:moveTo>
                <a:cubicBezTo>
                  <a:pt x="39" y="83"/>
                  <a:pt x="39" y="83"/>
                  <a:pt x="39" y="83"/>
                </a:cubicBezTo>
                <a:cubicBezTo>
                  <a:pt x="43" y="77"/>
                  <a:pt x="39" y="73"/>
                  <a:pt x="37" y="72"/>
                </a:cubicBezTo>
                <a:cubicBezTo>
                  <a:pt x="34" y="69"/>
                  <a:pt x="30" y="69"/>
                  <a:pt x="27" y="73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6"/>
                  <a:pt x="16" y="88"/>
                  <a:pt x="16" y="90"/>
                </a:cubicBezTo>
                <a:cubicBezTo>
                  <a:pt x="16" y="92"/>
                  <a:pt x="17" y="93"/>
                  <a:pt x="18" y="94"/>
                </a:cubicBezTo>
                <a:cubicBezTo>
                  <a:pt x="20" y="96"/>
                  <a:pt x="22" y="97"/>
                  <a:pt x="24" y="97"/>
                </a:cubicBezTo>
                <a:cubicBezTo>
                  <a:pt x="25" y="97"/>
                  <a:pt x="27" y="97"/>
                  <a:pt x="28" y="95"/>
                </a:cubicBezTo>
                <a:close/>
                <a:moveTo>
                  <a:pt x="155" y="84"/>
                </a:moveTo>
                <a:cubicBezTo>
                  <a:pt x="157" y="82"/>
                  <a:pt x="159" y="78"/>
                  <a:pt x="154" y="74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31" y="53"/>
                  <a:pt x="108" y="34"/>
                  <a:pt x="103" y="31"/>
                </a:cubicBezTo>
                <a:cubicBezTo>
                  <a:pt x="101" y="32"/>
                  <a:pt x="94" y="34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36"/>
                  <a:pt x="81" y="38"/>
                  <a:pt x="74" y="38"/>
                </a:cubicBezTo>
                <a:cubicBezTo>
                  <a:pt x="70" y="38"/>
                  <a:pt x="67" y="37"/>
                  <a:pt x="65" y="36"/>
                </a:cubicBezTo>
                <a:cubicBezTo>
                  <a:pt x="61" y="33"/>
                  <a:pt x="60" y="30"/>
                  <a:pt x="60" y="28"/>
                </a:cubicBezTo>
                <a:cubicBezTo>
                  <a:pt x="61" y="23"/>
                  <a:pt x="64" y="20"/>
                  <a:pt x="67" y="18"/>
                </a:cubicBezTo>
                <a:cubicBezTo>
                  <a:pt x="28" y="13"/>
                  <a:pt x="28" y="13"/>
                  <a:pt x="28" y="13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6"/>
                  <a:pt x="31" y="65"/>
                  <a:pt x="33" y="65"/>
                </a:cubicBezTo>
                <a:cubicBezTo>
                  <a:pt x="35" y="65"/>
                  <a:pt x="38" y="66"/>
                  <a:pt x="40" y="68"/>
                </a:cubicBezTo>
                <a:cubicBezTo>
                  <a:pt x="44" y="71"/>
                  <a:pt x="46" y="75"/>
                  <a:pt x="45" y="79"/>
                </a:cubicBezTo>
                <a:cubicBezTo>
                  <a:pt x="48" y="79"/>
                  <a:pt x="52" y="80"/>
                  <a:pt x="54" y="82"/>
                </a:cubicBezTo>
                <a:cubicBezTo>
                  <a:pt x="58" y="85"/>
                  <a:pt x="60" y="89"/>
                  <a:pt x="59" y="93"/>
                </a:cubicBezTo>
                <a:cubicBezTo>
                  <a:pt x="63" y="93"/>
                  <a:pt x="66" y="94"/>
                  <a:pt x="68" y="96"/>
                </a:cubicBezTo>
                <a:cubicBezTo>
                  <a:pt x="72" y="99"/>
                  <a:pt x="73" y="102"/>
                  <a:pt x="73" y="106"/>
                </a:cubicBezTo>
                <a:cubicBezTo>
                  <a:pt x="77" y="105"/>
                  <a:pt x="81" y="106"/>
                  <a:pt x="84" y="109"/>
                </a:cubicBezTo>
                <a:cubicBezTo>
                  <a:pt x="88" y="112"/>
                  <a:pt x="90" y="117"/>
                  <a:pt x="88" y="122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4" y="126"/>
                  <a:pt x="95" y="127"/>
                  <a:pt x="97" y="127"/>
                </a:cubicBezTo>
                <a:cubicBezTo>
                  <a:pt x="99" y="127"/>
                  <a:pt x="101" y="125"/>
                  <a:pt x="102" y="124"/>
                </a:cubicBezTo>
                <a:cubicBezTo>
                  <a:pt x="104" y="121"/>
                  <a:pt x="106" y="119"/>
                  <a:pt x="103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5" y="101"/>
                  <a:pt x="84" y="100"/>
                  <a:pt x="84" y="99"/>
                </a:cubicBezTo>
                <a:cubicBezTo>
                  <a:pt x="84" y="98"/>
                  <a:pt x="84" y="98"/>
                  <a:pt x="85" y="97"/>
                </a:cubicBezTo>
                <a:cubicBezTo>
                  <a:pt x="86" y="96"/>
                  <a:pt x="88" y="96"/>
                  <a:pt x="89" y="97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2" y="117"/>
                  <a:pt x="114" y="117"/>
                  <a:pt x="115" y="117"/>
                </a:cubicBezTo>
                <a:cubicBezTo>
                  <a:pt x="117" y="117"/>
                  <a:pt x="120" y="116"/>
                  <a:pt x="121" y="114"/>
                </a:cubicBezTo>
                <a:cubicBezTo>
                  <a:pt x="123" y="112"/>
                  <a:pt x="123" y="110"/>
                  <a:pt x="123" y="108"/>
                </a:cubicBezTo>
                <a:cubicBezTo>
                  <a:pt x="123" y="106"/>
                  <a:pt x="122" y="104"/>
                  <a:pt x="120" y="103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4" y="90"/>
                  <a:pt x="104" y="89"/>
                  <a:pt x="104" y="89"/>
                </a:cubicBezTo>
                <a:cubicBezTo>
                  <a:pt x="104" y="88"/>
                  <a:pt x="104" y="87"/>
                  <a:pt x="104" y="87"/>
                </a:cubicBezTo>
                <a:cubicBezTo>
                  <a:pt x="105" y="85"/>
                  <a:pt x="107" y="85"/>
                  <a:pt x="108" y="86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4"/>
                  <a:pt x="132" y="105"/>
                  <a:pt x="133" y="105"/>
                </a:cubicBezTo>
                <a:cubicBezTo>
                  <a:pt x="136" y="105"/>
                  <a:pt x="138" y="103"/>
                  <a:pt x="140" y="101"/>
                </a:cubicBezTo>
                <a:cubicBezTo>
                  <a:pt x="142" y="99"/>
                  <a:pt x="143" y="97"/>
                  <a:pt x="142" y="96"/>
                </a:cubicBezTo>
                <a:cubicBezTo>
                  <a:pt x="142" y="94"/>
                  <a:pt x="141" y="92"/>
                  <a:pt x="139" y="90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1" y="75"/>
                  <a:pt x="121" y="74"/>
                  <a:pt x="122" y="73"/>
                </a:cubicBezTo>
                <a:cubicBezTo>
                  <a:pt x="123" y="71"/>
                  <a:pt x="125" y="71"/>
                  <a:pt x="126" y="72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7" y="89"/>
                  <a:pt x="151" y="89"/>
                  <a:pt x="155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3"/>
          <p:cNvSpPr/>
          <p:nvPr/>
        </p:nvSpPr>
        <p:spPr>
          <a:xfrm>
            <a:off x="4025900" y="3033712"/>
            <a:ext cx="793750" cy="663575"/>
          </a:xfrm>
          <a:custGeom>
            <a:avLst/>
            <a:gdLst/>
            <a:ahLst/>
            <a:cxnLst/>
            <a:rect l="l" t="t" r="r" b="b"/>
            <a:pathLst>
              <a:path w="177" h="148" extrusionOk="0">
                <a:moveTo>
                  <a:pt x="24" y="120"/>
                </a:moveTo>
                <a:cubicBezTo>
                  <a:pt x="24" y="81"/>
                  <a:pt x="24" y="81"/>
                  <a:pt x="24" y="81"/>
                </a:cubicBezTo>
                <a:cubicBezTo>
                  <a:pt x="24" y="78"/>
                  <a:pt x="27" y="75"/>
                  <a:pt x="30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43" y="75"/>
                  <a:pt x="45" y="78"/>
                  <a:pt x="45" y="81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5" y="124"/>
                  <a:pt x="43" y="126"/>
                  <a:pt x="4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27" y="126"/>
                  <a:pt x="24" y="124"/>
                  <a:pt x="24" y="120"/>
                </a:cubicBezTo>
                <a:close/>
                <a:moveTo>
                  <a:pt x="65" y="61"/>
                </a:moveTo>
                <a:cubicBezTo>
                  <a:pt x="62" y="61"/>
                  <a:pt x="59" y="63"/>
                  <a:pt x="59" y="67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4"/>
                  <a:pt x="62" y="126"/>
                  <a:pt x="6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8" y="126"/>
                  <a:pt x="81" y="124"/>
                  <a:pt x="81" y="120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3"/>
                  <a:pt x="78" y="61"/>
                  <a:pt x="75" y="61"/>
                </a:cubicBezTo>
                <a:lnTo>
                  <a:pt x="65" y="61"/>
                </a:lnTo>
                <a:close/>
                <a:moveTo>
                  <a:pt x="100" y="49"/>
                </a:moveTo>
                <a:cubicBezTo>
                  <a:pt x="97" y="49"/>
                  <a:pt x="95" y="51"/>
                  <a:pt x="95" y="54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5" y="124"/>
                  <a:pt x="97" y="126"/>
                  <a:pt x="100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3" y="126"/>
                  <a:pt x="116" y="124"/>
                  <a:pt x="116" y="120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1"/>
                  <a:pt x="113" y="49"/>
                  <a:pt x="110" y="49"/>
                </a:cubicBezTo>
                <a:lnTo>
                  <a:pt x="100" y="49"/>
                </a:lnTo>
                <a:close/>
                <a:moveTo>
                  <a:pt x="136" y="36"/>
                </a:moveTo>
                <a:cubicBezTo>
                  <a:pt x="132" y="36"/>
                  <a:pt x="130" y="39"/>
                  <a:pt x="130" y="42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30" y="124"/>
                  <a:pt x="132" y="126"/>
                  <a:pt x="136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9" y="126"/>
                  <a:pt x="151" y="124"/>
                  <a:pt x="151" y="120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9"/>
                  <a:pt x="149" y="36"/>
                  <a:pt x="145" y="36"/>
                </a:cubicBezTo>
                <a:lnTo>
                  <a:pt x="136" y="36"/>
                </a:lnTo>
                <a:close/>
                <a:moveTo>
                  <a:pt x="27" y="59"/>
                </a:moveTo>
                <a:cubicBezTo>
                  <a:pt x="64" y="53"/>
                  <a:pt x="100" y="39"/>
                  <a:pt x="131" y="2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45" y="8"/>
                  <a:pt x="145" y="8"/>
                  <a:pt x="145" y="8"/>
                </a:cubicBezTo>
                <a:cubicBezTo>
                  <a:pt x="125" y="7"/>
                  <a:pt x="125" y="7"/>
                  <a:pt x="125" y="7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97" y="32"/>
                  <a:pt x="62" y="45"/>
                  <a:pt x="26" y="52"/>
                </a:cubicBezTo>
                <a:lnTo>
                  <a:pt x="27" y="59"/>
                </a:lnTo>
                <a:close/>
                <a:moveTo>
                  <a:pt x="177" y="137"/>
                </a:moveTo>
                <a:cubicBezTo>
                  <a:pt x="159" y="127"/>
                  <a:pt x="159" y="127"/>
                  <a:pt x="159" y="127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" y="134"/>
                  <a:pt x="15" y="134"/>
                  <a:pt x="15" y="134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37"/>
                  <a:pt x="7" y="137"/>
                  <a:pt x="7" y="137"/>
                </a:cubicBezTo>
                <a:cubicBezTo>
                  <a:pt x="7" y="141"/>
                  <a:pt x="7" y="141"/>
                  <a:pt x="7" y="141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59" y="148"/>
                  <a:pt x="159" y="148"/>
                  <a:pt x="159" y="148"/>
                </a:cubicBezTo>
                <a:lnTo>
                  <a:pt x="177" y="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3"/>
          <p:cNvSpPr/>
          <p:nvPr/>
        </p:nvSpPr>
        <p:spPr>
          <a:xfrm>
            <a:off x="5514975" y="1327150"/>
            <a:ext cx="1162050" cy="606425"/>
          </a:xfrm>
          <a:custGeom>
            <a:avLst/>
            <a:gdLst/>
            <a:ahLst/>
            <a:cxnLst/>
            <a:rect l="l" t="t" r="r" b="b"/>
            <a:pathLst>
              <a:path w="259" h="135" extrusionOk="0">
                <a:moveTo>
                  <a:pt x="187" y="127"/>
                </a:moveTo>
                <a:cubicBezTo>
                  <a:pt x="183" y="129"/>
                  <a:pt x="179" y="130"/>
                  <a:pt x="175" y="131"/>
                </a:cubicBezTo>
                <a:cubicBezTo>
                  <a:pt x="162" y="134"/>
                  <a:pt x="149" y="135"/>
                  <a:pt x="133" y="135"/>
                </a:cubicBezTo>
                <a:cubicBezTo>
                  <a:pt x="116" y="135"/>
                  <a:pt x="103" y="134"/>
                  <a:pt x="90" y="131"/>
                </a:cubicBezTo>
                <a:cubicBezTo>
                  <a:pt x="86" y="130"/>
                  <a:pt x="82" y="129"/>
                  <a:pt x="79" y="127"/>
                </a:cubicBezTo>
                <a:cubicBezTo>
                  <a:pt x="68" y="122"/>
                  <a:pt x="67" y="113"/>
                  <a:pt x="74" y="106"/>
                </a:cubicBezTo>
                <a:cubicBezTo>
                  <a:pt x="81" y="100"/>
                  <a:pt x="89" y="95"/>
                  <a:pt x="98" y="91"/>
                </a:cubicBezTo>
                <a:cubicBezTo>
                  <a:pt x="102" y="89"/>
                  <a:pt x="106" y="87"/>
                  <a:pt x="110" y="86"/>
                </a:cubicBezTo>
                <a:cubicBezTo>
                  <a:pt x="117" y="83"/>
                  <a:pt x="119" y="75"/>
                  <a:pt x="114" y="70"/>
                </a:cubicBezTo>
                <a:cubicBezTo>
                  <a:pt x="102" y="58"/>
                  <a:pt x="98" y="45"/>
                  <a:pt x="99" y="30"/>
                </a:cubicBezTo>
                <a:cubicBezTo>
                  <a:pt x="99" y="13"/>
                  <a:pt x="109" y="5"/>
                  <a:pt x="124" y="1"/>
                </a:cubicBezTo>
                <a:cubicBezTo>
                  <a:pt x="127" y="1"/>
                  <a:pt x="130" y="0"/>
                  <a:pt x="133" y="0"/>
                </a:cubicBezTo>
                <a:cubicBezTo>
                  <a:pt x="136" y="0"/>
                  <a:pt x="139" y="1"/>
                  <a:pt x="142" y="1"/>
                </a:cubicBezTo>
                <a:cubicBezTo>
                  <a:pt x="157" y="5"/>
                  <a:pt x="166" y="13"/>
                  <a:pt x="167" y="30"/>
                </a:cubicBezTo>
                <a:cubicBezTo>
                  <a:pt x="167" y="45"/>
                  <a:pt x="163" y="59"/>
                  <a:pt x="152" y="70"/>
                </a:cubicBezTo>
                <a:cubicBezTo>
                  <a:pt x="146" y="75"/>
                  <a:pt x="149" y="83"/>
                  <a:pt x="156" y="86"/>
                </a:cubicBezTo>
                <a:cubicBezTo>
                  <a:pt x="160" y="87"/>
                  <a:pt x="164" y="89"/>
                  <a:pt x="168" y="91"/>
                </a:cubicBezTo>
                <a:cubicBezTo>
                  <a:pt x="177" y="95"/>
                  <a:pt x="185" y="100"/>
                  <a:pt x="192" y="106"/>
                </a:cubicBezTo>
                <a:cubicBezTo>
                  <a:pt x="196" y="111"/>
                  <a:pt x="198" y="122"/>
                  <a:pt x="187" y="127"/>
                </a:cubicBezTo>
                <a:close/>
                <a:moveTo>
                  <a:pt x="255" y="115"/>
                </a:moveTo>
                <a:cubicBezTo>
                  <a:pt x="250" y="110"/>
                  <a:pt x="244" y="107"/>
                  <a:pt x="238" y="104"/>
                </a:cubicBezTo>
                <a:cubicBezTo>
                  <a:pt x="235" y="103"/>
                  <a:pt x="233" y="102"/>
                  <a:pt x="230" y="101"/>
                </a:cubicBezTo>
                <a:cubicBezTo>
                  <a:pt x="225" y="99"/>
                  <a:pt x="223" y="93"/>
                  <a:pt x="227" y="90"/>
                </a:cubicBezTo>
                <a:cubicBezTo>
                  <a:pt x="235" y="82"/>
                  <a:pt x="238" y="72"/>
                  <a:pt x="237" y="62"/>
                </a:cubicBezTo>
                <a:cubicBezTo>
                  <a:pt x="237" y="50"/>
                  <a:pt x="230" y="45"/>
                  <a:pt x="220" y="42"/>
                </a:cubicBezTo>
                <a:cubicBezTo>
                  <a:pt x="218" y="41"/>
                  <a:pt x="216" y="41"/>
                  <a:pt x="214" y="41"/>
                </a:cubicBezTo>
                <a:cubicBezTo>
                  <a:pt x="212" y="41"/>
                  <a:pt x="209" y="41"/>
                  <a:pt x="207" y="42"/>
                </a:cubicBezTo>
                <a:cubicBezTo>
                  <a:pt x="197" y="45"/>
                  <a:pt x="190" y="50"/>
                  <a:pt x="190" y="62"/>
                </a:cubicBezTo>
                <a:cubicBezTo>
                  <a:pt x="190" y="72"/>
                  <a:pt x="192" y="82"/>
                  <a:pt x="200" y="90"/>
                </a:cubicBezTo>
                <a:cubicBezTo>
                  <a:pt x="204" y="93"/>
                  <a:pt x="203" y="99"/>
                  <a:pt x="198" y="101"/>
                </a:cubicBezTo>
                <a:cubicBezTo>
                  <a:pt x="197" y="101"/>
                  <a:pt x="197" y="101"/>
                  <a:pt x="197" y="101"/>
                </a:cubicBezTo>
                <a:cubicBezTo>
                  <a:pt x="198" y="102"/>
                  <a:pt x="198" y="102"/>
                  <a:pt x="199" y="103"/>
                </a:cubicBezTo>
                <a:cubicBezTo>
                  <a:pt x="203" y="107"/>
                  <a:pt x="205" y="113"/>
                  <a:pt x="204" y="118"/>
                </a:cubicBezTo>
                <a:cubicBezTo>
                  <a:pt x="203" y="124"/>
                  <a:pt x="199" y="128"/>
                  <a:pt x="193" y="131"/>
                </a:cubicBezTo>
                <a:cubicBezTo>
                  <a:pt x="192" y="132"/>
                  <a:pt x="190" y="132"/>
                  <a:pt x="188" y="133"/>
                </a:cubicBezTo>
                <a:cubicBezTo>
                  <a:pt x="196" y="134"/>
                  <a:pt x="204" y="135"/>
                  <a:pt x="214" y="135"/>
                </a:cubicBezTo>
                <a:cubicBezTo>
                  <a:pt x="225" y="135"/>
                  <a:pt x="234" y="134"/>
                  <a:pt x="243" y="132"/>
                </a:cubicBezTo>
                <a:cubicBezTo>
                  <a:pt x="246" y="132"/>
                  <a:pt x="249" y="131"/>
                  <a:pt x="251" y="129"/>
                </a:cubicBezTo>
                <a:cubicBezTo>
                  <a:pt x="259" y="126"/>
                  <a:pt x="258" y="118"/>
                  <a:pt x="255" y="115"/>
                </a:cubicBezTo>
                <a:close/>
                <a:moveTo>
                  <a:pt x="61" y="118"/>
                </a:moveTo>
                <a:cubicBezTo>
                  <a:pt x="60" y="113"/>
                  <a:pt x="62" y="107"/>
                  <a:pt x="66" y="103"/>
                </a:cubicBezTo>
                <a:cubicBezTo>
                  <a:pt x="68" y="102"/>
                  <a:pt x="70" y="100"/>
                  <a:pt x="72" y="98"/>
                </a:cubicBezTo>
                <a:cubicBezTo>
                  <a:pt x="71" y="98"/>
                  <a:pt x="70" y="98"/>
                  <a:pt x="68" y="97"/>
                </a:cubicBezTo>
                <a:cubicBezTo>
                  <a:pt x="63" y="95"/>
                  <a:pt x="61" y="89"/>
                  <a:pt x="65" y="85"/>
                </a:cubicBezTo>
                <a:cubicBezTo>
                  <a:pt x="74" y="76"/>
                  <a:pt x="77" y="65"/>
                  <a:pt x="77" y="54"/>
                </a:cubicBezTo>
                <a:cubicBezTo>
                  <a:pt x="76" y="41"/>
                  <a:pt x="69" y="35"/>
                  <a:pt x="58" y="32"/>
                </a:cubicBezTo>
                <a:cubicBezTo>
                  <a:pt x="55" y="31"/>
                  <a:pt x="53" y="31"/>
                  <a:pt x="51" y="31"/>
                </a:cubicBezTo>
                <a:cubicBezTo>
                  <a:pt x="48" y="31"/>
                  <a:pt x="46" y="31"/>
                  <a:pt x="43" y="32"/>
                </a:cubicBezTo>
                <a:cubicBezTo>
                  <a:pt x="32" y="35"/>
                  <a:pt x="25" y="41"/>
                  <a:pt x="24" y="54"/>
                </a:cubicBezTo>
                <a:cubicBezTo>
                  <a:pt x="24" y="65"/>
                  <a:pt x="27" y="76"/>
                  <a:pt x="36" y="85"/>
                </a:cubicBezTo>
                <a:cubicBezTo>
                  <a:pt x="40" y="89"/>
                  <a:pt x="38" y="95"/>
                  <a:pt x="33" y="97"/>
                </a:cubicBezTo>
                <a:cubicBezTo>
                  <a:pt x="30" y="98"/>
                  <a:pt x="26" y="99"/>
                  <a:pt x="23" y="101"/>
                </a:cubicBezTo>
                <a:cubicBezTo>
                  <a:pt x="17" y="104"/>
                  <a:pt x="10" y="108"/>
                  <a:pt x="5" y="113"/>
                </a:cubicBezTo>
                <a:cubicBezTo>
                  <a:pt x="0" y="118"/>
                  <a:pt x="0" y="125"/>
                  <a:pt x="9" y="129"/>
                </a:cubicBezTo>
                <a:cubicBezTo>
                  <a:pt x="12" y="130"/>
                  <a:pt x="15" y="131"/>
                  <a:pt x="18" y="132"/>
                </a:cubicBezTo>
                <a:cubicBezTo>
                  <a:pt x="28" y="134"/>
                  <a:pt x="38" y="135"/>
                  <a:pt x="51" y="135"/>
                </a:cubicBezTo>
                <a:cubicBezTo>
                  <a:pt x="61" y="135"/>
                  <a:pt x="69" y="134"/>
                  <a:pt x="77" y="133"/>
                </a:cubicBezTo>
                <a:cubicBezTo>
                  <a:pt x="76" y="132"/>
                  <a:pt x="74" y="132"/>
                  <a:pt x="73" y="131"/>
                </a:cubicBezTo>
                <a:cubicBezTo>
                  <a:pt x="66" y="128"/>
                  <a:pt x="62" y="123"/>
                  <a:pt x="61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3"/>
          <p:cNvSpPr/>
          <p:nvPr/>
        </p:nvSpPr>
        <p:spPr>
          <a:xfrm>
            <a:off x="7483475" y="3060700"/>
            <a:ext cx="704850" cy="631825"/>
          </a:xfrm>
          <a:custGeom>
            <a:avLst/>
            <a:gdLst/>
            <a:ahLst/>
            <a:cxnLst/>
            <a:rect l="l" t="t" r="r" b="b"/>
            <a:pathLst>
              <a:path w="157" h="141" extrusionOk="0">
                <a:moveTo>
                  <a:pt x="106" y="19"/>
                </a:moveTo>
                <a:cubicBezTo>
                  <a:pt x="97" y="19"/>
                  <a:pt x="97" y="19"/>
                  <a:pt x="97" y="19"/>
                </a:cubicBezTo>
                <a:cubicBezTo>
                  <a:pt x="96" y="13"/>
                  <a:pt x="92" y="8"/>
                  <a:pt x="87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4" y="8"/>
                  <a:pt x="60" y="13"/>
                  <a:pt x="5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8"/>
                  <a:pt x="58" y="0"/>
                  <a:pt x="6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8" y="0"/>
                  <a:pt x="106" y="8"/>
                  <a:pt x="106" y="19"/>
                </a:cubicBezTo>
                <a:close/>
                <a:moveTo>
                  <a:pt x="23" y="78"/>
                </a:moveTo>
                <a:cubicBezTo>
                  <a:pt x="63" y="78"/>
                  <a:pt x="63" y="78"/>
                  <a:pt x="63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8"/>
                  <a:pt x="66" y="65"/>
                  <a:pt x="70" y="65"/>
                </a:cubicBezTo>
                <a:cubicBezTo>
                  <a:pt x="86" y="65"/>
                  <a:pt x="86" y="65"/>
                  <a:pt x="86" y="65"/>
                </a:cubicBezTo>
                <a:cubicBezTo>
                  <a:pt x="90" y="65"/>
                  <a:pt x="93" y="68"/>
                  <a:pt x="93" y="72"/>
                </a:cubicBezTo>
                <a:cubicBezTo>
                  <a:pt x="93" y="78"/>
                  <a:pt x="93" y="78"/>
                  <a:pt x="93" y="78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45" y="78"/>
                  <a:pt x="155" y="68"/>
                  <a:pt x="157" y="56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57" y="32"/>
                  <a:pt x="148" y="22"/>
                  <a:pt x="138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2"/>
                  <a:pt x="0" y="43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8"/>
                  <a:pt x="11" y="78"/>
                  <a:pt x="23" y="78"/>
                </a:cubicBezTo>
                <a:close/>
                <a:moveTo>
                  <a:pt x="133" y="85"/>
                </a:moveTo>
                <a:cubicBezTo>
                  <a:pt x="93" y="85"/>
                  <a:pt x="93" y="85"/>
                  <a:pt x="93" y="85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5"/>
                  <a:pt x="90" y="98"/>
                  <a:pt x="86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66" y="98"/>
                  <a:pt x="63" y="95"/>
                  <a:pt x="63" y="90"/>
                </a:cubicBezTo>
                <a:cubicBezTo>
                  <a:pt x="63" y="85"/>
                  <a:pt x="63" y="85"/>
                  <a:pt x="6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13" y="85"/>
                  <a:pt x="5" y="79"/>
                  <a:pt x="0" y="7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1"/>
                  <a:pt x="8" y="141"/>
                  <a:pt x="18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48" y="141"/>
                  <a:pt x="157" y="131"/>
                  <a:pt x="157" y="120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1" y="79"/>
                  <a:pt x="143" y="85"/>
                  <a:pt x="133" y="85"/>
                </a:cubicBezTo>
                <a:close/>
                <a:moveTo>
                  <a:pt x="8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69" y="71"/>
                  <a:pt x="68" y="72"/>
                  <a:pt x="68" y="74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1"/>
                  <a:pt x="69" y="93"/>
                  <a:pt x="71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7" y="93"/>
                  <a:pt x="88" y="91"/>
                  <a:pt x="88" y="90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2"/>
                  <a:pt x="87" y="71"/>
                  <a:pt x="85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35" name="Google Shape;735;p44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736" name="Google Shape;736;p44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737" name="Google Shape;737;p44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738" name="Google Shape;738;p44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739" name="Google Shape;739;p44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40" name="Google Shape;740;p44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41" name="Google Shape;741;p44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42" name="Google Shape;742;p44"/>
          <p:cNvSpPr/>
          <p:nvPr/>
        </p:nvSpPr>
        <p:spPr>
          <a:xfrm>
            <a:off x="3487737" y="935037"/>
            <a:ext cx="2549525" cy="2427287"/>
          </a:xfrm>
          <a:custGeom>
            <a:avLst/>
            <a:gdLst/>
            <a:ahLst/>
            <a:cxnLst/>
            <a:rect l="l" t="t" r="r" b="b"/>
            <a:pathLst>
              <a:path w="622" h="592" extrusionOk="0">
                <a:moveTo>
                  <a:pt x="621" y="592"/>
                </a:moveTo>
                <a:cubicBezTo>
                  <a:pt x="620" y="304"/>
                  <a:pt x="620" y="304"/>
                  <a:pt x="620" y="304"/>
                </a:cubicBezTo>
                <a:cubicBezTo>
                  <a:pt x="620" y="303"/>
                  <a:pt x="620" y="303"/>
                  <a:pt x="620" y="303"/>
                </a:cubicBezTo>
                <a:cubicBezTo>
                  <a:pt x="622" y="222"/>
                  <a:pt x="591" y="144"/>
                  <a:pt x="533" y="87"/>
                </a:cubicBezTo>
                <a:cubicBezTo>
                  <a:pt x="478" y="31"/>
                  <a:pt x="403" y="0"/>
                  <a:pt x="324" y="0"/>
                </a:cubicBezTo>
                <a:cubicBezTo>
                  <a:pt x="245" y="0"/>
                  <a:pt x="171" y="31"/>
                  <a:pt x="115" y="87"/>
                </a:cubicBezTo>
                <a:cubicBezTo>
                  <a:pt x="0" y="202"/>
                  <a:pt x="0" y="389"/>
                  <a:pt x="115" y="505"/>
                </a:cubicBezTo>
                <a:cubicBezTo>
                  <a:pt x="171" y="560"/>
                  <a:pt x="245" y="591"/>
                  <a:pt x="324" y="591"/>
                </a:cubicBezTo>
                <a:cubicBezTo>
                  <a:pt x="327" y="591"/>
                  <a:pt x="330" y="591"/>
                  <a:pt x="332" y="591"/>
                </a:cubicBezTo>
                <a:cubicBezTo>
                  <a:pt x="333" y="591"/>
                  <a:pt x="333" y="591"/>
                  <a:pt x="333" y="591"/>
                </a:cubicBezTo>
                <a:cubicBezTo>
                  <a:pt x="333" y="591"/>
                  <a:pt x="333" y="591"/>
                  <a:pt x="333" y="591"/>
                </a:cubicBezTo>
                <a:lnTo>
                  <a:pt x="621" y="592"/>
                </a:lnTo>
                <a:close/>
              </a:path>
            </a:pathLst>
          </a:custGeom>
          <a:solidFill>
            <a:srgbClr val="EFF0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44"/>
          <p:cNvSpPr/>
          <p:nvPr/>
        </p:nvSpPr>
        <p:spPr>
          <a:xfrm>
            <a:off x="3606800" y="3498850"/>
            <a:ext cx="2430462" cy="2424112"/>
          </a:xfrm>
          <a:custGeom>
            <a:avLst/>
            <a:gdLst/>
            <a:ahLst/>
            <a:cxnLst/>
            <a:rect l="l" t="t" r="r" b="b"/>
            <a:pathLst>
              <a:path w="593" h="591" extrusionOk="0">
                <a:moveTo>
                  <a:pt x="304" y="0"/>
                </a:moveTo>
                <a:cubicBezTo>
                  <a:pt x="303" y="0"/>
                  <a:pt x="303" y="0"/>
                  <a:pt x="303" y="0"/>
                </a:cubicBezTo>
                <a:cubicBezTo>
                  <a:pt x="301" y="0"/>
                  <a:pt x="298" y="0"/>
                  <a:pt x="295" y="0"/>
                </a:cubicBezTo>
                <a:cubicBezTo>
                  <a:pt x="216" y="0"/>
                  <a:pt x="142" y="31"/>
                  <a:pt x="86" y="87"/>
                </a:cubicBezTo>
                <a:cubicBezTo>
                  <a:pt x="31" y="143"/>
                  <a:pt x="0" y="217"/>
                  <a:pt x="0" y="296"/>
                </a:cubicBezTo>
                <a:cubicBezTo>
                  <a:pt x="0" y="375"/>
                  <a:pt x="31" y="449"/>
                  <a:pt x="86" y="505"/>
                </a:cubicBezTo>
                <a:cubicBezTo>
                  <a:pt x="142" y="561"/>
                  <a:pt x="216" y="591"/>
                  <a:pt x="295" y="591"/>
                </a:cubicBezTo>
                <a:cubicBezTo>
                  <a:pt x="374" y="591"/>
                  <a:pt x="449" y="561"/>
                  <a:pt x="504" y="505"/>
                </a:cubicBezTo>
                <a:cubicBezTo>
                  <a:pt x="562" y="447"/>
                  <a:pt x="593" y="370"/>
                  <a:pt x="591" y="288"/>
                </a:cubicBezTo>
                <a:cubicBezTo>
                  <a:pt x="591" y="287"/>
                  <a:pt x="591" y="287"/>
                  <a:pt x="591" y="287"/>
                </a:cubicBezTo>
                <a:cubicBezTo>
                  <a:pt x="592" y="0"/>
                  <a:pt x="592" y="0"/>
                  <a:pt x="592" y="0"/>
                </a:cubicBezTo>
                <a:lnTo>
                  <a:pt x="304" y="0"/>
                </a:ln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44"/>
          <p:cNvSpPr/>
          <p:nvPr/>
        </p:nvSpPr>
        <p:spPr>
          <a:xfrm>
            <a:off x="6159500" y="3498850"/>
            <a:ext cx="2432050" cy="2424112"/>
          </a:xfrm>
          <a:custGeom>
            <a:avLst/>
            <a:gdLst/>
            <a:ahLst/>
            <a:cxnLst/>
            <a:rect l="l" t="t" r="r" b="b"/>
            <a:pathLst>
              <a:path w="593" h="591" extrusionOk="0">
                <a:moveTo>
                  <a:pt x="89" y="505"/>
                </a:moveTo>
                <a:cubicBezTo>
                  <a:pt x="144" y="561"/>
                  <a:pt x="219" y="591"/>
                  <a:pt x="298" y="591"/>
                </a:cubicBezTo>
                <a:cubicBezTo>
                  <a:pt x="377" y="591"/>
                  <a:pt x="451" y="561"/>
                  <a:pt x="507" y="505"/>
                </a:cubicBezTo>
                <a:cubicBezTo>
                  <a:pt x="562" y="449"/>
                  <a:pt x="593" y="375"/>
                  <a:pt x="593" y="296"/>
                </a:cubicBezTo>
                <a:cubicBezTo>
                  <a:pt x="593" y="217"/>
                  <a:pt x="562" y="143"/>
                  <a:pt x="507" y="87"/>
                </a:cubicBezTo>
                <a:cubicBezTo>
                  <a:pt x="451" y="31"/>
                  <a:pt x="377" y="0"/>
                  <a:pt x="298" y="0"/>
                </a:cubicBezTo>
                <a:cubicBezTo>
                  <a:pt x="295" y="0"/>
                  <a:pt x="292" y="0"/>
                  <a:pt x="290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288"/>
                  <a:pt x="2" y="288"/>
                  <a:pt x="2" y="288"/>
                </a:cubicBezTo>
                <a:cubicBezTo>
                  <a:pt x="2" y="288"/>
                  <a:pt x="2" y="288"/>
                  <a:pt x="2" y="288"/>
                </a:cubicBezTo>
                <a:cubicBezTo>
                  <a:pt x="0" y="370"/>
                  <a:pt x="31" y="447"/>
                  <a:pt x="89" y="505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44"/>
          <p:cNvSpPr/>
          <p:nvPr/>
        </p:nvSpPr>
        <p:spPr>
          <a:xfrm>
            <a:off x="6159500" y="935037"/>
            <a:ext cx="2432050" cy="2427287"/>
          </a:xfrm>
          <a:custGeom>
            <a:avLst/>
            <a:gdLst/>
            <a:ahLst/>
            <a:cxnLst/>
            <a:rect l="l" t="t" r="r" b="b"/>
            <a:pathLst>
              <a:path w="593" h="592" extrusionOk="0">
                <a:moveTo>
                  <a:pt x="507" y="505"/>
                </a:moveTo>
                <a:cubicBezTo>
                  <a:pt x="562" y="449"/>
                  <a:pt x="593" y="375"/>
                  <a:pt x="593" y="296"/>
                </a:cubicBezTo>
                <a:cubicBezTo>
                  <a:pt x="593" y="217"/>
                  <a:pt x="562" y="142"/>
                  <a:pt x="507" y="87"/>
                </a:cubicBezTo>
                <a:cubicBezTo>
                  <a:pt x="451" y="31"/>
                  <a:pt x="377" y="0"/>
                  <a:pt x="298" y="0"/>
                </a:cubicBezTo>
                <a:cubicBezTo>
                  <a:pt x="219" y="0"/>
                  <a:pt x="144" y="31"/>
                  <a:pt x="89" y="87"/>
                </a:cubicBezTo>
                <a:cubicBezTo>
                  <a:pt x="31" y="144"/>
                  <a:pt x="0" y="222"/>
                  <a:pt x="2" y="303"/>
                </a:cubicBezTo>
                <a:cubicBezTo>
                  <a:pt x="2" y="304"/>
                  <a:pt x="2" y="304"/>
                  <a:pt x="2" y="304"/>
                </a:cubicBezTo>
                <a:cubicBezTo>
                  <a:pt x="2" y="304"/>
                  <a:pt x="2" y="304"/>
                  <a:pt x="2" y="304"/>
                </a:cubicBezTo>
                <a:cubicBezTo>
                  <a:pt x="1" y="592"/>
                  <a:pt x="1" y="592"/>
                  <a:pt x="1" y="592"/>
                </a:cubicBezTo>
                <a:cubicBezTo>
                  <a:pt x="289" y="591"/>
                  <a:pt x="289" y="591"/>
                  <a:pt x="289" y="591"/>
                </a:cubicBezTo>
                <a:cubicBezTo>
                  <a:pt x="290" y="591"/>
                  <a:pt x="290" y="591"/>
                  <a:pt x="290" y="591"/>
                </a:cubicBezTo>
                <a:cubicBezTo>
                  <a:pt x="292" y="591"/>
                  <a:pt x="295" y="591"/>
                  <a:pt x="298" y="591"/>
                </a:cubicBezTo>
                <a:cubicBezTo>
                  <a:pt x="377" y="591"/>
                  <a:pt x="451" y="560"/>
                  <a:pt x="507" y="505"/>
                </a:cubicBez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44"/>
          <p:cNvSpPr/>
          <p:nvPr/>
        </p:nvSpPr>
        <p:spPr>
          <a:xfrm>
            <a:off x="6819900" y="4387850"/>
            <a:ext cx="1243012" cy="833437"/>
          </a:xfrm>
          <a:custGeom>
            <a:avLst/>
            <a:gdLst/>
            <a:ahLst/>
            <a:cxnLst/>
            <a:rect l="l" t="t" r="r" b="b"/>
            <a:pathLst>
              <a:path w="303" h="203" extrusionOk="0">
                <a:moveTo>
                  <a:pt x="241" y="20"/>
                </a:moveTo>
                <a:cubicBezTo>
                  <a:pt x="269" y="90"/>
                  <a:pt x="269" y="90"/>
                  <a:pt x="269" y="90"/>
                </a:cubicBezTo>
                <a:cubicBezTo>
                  <a:pt x="234" y="105"/>
                  <a:pt x="234" y="105"/>
                  <a:pt x="234" y="105"/>
                </a:cubicBezTo>
                <a:cubicBezTo>
                  <a:pt x="215" y="89"/>
                  <a:pt x="158" y="40"/>
                  <a:pt x="153" y="40"/>
                </a:cubicBezTo>
                <a:cubicBezTo>
                  <a:pt x="149" y="40"/>
                  <a:pt x="132" y="46"/>
                  <a:pt x="130" y="46"/>
                </a:cubicBezTo>
                <a:cubicBezTo>
                  <a:pt x="130" y="46"/>
                  <a:pt x="119" y="50"/>
                  <a:pt x="110" y="50"/>
                </a:cubicBezTo>
                <a:cubicBezTo>
                  <a:pt x="105" y="50"/>
                  <a:pt x="102" y="49"/>
                  <a:pt x="100" y="47"/>
                </a:cubicBezTo>
                <a:cubicBezTo>
                  <a:pt x="97" y="46"/>
                  <a:pt x="96" y="44"/>
                  <a:pt x="96" y="42"/>
                </a:cubicBezTo>
                <a:cubicBezTo>
                  <a:pt x="96" y="39"/>
                  <a:pt x="100" y="35"/>
                  <a:pt x="103" y="34"/>
                </a:cubicBezTo>
                <a:cubicBezTo>
                  <a:pt x="118" y="26"/>
                  <a:pt x="158" y="11"/>
                  <a:pt x="162" y="10"/>
                </a:cubicBezTo>
                <a:cubicBezTo>
                  <a:pt x="162" y="10"/>
                  <a:pt x="162" y="10"/>
                  <a:pt x="162" y="10"/>
                </a:cubicBezTo>
                <a:cubicBezTo>
                  <a:pt x="172" y="10"/>
                  <a:pt x="233" y="19"/>
                  <a:pt x="241" y="20"/>
                </a:cubicBezTo>
                <a:close/>
                <a:moveTo>
                  <a:pt x="265" y="0"/>
                </a:moveTo>
                <a:cubicBezTo>
                  <a:pt x="265" y="0"/>
                  <a:pt x="264" y="0"/>
                  <a:pt x="263" y="1"/>
                </a:cubicBezTo>
                <a:cubicBezTo>
                  <a:pt x="251" y="5"/>
                  <a:pt x="251" y="5"/>
                  <a:pt x="251" y="5"/>
                </a:cubicBezTo>
                <a:cubicBezTo>
                  <a:pt x="249" y="6"/>
                  <a:pt x="248" y="7"/>
                  <a:pt x="247" y="9"/>
                </a:cubicBezTo>
                <a:cubicBezTo>
                  <a:pt x="246" y="11"/>
                  <a:pt x="246" y="13"/>
                  <a:pt x="247" y="15"/>
                </a:cubicBezTo>
                <a:cubicBezTo>
                  <a:pt x="276" y="89"/>
                  <a:pt x="276" y="89"/>
                  <a:pt x="276" y="89"/>
                </a:cubicBezTo>
                <a:cubicBezTo>
                  <a:pt x="277" y="93"/>
                  <a:pt x="282" y="95"/>
                  <a:pt x="286" y="93"/>
                </a:cubicBezTo>
                <a:cubicBezTo>
                  <a:pt x="298" y="89"/>
                  <a:pt x="298" y="89"/>
                  <a:pt x="298" y="89"/>
                </a:cubicBezTo>
                <a:cubicBezTo>
                  <a:pt x="300" y="88"/>
                  <a:pt x="301" y="87"/>
                  <a:pt x="302" y="85"/>
                </a:cubicBezTo>
                <a:cubicBezTo>
                  <a:pt x="303" y="83"/>
                  <a:pt x="303" y="81"/>
                  <a:pt x="302" y="79"/>
                </a:cubicBezTo>
                <a:cubicBezTo>
                  <a:pt x="273" y="5"/>
                  <a:pt x="273" y="5"/>
                  <a:pt x="273" y="5"/>
                </a:cubicBezTo>
                <a:cubicBezTo>
                  <a:pt x="272" y="2"/>
                  <a:pt x="269" y="0"/>
                  <a:pt x="265" y="0"/>
                </a:cubicBezTo>
                <a:close/>
                <a:moveTo>
                  <a:pt x="0" y="101"/>
                </a:moveTo>
                <a:cubicBezTo>
                  <a:pt x="0" y="103"/>
                  <a:pt x="0" y="105"/>
                  <a:pt x="2" y="107"/>
                </a:cubicBezTo>
                <a:cubicBezTo>
                  <a:pt x="3" y="108"/>
                  <a:pt x="5" y="109"/>
                  <a:pt x="7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24" y="111"/>
                  <a:pt x="27" y="108"/>
                  <a:pt x="28" y="103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8"/>
                  <a:pt x="33" y="16"/>
                  <a:pt x="32" y="15"/>
                </a:cubicBezTo>
                <a:cubicBezTo>
                  <a:pt x="31" y="13"/>
                  <a:pt x="29" y="12"/>
                  <a:pt x="27" y="12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6" y="14"/>
                  <a:pt x="6" y="18"/>
                </a:cubicBezTo>
                <a:lnTo>
                  <a:pt x="0" y="101"/>
                </a:lnTo>
                <a:close/>
                <a:moveTo>
                  <a:pt x="124" y="175"/>
                </a:moveTo>
                <a:cubicBezTo>
                  <a:pt x="124" y="172"/>
                  <a:pt x="122" y="170"/>
                  <a:pt x="119" y="168"/>
                </a:cubicBezTo>
                <a:cubicBezTo>
                  <a:pt x="114" y="163"/>
                  <a:pt x="109" y="164"/>
                  <a:pt x="104" y="170"/>
                </a:cubicBezTo>
                <a:cubicBezTo>
                  <a:pt x="98" y="177"/>
                  <a:pt x="98" y="177"/>
                  <a:pt x="98" y="177"/>
                </a:cubicBezTo>
                <a:cubicBezTo>
                  <a:pt x="98" y="177"/>
                  <a:pt x="98" y="177"/>
                  <a:pt x="98" y="177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86" y="192"/>
                  <a:pt x="93" y="198"/>
                  <a:pt x="95" y="200"/>
                </a:cubicBezTo>
                <a:cubicBezTo>
                  <a:pt x="97" y="202"/>
                  <a:pt x="99" y="203"/>
                  <a:pt x="102" y="203"/>
                </a:cubicBezTo>
                <a:cubicBezTo>
                  <a:pt x="104" y="203"/>
                  <a:pt x="107" y="201"/>
                  <a:pt x="110" y="198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4" y="181"/>
                  <a:pt x="125" y="178"/>
                  <a:pt x="124" y="175"/>
                </a:cubicBezTo>
                <a:close/>
                <a:moveTo>
                  <a:pt x="65" y="170"/>
                </a:moveTo>
                <a:cubicBezTo>
                  <a:pt x="61" y="175"/>
                  <a:pt x="62" y="180"/>
                  <a:pt x="69" y="185"/>
                </a:cubicBezTo>
                <a:cubicBezTo>
                  <a:pt x="74" y="189"/>
                  <a:pt x="79" y="189"/>
                  <a:pt x="84" y="183"/>
                </a:cubicBezTo>
                <a:cubicBezTo>
                  <a:pt x="98" y="166"/>
                  <a:pt x="98" y="166"/>
                  <a:pt x="98" y="166"/>
                </a:cubicBezTo>
                <a:cubicBezTo>
                  <a:pt x="105" y="157"/>
                  <a:pt x="98" y="151"/>
                  <a:pt x="96" y="149"/>
                </a:cubicBezTo>
                <a:cubicBezTo>
                  <a:pt x="91" y="145"/>
                  <a:pt x="86" y="146"/>
                  <a:pt x="81" y="151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2" y="162"/>
                  <a:pt x="72" y="162"/>
                  <a:pt x="72" y="162"/>
                </a:cubicBezTo>
                <a:lnTo>
                  <a:pt x="65" y="170"/>
                </a:lnTo>
                <a:close/>
                <a:moveTo>
                  <a:pt x="44" y="149"/>
                </a:moveTo>
                <a:cubicBezTo>
                  <a:pt x="42" y="152"/>
                  <a:pt x="41" y="155"/>
                  <a:pt x="41" y="158"/>
                </a:cubicBezTo>
                <a:cubicBezTo>
                  <a:pt x="42" y="161"/>
                  <a:pt x="44" y="163"/>
                  <a:pt x="46" y="166"/>
                </a:cubicBezTo>
                <a:cubicBezTo>
                  <a:pt x="51" y="170"/>
                  <a:pt x="57" y="169"/>
                  <a:pt x="62" y="163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80" y="142"/>
                  <a:pt x="81" y="139"/>
                  <a:pt x="80" y="136"/>
                </a:cubicBezTo>
                <a:cubicBezTo>
                  <a:pt x="80" y="133"/>
                  <a:pt x="78" y="131"/>
                  <a:pt x="75" y="128"/>
                </a:cubicBezTo>
                <a:cubicBezTo>
                  <a:pt x="70" y="124"/>
                  <a:pt x="65" y="125"/>
                  <a:pt x="60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1" y="141"/>
                  <a:pt x="51" y="141"/>
                  <a:pt x="51" y="141"/>
                </a:cubicBezTo>
                <a:lnTo>
                  <a:pt x="44" y="149"/>
                </a:lnTo>
                <a:close/>
                <a:moveTo>
                  <a:pt x="41" y="142"/>
                </a:moveTo>
                <a:cubicBezTo>
                  <a:pt x="57" y="124"/>
                  <a:pt x="57" y="124"/>
                  <a:pt x="57" y="124"/>
                </a:cubicBezTo>
                <a:cubicBezTo>
                  <a:pt x="63" y="116"/>
                  <a:pt x="57" y="109"/>
                  <a:pt x="55" y="108"/>
                </a:cubicBezTo>
                <a:cubicBezTo>
                  <a:pt x="49" y="103"/>
                  <a:pt x="44" y="104"/>
                  <a:pt x="39" y="11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29"/>
                  <a:pt x="22" y="132"/>
                  <a:pt x="23" y="134"/>
                </a:cubicBezTo>
                <a:cubicBezTo>
                  <a:pt x="23" y="138"/>
                  <a:pt x="25" y="140"/>
                  <a:pt x="26" y="141"/>
                </a:cubicBezTo>
                <a:cubicBezTo>
                  <a:pt x="29" y="143"/>
                  <a:pt x="32" y="145"/>
                  <a:pt x="35" y="145"/>
                </a:cubicBezTo>
                <a:cubicBezTo>
                  <a:pt x="37" y="145"/>
                  <a:pt x="39" y="144"/>
                  <a:pt x="41" y="142"/>
                </a:cubicBezTo>
                <a:close/>
                <a:moveTo>
                  <a:pt x="229" y="126"/>
                </a:moveTo>
                <a:cubicBezTo>
                  <a:pt x="233" y="122"/>
                  <a:pt x="235" y="116"/>
                  <a:pt x="228" y="110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194" y="80"/>
                  <a:pt x="160" y="52"/>
                  <a:pt x="152" y="47"/>
                </a:cubicBezTo>
                <a:cubicBezTo>
                  <a:pt x="149" y="48"/>
                  <a:pt x="139" y="51"/>
                  <a:pt x="132" y="53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4"/>
                  <a:pt x="120" y="57"/>
                  <a:pt x="110" y="57"/>
                </a:cubicBezTo>
                <a:cubicBezTo>
                  <a:pt x="104" y="57"/>
                  <a:pt x="99" y="56"/>
                  <a:pt x="96" y="54"/>
                </a:cubicBezTo>
                <a:cubicBezTo>
                  <a:pt x="90" y="50"/>
                  <a:pt x="89" y="45"/>
                  <a:pt x="89" y="42"/>
                </a:cubicBezTo>
                <a:cubicBezTo>
                  <a:pt x="89" y="36"/>
                  <a:pt x="95" y="30"/>
                  <a:pt x="99" y="28"/>
                </a:cubicBezTo>
                <a:cubicBezTo>
                  <a:pt x="41" y="21"/>
                  <a:pt x="41" y="21"/>
                  <a:pt x="41" y="21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99"/>
                  <a:pt x="45" y="98"/>
                  <a:pt x="48" y="98"/>
                </a:cubicBezTo>
                <a:cubicBezTo>
                  <a:pt x="52" y="98"/>
                  <a:pt x="56" y="99"/>
                  <a:pt x="59" y="102"/>
                </a:cubicBezTo>
                <a:cubicBezTo>
                  <a:pt x="65" y="107"/>
                  <a:pt x="67" y="113"/>
                  <a:pt x="66" y="119"/>
                </a:cubicBezTo>
                <a:cubicBezTo>
                  <a:pt x="71" y="118"/>
                  <a:pt x="76" y="120"/>
                  <a:pt x="80" y="123"/>
                </a:cubicBezTo>
                <a:cubicBezTo>
                  <a:pt x="86" y="127"/>
                  <a:pt x="88" y="133"/>
                  <a:pt x="87" y="140"/>
                </a:cubicBezTo>
                <a:cubicBezTo>
                  <a:pt x="92" y="139"/>
                  <a:pt x="97" y="140"/>
                  <a:pt x="101" y="144"/>
                </a:cubicBezTo>
                <a:cubicBezTo>
                  <a:pt x="106" y="148"/>
                  <a:pt x="108" y="153"/>
                  <a:pt x="108" y="158"/>
                </a:cubicBezTo>
                <a:cubicBezTo>
                  <a:pt x="114" y="157"/>
                  <a:pt x="119" y="158"/>
                  <a:pt x="124" y="162"/>
                </a:cubicBezTo>
                <a:cubicBezTo>
                  <a:pt x="131" y="168"/>
                  <a:pt x="133" y="175"/>
                  <a:pt x="130" y="182"/>
                </a:cubicBezTo>
                <a:cubicBezTo>
                  <a:pt x="135" y="186"/>
                  <a:pt x="135" y="186"/>
                  <a:pt x="135" y="186"/>
                </a:cubicBezTo>
                <a:cubicBezTo>
                  <a:pt x="136" y="187"/>
                  <a:pt x="136" y="187"/>
                  <a:pt x="136" y="187"/>
                </a:cubicBezTo>
                <a:cubicBezTo>
                  <a:pt x="137" y="187"/>
                  <a:pt x="137" y="187"/>
                  <a:pt x="137" y="187"/>
                </a:cubicBezTo>
                <a:cubicBezTo>
                  <a:pt x="139" y="189"/>
                  <a:pt x="141" y="189"/>
                  <a:pt x="143" y="189"/>
                </a:cubicBezTo>
                <a:cubicBezTo>
                  <a:pt x="146" y="189"/>
                  <a:pt x="149" y="187"/>
                  <a:pt x="150" y="185"/>
                </a:cubicBezTo>
                <a:cubicBezTo>
                  <a:pt x="154" y="181"/>
                  <a:pt x="156" y="177"/>
                  <a:pt x="152" y="173"/>
                </a:cubicBezTo>
                <a:cubicBezTo>
                  <a:pt x="151" y="173"/>
                  <a:pt x="151" y="173"/>
                  <a:pt x="151" y="173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5" y="150"/>
                  <a:pt x="124" y="149"/>
                  <a:pt x="124" y="148"/>
                </a:cubicBezTo>
                <a:cubicBezTo>
                  <a:pt x="124" y="147"/>
                  <a:pt x="125" y="146"/>
                  <a:pt x="125" y="145"/>
                </a:cubicBezTo>
                <a:cubicBezTo>
                  <a:pt x="127" y="143"/>
                  <a:pt x="129" y="143"/>
                  <a:pt x="131" y="145"/>
                </a:cubicBezTo>
                <a:cubicBezTo>
                  <a:pt x="165" y="173"/>
                  <a:pt x="165" y="173"/>
                  <a:pt x="165" y="173"/>
                </a:cubicBezTo>
                <a:cubicBezTo>
                  <a:pt x="166" y="174"/>
                  <a:pt x="168" y="175"/>
                  <a:pt x="170" y="175"/>
                </a:cubicBezTo>
                <a:cubicBezTo>
                  <a:pt x="174" y="175"/>
                  <a:pt x="177" y="173"/>
                  <a:pt x="179" y="170"/>
                </a:cubicBezTo>
                <a:cubicBezTo>
                  <a:pt x="181" y="167"/>
                  <a:pt x="182" y="164"/>
                  <a:pt x="182" y="162"/>
                </a:cubicBezTo>
                <a:cubicBezTo>
                  <a:pt x="182" y="159"/>
                  <a:pt x="180" y="156"/>
                  <a:pt x="177" y="154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55" y="135"/>
                  <a:pt x="155" y="135"/>
                  <a:pt x="155" y="135"/>
                </a:cubicBezTo>
                <a:cubicBezTo>
                  <a:pt x="154" y="134"/>
                  <a:pt x="153" y="133"/>
                  <a:pt x="153" y="132"/>
                </a:cubicBezTo>
                <a:cubicBezTo>
                  <a:pt x="153" y="131"/>
                  <a:pt x="153" y="130"/>
                  <a:pt x="154" y="129"/>
                </a:cubicBezTo>
                <a:cubicBezTo>
                  <a:pt x="155" y="128"/>
                  <a:pt x="158" y="127"/>
                  <a:pt x="160" y="129"/>
                </a:cubicBezTo>
                <a:cubicBezTo>
                  <a:pt x="190" y="154"/>
                  <a:pt x="190" y="154"/>
                  <a:pt x="190" y="154"/>
                </a:cubicBezTo>
                <a:cubicBezTo>
                  <a:pt x="193" y="156"/>
                  <a:pt x="195" y="156"/>
                  <a:pt x="198" y="156"/>
                </a:cubicBezTo>
                <a:cubicBezTo>
                  <a:pt x="201" y="156"/>
                  <a:pt x="205" y="154"/>
                  <a:pt x="208" y="151"/>
                </a:cubicBezTo>
                <a:cubicBezTo>
                  <a:pt x="210" y="148"/>
                  <a:pt x="211" y="145"/>
                  <a:pt x="211" y="143"/>
                </a:cubicBezTo>
                <a:cubicBezTo>
                  <a:pt x="211" y="140"/>
                  <a:pt x="209" y="137"/>
                  <a:pt x="206" y="135"/>
                </a:cubicBezTo>
                <a:cubicBezTo>
                  <a:pt x="197" y="127"/>
                  <a:pt x="197" y="127"/>
                  <a:pt x="197" y="127"/>
                </a:cubicBezTo>
                <a:cubicBezTo>
                  <a:pt x="197" y="127"/>
                  <a:pt x="197" y="127"/>
                  <a:pt x="197" y="127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179" y="113"/>
                  <a:pt x="179" y="110"/>
                  <a:pt x="180" y="109"/>
                </a:cubicBezTo>
                <a:cubicBezTo>
                  <a:pt x="182" y="107"/>
                  <a:pt x="184" y="107"/>
                  <a:pt x="186" y="108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8" y="134"/>
                  <a:pt x="224" y="132"/>
                  <a:pt x="229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4"/>
          <p:cNvSpPr/>
          <p:nvPr/>
        </p:nvSpPr>
        <p:spPr>
          <a:xfrm>
            <a:off x="4360862" y="4229100"/>
            <a:ext cx="1073150" cy="901700"/>
          </a:xfrm>
          <a:custGeom>
            <a:avLst/>
            <a:gdLst/>
            <a:ahLst/>
            <a:cxnLst/>
            <a:rect l="l" t="t" r="r" b="b"/>
            <a:pathLst>
              <a:path w="262" h="220" extrusionOk="0">
                <a:moveTo>
                  <a:pt x="35" y="179"/>
                </a:moveTo>
                <a:cubicBezTo>
                  <a:pt x="35" y="120"/>
                  <a:pt x="35" y="120"/>
                  <a:pt x="35" y="120"/>
                </a:cubicBezTo>
                <a:cubicBezTo>
                  <a:pt x="35" y="115"/>
                  <a:pt x="39" y="111"/>
                  <a:pt x="44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63" y="111"/>
                  <a:pt x="67" y="115"/>
                  <a:pt x="67" y="120"/>
                </a:cubicBezTo>
                <a:cubicBezTo>
                  <a:pt x="67" y="179"/>
                  <a:pt x="67" y="179"/>
                  <a:pt x="67" y="179"/>
                </a:cubicBezTo>
                <a:cubicBezTo>
                  <a:pt x="67" y="184"/>
                  <a:pt x="63" y="188"/>
                  <a:pt x="58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39" y="188"/>
                  <a:pt x="35" y="184"/>
                  <a:pt x="35" y="179"/>
                </a:cubicBezTo>
                <a:close/>
                <a:moveTo>
                  <a:pt x="96" y="90"/>
                </a:moveTo>
                <a:cubicBezTo>
                  <a:pt x="91" y="90"/>
                  <a:pt x="87" y="94"/>
                  <a:pt x="87" y="99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7" y="184"/>
                  <a:pt x="91" y="188"/>
                  <a:pt x="96" y="188"/>
                </a:cubicBezTo>
                <a:cubicBezTo>
                  <a:pt x="110" y="188"/>
                  <a:pt x="110" y="188"/>
                  <a:pt x="110" y="188"/>
                </a:cubicBezTo>
                <a:cubicBezTo>
                  <a:pt x="115" y="188"/>
                  <a:pt x="119" y="184"/>
                  <a:pt x="119" y="17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9" y="94"/>
                  <a:pt x="115" y="90"/>
                  <a:pt x="110" y="90"/>
                </a:cubicBezTo>
                <a:lnTo>
                  <a:pt x="96" y="90"/>
                </a:lnTo>
                <a:close/>
                <a:moveTo>
                  <a:pt x="148" y="72"/>
                </a:moveTo>
                <a:cubicBezTo>
                  <a:pt x="144" y="72"/>
                  <a:pt x="140" y="76"/>
                  <a:pt x="140" y="81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0" y="184"/>
                  <a:pt x="144" y="188"/>
                  <a:pt x="148" y="188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68" y="188"/>
                  <a:pt x="171" y="184"/>
                  <a:pt x="171" y="179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71" y="76"/>
                  <a:pt x="168" y="72"/>
                  <a:pt x="163" y="72"/>
                </a:cubicBezTo>
                <a:lnTo>
                  <a:pt x="148" y="72"/>
                </a:lnTo>
                <a:close/>
                <a:moveTo>
                  <a:pt x="201" y="54"/>
                </a:moveTo>
                <a:cubicBezTo>
                  <a:pt x="196" y="54"/>
                  <a:pt x="192" y="58"/>
                  <a:pt x="192" y="62"/>
                </a:cubicBezTo>
                <a:cubicBezTo>
                  <a:pt x="192" y="179"/>
                  <a:pt x="192" y="179"/>
                  <a:pt x="192" y="179"/>
                </a:cubicBezTo>
                <a:cubicBezTo>
                  <a:pt x="192" y="184"/>
                  <a:pt x="196" y="188"/>
                  <a:pt x="201" y="188"/>
                </a:cubicBezTo>
                <a:cubicBezTo>
                  <a:pt x="215" y="188"/>
                  <a:pt x="215" y="188"/>
                  <a:pt x="215" y="188"/>
                </a:cubicBezTo>
                <a:cubicBezTo>
                  <a:pt x="220" y="188"/>
                  <a:pt x="224" y="184"/>
                  <a:pt x="224" y="179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8"/>
                  <a:pt x="220" y="54"/>
                  <a:pt x="215" y="54"/>
                </a:cubicBezTo>
                <a:lnTo>
                  <a:pt x="201" y="54"/>
                </a:lnTo>
                <a:close/>
                <a:moveTo>
                  <a:pt x="39" y="88"/>
                </a:moveTo>
                <a:cubicBezTo>
                  <a:pt x="95" y="78"/>
                  <a:pt x="147" y="58"/>
                  <a:pt x="195" y="30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215" y="12"/>
                  <a:pt x="215" y="12"/>
                  <a:pt x="215" y="12"/>
                </a:cubicBezTo>
                <a:cubicBezTo>
                  <a:pt x="184" y="11"/>
                  <a:pt x="184" y="11"/>
                  <a:pt x="184" y="11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43" y="47"/>
                  <a:pt x="92" y="67"/>
                  <a:pt x="37" y="77"/>
                </a:cubicBezTo>
                <a:lnTo>
                  <a:pt x="39" y="88"/>
                </a:lnTo>
                <a:close/>
                <a:moveTo>
                  <a:pt x="262" y="204"/>
                </a:moveTo>
                <a:cubicBezTo>
                  <a:pt x="235" y="189"/>
                  <a:pt x="235" y="189"/>
                  <a:pt x="235" y="189"/>
                </a:cubicBezTo>
                <a:cubicBezTo>
                  <a:pt x="235" y="199"/>
                  <a:pt x="235" y="199"/>
                  <a:pt x="235" y="199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21" y="27"/>
                  <a:pt x="21" y="27"/>
                  <a:pt x="2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199"/>
                  <a:pt x="10" y="199"/>
                  <a:pt x="10" y="199"/>
                </a:cubicBezTo>
                <a:cubicBezTo>
                  <a:pt x="10" y="204"/>
                  <a:pt x="10" y="204"/>
                  <a:pt x="10" y="204"/>
                </a:cubicBezTo>
                <a:cubicBezTo>
                  <a:pt x="10" y="210"/>
                  <a:pt x="10" y="210"/>
                  <a:pt x="10" y="210"/>
                </a:cubicBezTo>
                <a:cubicBezTo>
                  <a:pt x="235" y="210"/>
                  <a:pt x="235" y="210"/>
                  <a:pt x="235" y="210"/>
                </a:cubicBezTo>
                <a:cubicBezTo>
                  <a:pt x="235" y="220"/>
                  <a:pt x="235" y="220"/>
                  <a:pt x="235" y="220"/>
                </a:cubicBezTo>
                <a:lnTo>
                  <a:pt x="262" y="2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4"/>
          <p:cNvSpPr/>
          <p:nvPr/>
        </p:nvSpPr>
        <p:spPr>
          <a:xfrm>
            <a:off x="4117975" y="1624012"/>
            <a:ext cx="1579562" cy="820737"/>
          </a:xfrm>
          <a:custGeom>
            <a:avLst/>
            <a:gdLst/>
            <a:ahLst/>
            <a:cxnLst/>
            <a:rect l="l" t="t" r="r" b="b"/>
            <a:pathLst>
              <a:path w="385" h="200" extrusionOk="0">
                <a:moveTo>
                  <a:pt x="278" y="188"/>
                </a:moveTo>
                <a:cubicBezTo>
                  <a:pt x="272" y="191"/>
                  <a:pt x="266" y="193"/>
                  <a:pt x="261" y="194"/>
                </a:cubicBezTo>
                <a:cubicBezTo>
                  <a:pt x="241" y="199"/>
                  <a:pt x="222" y="200"/>
                  <a:pt x="197" y="200"/>
                </a:cubicBezTo>
                <a:cubicBezTo>
                  <a:pt x="173" y="200"/>
                  <a:pt x="153" y="199"/>
                  <a:pt x="134" y="194"/>
                </a:cubicBezTo>
                <a:cubicBezTo>
                  <a:pt x="128" y="193"/>
                  <a:pt x="122" y="191"/>
                  <a:pt x="117" y="188"/>
                </a:cubicBezTo>
                <a:cubicBezTo>
                  <a:pt x="100" y="180"/>
                  <a:pt x="100" y="167"/>
                  <a:pt x="109" y="158"/>
                </a:cubicBezTo>
                <a:cubicBezTo>
                  <a:pt x="120" y="147"/>
                  <a:pt x="132" y="140"/>
                  <a:pt x="145" y="134"/>
                </a:cubicBezTo>
                <a:cubicBezTo>
                  <a:pt x="151" y="132"/>
                  <a:pt x="157" y="129"/>
                  <a:pt x="163" y="127"/>
                </a:cubicBezTo>
                <a:cubicBezTo>
                  <a:pt x="174" y="123"/>
                  <a:pt x="177" y="111"/>
                  <a:pt x="169" y="103"/>
                </a:cubicBezTo>
                <a:cubicBezTo>
                  <a:pt x="152" y="86"/>
                  <a:pt x="146" y="66"/>
                  <a:pt x="147" y="43"/>
                </a:cubicBezTo>
                <a:cubicBezTo>
                  <a:pt x="148" y="20"/>
                  <a:pt x="162" y="7"/>
                  <a:pt x="183" y="1"/>
                </a:cubicBezTo>
                <a:cubicBezTo>
                  <a:pt x="188" y="0"/>
                  <a:pt x="193" y="0"/>
                  <a:pt x="197" y="0"/>
                </a:cubicBezTo>
                <a:cubicBezTo>
                  <a:pt x="202" y="0"/>
                  <a:pt x="206" y="0"/>
                  <a:pt x="211" y="1"/>
                </a:cubicBezTo>
                <a:cubicBezTo>
                  <a:pt x="233" y="7"/>
                  <a:pt x="247" y="20"/>
                  <a:pt x="248" y="43"/>
                </a:cubicBezTo>
                <a:cubicBezTo>
                  <a:pt x="249" y="66"/>
                  <a:pt x="243" y="87"/>
                  <a:pt x="226" y="103"/>
                </a:cubicBezTo>
                <a:cubicBezTo>
                  <a:pt x="217" y="111"/>
                  <a:pt x="221" y="123"/>
                  <a:pt x="232" y="127"/>
                </a:cubicBezTo>
                <a:cubicBezTo>
                  <a:pt x="238" y="129"/>
                  <a:pt x="244" y="132"/>
                  <a:pt x="250" y="134"/>
                </a:cubicBezTo>
                <a:cubicBezTo>
                  <a:pt x="263" y="140"/>
                  <a:pt x="275" y="147"/>
                  <a:pt x="285" y="158"/>
                </a:cubicBezTo>
                <a:cubicBezTo>
                  <a:pt x="292" y="164"/>
                  <a:pt x="294" y="180"/>
                  <a:pt x="278" y="188"/>
                </a:cubicBezTo>
                <a:close/>
                <a:moveTo>
                  <a:pt x="379" y="171"/>
                </a:moveTo>
                <a:cubicBezTo>
                  <a:pt x="372" y="163"/>
                  <a:pt x="363" y="159"/>
                  <a:pt x="354" y="154"/>
                </a:cubicBezTo>
                <a:cubicBezTo>
                  <a:pt x="350" y="152"/>
                  <a:pt x="346" y="151"/>
                  <a:pt x="341" y="149"/>
                </a:cubicBezTo>
                <a:cubicBezTo>
                  <a:pt x="334" y="146"/>
                  <a:pt x="331" y="138"/>
                  <a:pt x="337" y="133"/>
                </a:cubicBezTo>
                <a:cubicBezTo>
                  <a:pt x="349" y="121"/>
                  <a:pt x="353" y="107"/>
                  <a:pt x="353" y="91"/>
                </a:cubicBezTo>
                <a:cubicBezTo>
                  <a:pt x="352" y="74"/>
                  <a:pt x="342" y="66"/>
                  <a:pt x="327" y="62"/>
                </a:cubicBezTo>
                <a:cubicBezTo>
                  <a:pt x="324" y="61"/>
                  <a:pt x="321" y="61"/>
                  <a:pt x="317" y="61"/>
                </a:cubicBezTo>
                <a:cubicBezTo>
                  <a:pt x="314" y="61"/>
                  <a:pt x="311" y="61"/>
                  <a:pt x="308" y="62"/>
                </a:cubicBezTo>
                <a:cubicBezTo>
                  <a:pt x="293" y="66"/>
                  <a:pt x="283" y="74"/>
                  <a:pt x="282" y="91"/>
                </a:cubicBezTo>
                <a:cubicBezTo>
                  <a:pt x="282" y="107"/>
                  <a:pt x="286" y="121"/>
                  <a:pt x="298" y="133"/>
                </a:cubicBezTo>
                <a:cubicBezTo>
                  <a:pt x="303" y="138"/>
                  <a:pt x="301" y="146"/>
                  <a:pt x="293" y="149"/>
                </a:cubicBezTo>
                <a:cubicBezTo>
                  <a:pt x="293" y="149"/>
                  <a:pt x="293" y="150"/>
                  <a:pt x="293" y="150"/>
                </a:cubicBezTo>
                <a:cubicBezTo>
                  <a:pt x="294" y="151"/>
                  <a:pt x="295" y="152"/>
                  <a:pt x="296" y="153"/>
                </a:cubicBezTo>
                <a:cubicBezTo>
                  <a:pt x="301" y="158"/>
                  <a:pt x="304" y="167"/>
                  <a:pt x="303" y="175"/>
                </a:cubicBezTo>
                <a:cubicBezTo>
                  <a:pt x="301" y="183"/>
                  <a:pt x="295" y="190"/>
                  <a:pt x="287" y="194"/>
                </a:cubicBezTo>
                <a:cubicBezTo>
                  <a:pt x="285" y="195"/>
                  <a:pt x="282" y="196"/>
                  <a:pt x="280" y="197"/>
                </a:cubicBezTo>
                <a:cubicBezTo>
                  <a:pt x="291" y="199"/>
                  <a:pt x="303" y="200"/>
                  <a:pt x="317" y="200"/>
                </a:cubicBezTo>
                <a:cubicBezTo>
                  <a:pt x="334" y="200"/>
                  <a:pt x="348" y="199"/>
                  <a:pt x="361" y="196"/>
                </a:cubicBezTo>
                <a:cubicBezTo>
                  <a:pt x="366" y="195"/>
                  <a:pt x="370" y="194"/>
                  <a:pt x="373" y="192"/>
                </a:cubicBezTo>
                <a:cubicBezTo>
                  <a:pt x="385" y="186"/>
                  <a:pt x="383" y="175"/>
                  <a:pt x="379" y="171"/>
                </a:cubicBezTo>
                <a:close/>
                <a:moveTo>
                  <a:pt x="91" y="175"/>
                </a:moveTo>
                <a:cubicBezTo>
                  <a:pt x="89" y="167"/>
                  <a:pt x="92" y="159"/>
                  <a:pt x="99" y="153"/>
                </a:cubicBezTo>
                <a:cubicBezTo>
                  <a:pt x="101" y="150"/>
                  <a:pt x="104" y="148"/>
                  <a:pt x="107" y="146"/>
                </a:cubicBezTo>
                <a:cubicBezTo>
                  <a:pt x="105" y="145"/>
                  <a:pt x="103" y="144"/>
                  <a:pt x="102" y="144"/>
                </a:cubicBezTo>
                <a:cubicBezTo>
                  <a:pt x="93" y="140"/>
                  <a:pt x="90" y="132"/>
                  <a:pt x="97" y="125"/>
                </a:cubicBezTo>
                <a:cubicBezTo>
                  <a:pt x="110" y="113"/>
                  <a:pt x="115" y="97"/>
                  <a:pt x="114" y="79"/>
                </a:cubicBezTo>
                <a:cubicBezTo>
                  <a:pt x="113" y="61"/>
                  <a:pt x="103" y="51"/>
                  <a:pt x="86" y="47"/>
                </a:cubicBezTo>
                <a:cubicBezTo>
                  <a:pt x="82" y="46"/>
                  <a:pt x="78" y="46"/>
                  <a:pt x="75" y="46"/>
                </a:cubicBezTo>
                <a:cubicBezTo>
                  <a:pt x="72" y="46"/>
                  <a:pt x="68" y="46"/>
                  <a:pt x="64" y="47"/>
                </a:cubicBezTo>
                <a:cubicBezTo>
                  <a:pt x="47" y="51"/>
                  <a:pt x="37" y="61"/>
                  <a:pt x="36" y="79"/>
                </a:cubicBezTo>
                <a:cubicBezTo>
                  <a:pt x="35" y="97"/>
                  <a:pt x="40" y="112"/>
                  <a:pt x="53" y="125"/>
                </a:cubicBezTo>
                <a:cubicBezTo>
                  <a:pt x="59" y="132"/>
                  <a:pt x="57" y="140"/>
                  <a:pt x="48" y="144"/>
                </a:cubicBezTo>
                <a:cubicBezTo>
                  <a:pt x="44" y="146"/>
                  <a:pt x="39" y="147"/>
                  <a:pt x="35" y="149"/>
                </a:cubicBezTo>
                <a:cubicBezTo>
                  <a:pt x="25" y="154"/>
                  <a:pt x="15" y="160"/>
                  <a:pt x="7" y="167"/>
                </a:cubicBezTo>
                <a:cubicBezTo>
                  <a:pt x="0" y="175"/>
                  <a:pt x="0" y="185"/>
                  <a:pt x="13" y="191"/>
                </a:cubicBezTo>
                <a:cubicBezTo>
                  <a:pt x="17" y="193"/>
                  <a:pt x="22" y="194"/>
                  <a:pt x="26" y="196"/>
                </a:cubicBezTo>
                <a:cubicBezTo>
                  <a:pt x="41" y="199"/>
                  <a:pt x="56" y="200"/>
                  <a:pt x="75" y="200"/>
                </a:cubicBezTo>
                <a:cubicBezTo>
                  <a:pt x="90" y="200"/>
                  <a:pt x="103" y="199"/>
                  <a:pt x="115" y="197"/>
                </a:cubicBezTo>
                <a:cubicBezTo>
                  <a:pt x="112" y="196"/>
                  <a:pt x="110" y="195"/>
                  <a:pt x="108" y="194"/>
                </a:cubicBezTo>
                <a:cubicBezTo>
                  <a:pt x="98" y="190"/>
                  <a:pt x="92" y="183"/>
                  <a:pt x="91" y="175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4"/>
          <p:cNvSpPr/>
          <p:nvPr/>
        </p:nvSpPr>
        <p:spPr>
          <a:xfrm>
            <a:off x="6894512" y="1689100"/>
            <a:ext cx="958850" cy="862012"/>
          </a:xfrm>
          <a:custGeom>
            <a:avLst/>
            <a:gdLst/>
            <a:ahLst/>
            <a:cxnLst/>
            <a:rect l="l" t="t" r="r" b="b"/>
            <a:pathLst>
              <a:path w="234" h="210" extrusionOk="0">
                <a:moveTo>
                  <a:pt x="159" y="28"/>
                </a:moveTo>
                <a:cubicBezTo>
                  <a:pt x="145" y="28"/>
                  <a:pt x="145" y="28"/>
                  <a:pt x="145" y="28"/>
                </a:cubicBezTo>
                <a:cubicBezTo>
                  <a:pt x="144" y="19"/>
                  <a:pt x="138" y="13"/>
                  <a:pt x="130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96" y="13"/>
                  <a:pt x="90" y="19"/>
                  <a:pt x="89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6" y="12"/>
                  <a:pt x="87" y="0"/>
                  <a:pt x="101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48" y="0"/>
                  <a:pt x="159" y="12"/>
                  <a:pt x="159" y="28"/>
                </a:cubicBezTo>
                <a:close/>
                <a:moveTo>
                  <a:pt x="36" y="117"/>
                </a:moveTo>
                <a:cubicBezTo>
                  <a:pt x="95" y="117"/>
                  <a:pt x="95" y="117"/>
                  <a:pt x="95" y="117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2"/>
                  <a:pt x="100" y="97"/>
                  <a:pt x="106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35" y="97"/>
                  <a:pt x="140" y="102"/>
                  <a:pt x="140" y="108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216" y="117"/>
                  <a:pt x="231" y="102"/>
                  <a:pt x="234" y="83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48"/>
                  <a:pt x="222" y="34"/>
                  <a:pt x="207" y="34"/>
                </a:cubicBezTo>
                <a:cubicBezTo>
                  <a:pt x="194" y="34"/>
                  <a:pt x="194" y="34"/>
                  <a:pt x="194" y="34"/>
                </a:cubicBezTo>
                <a:cubicBezTo>
                  <a:pt x="188" y="34"/>
                  <a:pt x="188" y="34"/>
                  <a:pt x="188" y="34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34"/>
                  <a:pt x="0" y="48"/>
                  <a:pt x="0" y="65"/>
                </a:cubicBezTo>
                <a:cubicBezTo>
                  <a:pt x="0" y="83"/>
                  <a:pt x="0" y="83"/>
                  <a:pt x="0" y="83"/>
                </a:cubicBezTo>
                <a:cubicBezTo>
                  <a:pt x="3" y="102"/>
                  <a:pt x="18" y="117"/>
                  <a:pt x="36" y="117"/>
                </a:cubicBezTo>
                <a:close/>
                <a:moveTo>
                  <a:pt x="199" y="126"/>
                </a:moveTo>
                <a:cubicBezTo>
                  <a:pt x="140" y="126"/>
                  <a:pt x="140" y="126"/>
                  <a:pt x="140" y="126"/>
                </a:cubicBezTo>
                <a:cubicBezTo>
                  <a:pt x="140" y="135"/>
                  <a:pt x="140" y="135"/>
                  <a:pt x="140" y="135"/>
                </a:cubicBezTo>
                <a:cubicBezTo>
                  <a:pt x="140" y="141"/>
                  <a:pt x="135" y="146"/>
                  <a:pt x="129" y="146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0" y="146"/>
                  <a:pt x="95" y="141"/>
                  <a:pt x="95" y="13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21" y="126"/>
                  <a:pt x="8" y="118"/>
                  <a:pt x="0" y="106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96"/>
                  <a:pt x="13" y="210"/>
                  <a:pt x="28" y="210"/>
                </a:cubicBezTo>
                <a:cubicBezTo>
                  <a:pt x="37" y="210"/>
                  <a:pt x="37" y="210"/>
                  <a:pt x="37" y="210"/>
                </a:cubicBezTo>
                <a:cubicBezTo>
                  <a:pt x="45" y="210"/>
                  <a:pt x="45" y="210"/>
                  <a:pt x="45" y="210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88" y="210"/>
                  <a:pt x="188" y="210"/>
                  <a:pt x="188" y="210"/>
                </a:cubicBezTo>
                <a:cubicBezTo>
                  <a:pt x="194" y="210"/>
                  <a:pt x="194" y="210"/>
                  <a:pt x="194" y="210"/>
                </a:cubicBezTo>
                <a:cubicBezTo>
                  <a:pt x="207" y="210"/>
                  <a:pt x="207" y="210"/>
                  <a:pt x="207" y="210"/>
                </a:cubicBezTo>
                <a:cubicBezTo>
                  <a:pt x="222" y="210"/>
                  <a:pt x="234" y="196"/>
                  <a:pt x="234" y="179"/>
                </a:cubicBezTo>
                <a:cubicBezTo>
                  <a:pt x="234" y="106"/>
                  <a:pt x="234" y="106"/>
                  <a:pt x="234" y="106"/>
                </a:cubicBezTo>
                <a:cubicBezTo>
                  <a:pt x="226" y="118"/>
                  <a:pt x="213" y="126"/>
                  <a:pt x="199" y="126"/>
                </a:cubicBezTo>
                <a:close/>
                <a:moveTo>
                  <a:pt x="128" y="105"/>
                </a:moveTo>
                <a:cubicBezTo>
                  <a:pt x="106" y="105"/>
                  <a:pt x="106" y="105"/>
                  <a:pt x="106" y="105"/>
                </a:cubicBezTo>
                <a:cubicBezTo>
                  <a:pt x="104" y="105"/>
                  <a:pt x="102" y="107"/>
                  <a:pt x="102" y="110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6"/>
                  <a:pt x="104" y="138"/>
                  <a:pt x="106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30" y="138"/>
                  <a:pt x="132" y="136"/>
                  <a:pt x="132" y="134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2" y="107"/>
                  <a:pt x="130" y="105"/>
                  <a:pt x="128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5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55" name="Google Shape;755;p45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756" name="Google Shape;756;p45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757" name="Google Shape;757;p45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758" name="Google Shape;758;p45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759" name="Google Shape;759;p45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60" name="Google Shape;760;p45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61" name="Google Shape;761;p45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62" name="Google Shape;762;p45"/>
          <p:cNvSpPr/>
          <p:nvPr/>
        </p:nvSpPr>
        <p:spPr>
          <a:xfrm>
            <a:off x="4881562" y="936625"/>
            <a:ext cx="3616325" cy="2443162"/>
          </a:xfrm>
          <a:custGeom>
            <a:avLst/>
            <a:gdLst/>
            <a:ahLst/>
            <a:cxnLst/>
            <a:rect l="l" t="t" r="r" b="b"/>
            <a:pathLst>
              <a:path w="849" h="573" extrusionOk="0">
                <a:moveTo>
                  <a:pt x="585" y="275"/>
                </a:moveTo>
                <a:cubicBezTo>
                  <a:pt x="696" y="275"/>
                  <a:pt x="794" y="333"/>
                  <a:pt x="849" y="421"/>
                </a:cubicBezTo>
                <a:cubicBezTo>
                  <a:pt x="778" y="178"/>
                  <a:pt x="553" y="0"/>
                  <a:pt x="287" y="0"/>
                </a:cubicBezTo>
                <a:cubicBezTo>
                  <a:pt x="129" y="0"/>
                  <a:pt x="0" y="128"/>
                  <a:pt x="0" y="286"/>
                </a:cubicBezTo>
                <a:cubicBezTo>
                  <a:pt x="0" y="441"/>
                  <a:pt x="123" y="567"/>
                  <a:pt x="276" y="573"/>
                </a:cubicBezTo>
                <a:cubicBezTo>
                  <a:pt x="282" y="407"/>
                  <a:pt x="418" y="275"/>
                  <a:pt x="585" y="275"/>
                </a:cubicBezTo>
                <a:close/>
              </a:path>
            </a:pathLst>
          </a:cu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5"/>
          <p:cNvSpPr/>
          <p:nvPr/>
        </p:nvSpPr>
        <p:spPr>
          <a:xfrm>
            <a:off x="6154737" y="2206625"/>
            <a:ext cx="2441575" cy="3614737"/>
          </a:xfrm>
          <a:custGeom>
            <a:avLst/>
            <a:gdLst/>
            <a:ahLst/>
            <a:cxnLst/>
            <a:rect l="l" t="t" r="r" b="b"/>
            <a:pathLst>
              <a:path w="573" h="848" extrusionOk="0">
                <a:moveTo>
                  <a:pt x="573" y="287"/>
                </a:moveTo>
                <a:cubicBezTo>
                  <a:pt x="573" y="129"/>
                  <a:pt x="444" y="0"/>
                  <a:pt x="286" y="0"/>
                </a:cubicBezTo>
                <a:cubicBezTo>
                  <a:pt x="132" y="0"/>
                  <a:pt x="6" y="122"/>
                  <a:pt x="0" y="275"/>
                </a:cubicBezTo>
                <a:cubicBezTo>
                  <a:pt x="165" y="281"/>
                  <a:pt x="298" y="418"/>
                  <a:pt x="298" y="585"/>
                </a:cubicBezTo>
                <a:cubicBezTo>
                  <a:pt x="298" y="696"/>
                  <a:pt x="239" y="793"/>
                  <a:pt x="151" y="848"/>
                </a:cubicBezTo>
                <a:cubicBezTo>
                  <a:pt x="395" y="777"/>
                  <a:pt x="573" y="552"/>
                  <a:pt x="573" y="287"/>
                </a:cubicBez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5"/>
          <p:cNvSpPr/>
          <p:nvPr/>
        </p:nvSpPr>
        <p:spPr>
          <a:xfrm>
            <a:off x="3611562" y="1035050"/>
            <a:ext cx="2441575" cy="3614737"/>
          </a:xfrm>
          <a:custGeom>
            <a:avLst/>
            <a:gdLst/>
            <a:ahLst/>
            <a:cxnLst/>
            <a:rect l="l" t="t" r="r" b="b"/>
            <a:pathLst>
              <a:path w="573" h="848" extrusionOk="0">
                <a:moveTo>
                  <a:pt x="0" y="562"/>
                </a:moveTo>
                <a:cubicBezTo>
                  <a:pt x="0" y="720"/>
                  <a:pt x="129" y="848"/>
                  <a:pt x="287" y="848"/>
                </a:cubicBezTo>
                <a:cubicBezTo>
                  <a:pt x="441" y="848"/>
                  <a:pt x="567" y="726"/>
                  <a:pt x="573" y="573"/>
                </a:cubicBezTo>
                <a:cubicBezTo>
                  <a:pt x="408" y="567"/>
                  <a:pt x="275" y="430"/>
                  <a:pt x="275" y="263"/>
                </a:cubicBezTo>
                <a:cubicBezTo>
                  <a:pt x="275" y="152"/>
                  <a:pt x="334" y="55"/>
                  <a:pt x="422" y="0"/>
                </a:cubicBezTo>
                <a:cubicBezTo>
                  <a:pt x="178" y="71"/>
                  <a:pt x="0" y="296"/>
                  <a:pt x="0" y="562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5"/>
          <p:cNvSpPr/>
          <p:nvPr/>
        </p:nvSpPr>
        <p:spPr>
          <a:xfrm>
            <a:off x="3709987" y="3481387"/>
            <a:ext cx="3616325" cy="2438400"/>
          </a:xfrm>
          <a:custGeom>
            <a:avLst/>
            <a:gdLst/>
            <a:ahLst/>
            <a:cxnLst/>
            <a:rect l="l" t="t" r="r" b="b"/>
            <a:pathLst>
              <a:path w="849" h="572" extrusionOk="0">
                <a:moveTo>
                  <a:pt x="562" y="572"/>
                </a:moveTo>
                <a:cubicBezTo>
                  <a:pt x="720" y="572"/>
                  <a:pt x="849" y="444"/>
                  <a:pt x="849" y="286"/>
                </a:cubicBezTo>
                <a:cubicBezTo>
                  <a:pt x="849" y="132"/>
                  <a:pt x="726" y="6"/>
                  <a:pt x="573" y="0"/>
                </a:cubicBezTo>
                <a:cubicBezTo>
                  <a:pt x="567" y="165"/>
                  <a:pt x="431" y="298"/>
                  <a:pt x="264" y="298"/>
                </a:cubicBezTo>
                <a:cubicBezTo>
                  <a:pt x="153" y="298"/>
                  <a:pt x="55" y="239"/>
                  <a:pt x="0" y="151"/>
                </a:cubicBezTo>
                <a:cubicBezTo>
                  <a:pt x="71" y="394"/>
                  <a:pt x="296" y="572"/>
                  <a:pt x="562" y="572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5"/>
          <p:cNvSpPr/>
          <p:nvPr/>
        </p:nvSpPr>
        <p:spPr>
          <a:xfrm>
            <a:off x="5835650" y="4713287"/>
            <a:ext cx="1022350" cy="682625"/>
          </a:xfrm>
          <a:custGeom>
            <a:avLst/>
            <a:gdLst/>
            <a:ahLst/>
            <a:cxnLst/>
            <a:rect l="l" t="t" r="r" b="b"/>
            <a:pathLst>
              <a:path w="240" h="160" extrusionOk="0">
                <a:moveTo>
                  <a:pt x="191" y="16"/>
                </a:moveTo>
                <a:cubicBezTo>
                  <a:pt x="213" y="71"/>
                  <a:pt x="213" y="71"/>
                  <a:pt x="213" y="71"/>
                </a:cubicBezTo>
                <a:cubicBezTo>
                  <a:pt x="186" y="83"/>
                  <a:pt x="186" y="83"/>
                  <a:pt x="186" y="83"/>
                </a:cubicBezTo>
                <a:cubicBezTo>
                  <a:pt x="171" y="70"/>
                  <a:pt x="126" y="32"/>
                  <a:pt x="122" y="31"/>
                </a:cubicBezTo>
                <a:cubicBezTo>
                  <a:pt x="119" y="31"/>
                  <a:pt x="105" y="36"/>
                  <a:pt x="103" y="37"/>
                </a:cubicBezTo>
                <a:cubicBezTo>
                  <a:pt x="103" y="37"/>
                  <a:pt x="95" y="39"/>
                  <a:pt x="87" y="39"/>
                </a:cubicBezTo>
                <a:cubicBezTo>
                  <a:pt x="84" y="39"/>
                  <a:pt x="81" y="39"/>
                  <a:pt x="80" y="38"/>
                </a:cubicBezTo>
                <a:cubicBezTo>
                  <a:pt x="78" y="36"/>
                  <a:pt x="77" y="35"/>
                  <a:pt x="77" y="34"/>
                </a:cubicBezTo>
                <a:cubicBezTo>
                  <a:pt x="77" y="31"/>
                  <a:pt x="80" y="28"/>
                  <a:pt x="82" y="27"/>
                </a:cubicBezTo>
                <a:cubicBezTo>
                  <a:pt x="94" y="21"/>
                  <a:pt x="125" y="9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37" y="8"/>
                  <a:pt x="185" y="15"/>
                  <a:pt x="191" y="16"/>
                </a:cubicBezTo>
                <a:close/>
                <a:moveTo>
                  <a:pt x="211" y="0"/>
                </a:moveTo>
                <a:cubicBezTo>
                  <a:pt x="210" y="0"/>
                  <a:pt x="209" y="0"/>
                  <a:pt x="208" y="1"/>
                </a:cubicBezTo>
                <a:cubicBezTo>
                  <a:pt x="199" y="4"/>
                  <a:pt x="199" y="4"/>
                  <a:pt x="199" y="4"/>
                </a:cubicBezTo>
                <a:cubicBezTo>
                  <a:pt x="198" y="5"/>
                  <a:pt x="197" y="6"/>
                  <a:pt x="196" y="7"/>
                </a:cubicBezTo>
                <a:cubicBezTo>
                  <a:pt x="195" y="9"/>
                  <a:pt x="195" y="11"/>
                  <a:pt x="196" y="12"/>
                </a:cubicBezTo>
                <a:cubicBezTo>
                  <a:pt x="219" y="71"/>
                  <a:pt x="219" y="71"/>
                  <a:pt x="219" y="71"/>
                </a:cubicBezTo>
                <a:cubicBezTo>
                  <a:pt x="220" y="74"/>
                  <a:pt x="224" y="75"/>
                  <a:pt x="227" y="74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8" y="70"/>
                  <a:pt x="239" y="69"/>
                  <a:pt x="240" y="67"/>
                </a:cubicBezTo>
                <a:cubicBezTo>
                  <a:pt x="240" y="66"/>
                  <a:pt x="240" y="64"/>
                  <a:pt x="240" y="62"/>
                </a:cubicBezTo>
                <a:cubicBezTo>
                  <a:pt x="217" y="4"/>
                  <a:pt x="217" y="4"/>
                  <a:pt x="217" y="4"/>
                </a:cubicBezTo>
                <a:cubicBezTo>
                  <a:pt x="216" y="2"/>
                  <a:pt x="213" y="0"/>
                  <a:pt x="211" y="0"/>
                </a:cubicBezTo>
                <a:close/>
                <a:moveTo>
                  <a:pt x="1" y="80"/>
                </a:moveTo>
                <a:cubicBezTo>
                  <a:pt x="0" y="82"/>
                  <a:pt x="1" y="83"/>
                  <a:pt x="2" y="85"/>
                </a:cubicBezTo>
                <a:cubicBezTo>
                  <a:pt x="3" y="86"/>
                  <a:pt x="5" y="87"/>
                  <a:pt x="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20" y="88"/>
                  <a:pt x="23" y="85"/>
                  <a:pt x="23" y="8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7" y="13"/>
                  <a:pt x="26" y="12"/>
                </a:cubicBezTo>
                <a:cubicBezTo>
                  <a:pt x="25" y="10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6" y="11"/>
                  <a:pt x="5" y="15"/>
                </a:cubicBezTo>
                <a:lnTo>
                  <a:pt x="1" y="80"/>
                </a:lnTo>
                <a:close/>
                <a:moveTo>
                  <a:pt x="99" y="138"/>
                </a:moveTo>
                <a:cubicBezTo>
                  <a:pt x="99" y="136"/>
                  <a:pt x="97" y="134"/>
                  <a:pt x="95" y="133"/>
                </a:cubicBezTo>
                <a:cubicBezTo>
                  <a:pt x="91" y="129"/>
                  <a:pt x="87" y="130"/>
                  <a:pt x="83" y="134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74" y="145"/>
                  <a:pt x="74" y="145"/>
                  <a:pt x="74" y="145"/>
                </a:cubicBezTo>
                <a:cubicBezTo>
                  <a:pt x="69" y="152"/>
                  <a:pt x="74" y="157"/>
                  <a:pt x="76" y="158"/>
                </a:cubicBezTo>
                <a:cubicBezTo>
                  <a:pt x="77" y="159"/>
                  <a:pt x="79" y="160"/>
                  <a:pt x="81" y="160"/>
                </a:cubicBezTo>
                <a:cubicBezTo>
                  <a:pt x="83" y="160"/>
                  <a:pt x="86" y="159"/>
                  <a:pt x="88" y="156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7" y="145"/>
                  <a:pt x="97" y="145"/>
                  <a:pt x="97" y="145"/>
                </a:cubicBezTo>
                <a:cubicBezTo>
                  <a:pt x="99" y="143"/>
                  <a:pt x="99" y="141"/>
                  <a:pt x="99" y="138"/>
                </a:cubicBezTo>
                <a:close/>
                <a:moveTo>
                  <a:pt x="52" y="135"/>
                </a:moveTo>
                <a:cubicBezTo>
                  <a:pt x="49" y="139"/>
                  <a:pt x="50" y="142"/>
                  <a:pt x="55" y="146"/>
                </a:cubicBezTo>
                <a:cubicBezTo>
                  <a:pt x="59" y="150"/>
                  <a:pt x="63" y="149"/>
                  <a:pt x="67" y="145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84" y="125"/>
                  <a:pt x="79" y="120"/>
                  <a:pt x="77" y="118"/>
                </a:cubicBezTo>
                <a:cubicBezTo>
                  <a:pt x="73" y="115"/>
                  <a:pt x="69" y="115"/>
                  <a:pt x="65" y="120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8" y="128"/>
                  <a:pt x="58" y="128"/>
                  <a:pt x="58" y="128"/>
                </a:cubicBezTo>
                <a:lnTo>
                  <a:pt x="52" y="135"/>
                </a:lnTo>
                <a:close/>
                <a:moveTo>
                  <a:pt x="36" y="118"/>
                </a:moveTo>
                <a:cubicBezTo>
                  <a:pt x="34" y="120"/>
                  <a:pt x="33" y="123"/>
                  <a:pt x="34" y="125"/>
                </a:cubicBezTo>
                <a:cubicBezTo>
                  <a:pt x="34" y="127"/>
                  <a:pt x="35" y="129"/>
                  <a:pt x="37" y="131"/>
                </a:cubicBezTo>
                <a:cubicBezTo>
                  <a:pt x="42" y="134"/>
                  <a:pt x="46" y="134"/>
                  <a:pt x="49" y="129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4" y="112"/>
                  <a:pt x="65" y="110"/>
                  <a:pt x="64" y="107"/>
                </a:cubicBezTo>
                <a:cubicBezTo>
                  <a:pt x="64" y="105"/>
                  <a:pt x="63" y="103"/>
                  <a:pt x="61" y="102"/>
                </a:cubicBezTo>
                <a:cubicBezTo>
                  <a:pt x="56" y="98"/>
                  <a:pt x="52" y="99"/>
                  <a:pt x="48" y="103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1" y="112"/>
                  <a:pt x="41" y="112"/>
                  <a:pt x="41" y="112"/>
                </a:cubicBezTo>
                <a:lnTo>
                  <a:pt x="36" y="118"/>
                </a:lnTo>
                <a:close/>
                <a:moveTo>
                  <a:pt x="33" y="113"/>
                </a:moveTo>
                <a:cubicBezTo>
                  <a:pt x="46" y="98"/>
                  <a:pt x="46" y="98"/>
                  <a:pt x="46" y="98"/>
                </a:cubicBezTo>
                <a:cubicBezTo>
                  <a:pt x="51" y="92"/>
                  <a:pt x="46" y="87"/>
                  <a:pt x="44" y="85"/>
                </a:cubicBezTo>
                <a:cubicBezTo>
                  <a:pt x="40" y="82"/>
                  <a:pt x="36" y="82"/>
                  <a:pt x="32" y="87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3"/>
                  <a:pt x="27" y="93"/>
                  <a:pt x="27" y="93"/>
                </a:cubicBezTo>
                <a:cubicBezTo>
                  <a:pt x="21" y="99"/>
                  <a:pt x="21" y="99"/>
                  <a:pt x="21" y="99"/>
                </a:cubicBezTo>
                <a:cubicBezTo>
                  <a:pt x="19" y="102"/>
                  <a:pt x="18" y="104"/>
                  <a:pt x="19" y="106"/>
                </a:cubicBezTo>
                <a:cubicBezTo>
                  <a:pt x="19" y="109"/>
                  <a:pt x="20" y="110"/>
                  <a:pt x="21" y="111"/>
                </a:cubicBezTo>
                <a:cubicBezTo>
                  <a:pt x="23" y="113"/>
                  <a:pt x="26" y="115"/>
                  <a:pt x="28" y="115"/>
                </a:cubicBezTo>
                <a:cubicBezTo>
                  <a:pt x="30" y="115"/>
                  <a:pt x="32" y="114"/>
                  <a:pt x="33" y="113"/>
                </a:cubicBezTo>
                <a:close/>
                <a:moveTo>
                  <a:pt x="182" y="100"/>
                </a:moveTo>
                <a:cubicBezTo>
                  <a:pt x="185" y="97"/>
                  <a:pt x="187" y="92"/>
                  <a:pt x="181" y="87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54" y="63"/>
                  <a:pt x="127" y="41"/>
                  <a:pt x="121" y="37"/>
                </a:cubicBezTo>
                <a:cubicBezTo>
                  <a:pt x="119" y="38"/>
                  <a:pt x="111" y="40"/>
                  <a:pt x="105" y="42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5" y="42"/>
                  <a:pt x="96" y="45"/>
                  <a:pt x="87" y="45"/>
                </a:cubicBezTo>
                <a:cubicBezTo>
                  <a:pt x="83" y="45"/>
                  <a:pt x="79" y="44"/>
                  <a:pt x="76" y="42"/>
                </a:cubicBezTo>
                <a:cubicBezTo>
                  <a:pt x="72" y="39"/>
                  <a:pt x="71" y="35"/>
                  <a:pt x="71" y="33"/>
                </a:cubicBezTo>
                <a:cubicBezTo>
                  <a:pt x="71" y="28"/>
                  <a:pt x="76" y="24"/>
                  <a:pt x="79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9" y="82"/>
                  <a:pt x="29" y="82"/>
                  <a:pt x="29" y="82"/>
                </a:cubicBezTo>
                <a:cubicBezTo>
                  <a:pt x="32" y="78"/>
                  <a:pt x="36" y="77"/>
                  <a:pt x="39" y="77"/>
                </a:cubicBezTo>
                <a:cubicBezTo>
                  <a:pt x="42" y="77"/>
                  <a:pt x="45" y="79"/>
                  <a:pt x="48" y="81"/>
                </a:cubicBezTo>
                <a:cubicBezTo>
                  <a:pt x="52" y="84"/>
                  <a:pt x="54" y="89"/>
                  <a:pt x="53" y="94"/>
                </a:cubicBezTo>
                <a:cubicBezTo>
                  <a:pt x="57" y="93"/>
                  <a:pt x="61" y="95"/>
                  <a:pt x="64" y="97"/>
                </a:cubicBezTo>
                <a:cubicBezTo>
                  <a:pt x="68" y="101"/>
                  <a:pt x="70" y="106"/>
                  <a:pt x="70" y="110"/>
                </a:cubicBezTo>
                <a:cubicBezTo>
                  <a:pt x="74" y="110"/>
                  <a:pt x="77" y="111"/>
                  <a:pt x="81" y="114"/>
                </a:cubicBezTo>
                <a:cubicBezTo>
                  <a:pt x="84" y="117"/>
                  <a:pt x="86" y="121"/>
                  <a:pt x="86" y="125"/>
                </a:cubicBezTo>
                <a:cubicBezTo>
                  <a:pt x="91" y="124"/>
                  <a:pt x="95" y="125"/>
                  <a:pt x="99" y="128"/>
                </a:cubicBezTo>
                <a:cubicBezTo>
                  <a:pt x="104" y="133"/>
                  <a:pt x="106" y="138"/>
                  <a:pt x="104" y="144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8"/>
                  <a:pt x="108" y="148"/>
                  <a:pt x="109" y="148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10" y="149"/>
                  <a:pt x="112" y="150"/>
                  <a:pt x="114" y="150"/>
                </a:cubicBezTo>
                <a:cubicBezTo>
                  <a:pt x="116" y="150"/>
                  <a:pt x="119" y="148"/>
                  <a:pt x="120" y="146"/>
                </a:cubicBezTo>
                <a:cubicBezTo>
                  <a:pt x="123" y="143"/>
                  <a:pt x="124" y="140"/>
                  <a:pt x="121" y="137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0" y="119"/>
                  <a:pt x="99" y="118"/>
                  <a:pt x="99" y="117"/>
                </a:cubicBezTo>
                <a:cubicBezTo>
                  <a:pt x="99" y="116"/>
                  <a:pt x="99" y="115"/>
                  <a:pt x="100" y="115"/>
                </a:cubicBezTo>
                <a:cubicBezTo>
                  <a:pt x="101" y="114"/>
                  <a:pt x="103" y="113"/>
                  <a:pt x="104" y="114"/>
                </a:cubicBezTo>
                <a:cubicBezTo>
                  <a:pt x="131" y="137"/>
                  <a:pt x="131" y="137"/>
                  <a:pt x="131" y="137"/>
                </a:cubicBezTo>
                <a:cubicBezTo>
                  <a:pt x="132" y="138"/>
                  <a:pt x="134" y="138"/>
                  <a:pt x="135" y="138"/>
                </a:cubicBezTo>
                <a:cubicBezTo>
                  <a:pt x="138" y="138"/>
                  <a:pt x="141" y="137"/>
                  <a:pt x="143" y="134"/>
                </a:cubicBezTo>
                <a:cubicBezTo>
                  <a:pt x="144" y="132"/>
                  <a:pt x="145" y="130"/>
                  <a:pt x="145" y="128"/>
                </a:cubicBezTo>
                <a:cubicBezTo>
                  <a:pt x="145" y="126"/>
                  <a:pt x="143" y="123"/>
                  <a:pt x="141" y="122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2" y="106"/>
                  <a:pt x="122" y="106"/>
                  <a:pt x="122" y="105"/>
                </a:cubicBezTo>
                <a:cubicBezTo>
                  <a:pt x="122" y="104"/>
                  <a:pt x="122" y="103"/>
                  <a:pt x="123" y="102"/>
                </a:cubicBezTo>
                <a:cubicBezTo>
                  <a:pt x="124" y="101"/>
                  <a:pt x="126" y="101"/>
                  <a:pt x="127" y="102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3" y="123"/>
                  <a:pt x="155" y="124"/>
                  <a:pt x="157" y="124"/>
                </a:cubicBezTo>
                <a:cubicBezTo>
                  <a:pt x="160" y="124"/>
                  <a:pt x="163" y="122"/>
                  <a:pt x="165" y="119"/>
                </a:cubicBezTo>
                <a:cubicBezTo>
                  <a:pt x="167" y="117"/>
                  <a:pt x="168" y="115"/>
                  <a:pt x="168" y="113"/>
                </a:cubicBezTo>
                <a:cubicBezTo>
                  <a:pt x="167" y="111"/>
                  <a:pt x="166" y="109"/>
                  <a:pt x="164" y="107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3" y="89"/>
                  <a:pt x="142" y="87"/>
                  <a:pt x="143" y="86"/>
                </a:cubicBezTo>
                <a:cubicBezTo>
                  <a:pt x="145" y="85"/>
                  <a:pt x="147" y="84"/>
                  <a:pt x="148" y="85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73" y="106"/>
                  <a:pt x="178" y="105"/>
                  <a:pt x="182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5"/>
          <p:cNvSpPr/>
          <p:nvPr/>
        </p:nvSpPr>
        <p:spPr>
          <a:xfrm>
            <a:off x="4289425" y="3332162"/>
            <a:ext cx="885825" cy="742950"/>
          </a:xfrm>
          <a:custGeom>
            <a:avLst/>
            <a:gdLst/>
            <a:ahLst/>
            <a:cxnLst/>
            <a:rect l="l" t="t" r="r" b="b"/>
            <a:pathLst>
              <a:path w="208" h="174" extrusionOk="0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5"/>
                  <a:pt x="50" y="148"/>
                  <a:pt x="46" y="148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31" y="148"/>
                  <a:pt x="28" y="145"/>
                  <a:pt x="28" y="142"/>
                </a:cubicBezTo>
                <a:close/>
                <a:moveTo>
                  <a:pt x="76" y="71"/>
                </a:moveTo>
                <a:cubicBezTo>
                  <a:pt x="73" y="71"/>
                  <a:pt x="70" y="75"/>
                  <a:pt x="70" y="7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5"/>
                  <a:pt x="73" y="148"/>
                  <a:pt x="76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2" y="148"/>
                  <a:pt x="95" y="145"/>
                  <a:pt x="95" y="142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5"/>
                  <a:pt x="92" y="71"/>
                  <a:pt x="88" y="71"/>
                </a:cubicBezTo>
                <a:lnTo>
                  <a:pt x="76" y="71"/>
                </a:lnTo>
                <a:close/>
                <a:moveTo>
                  <a:pt x="118" y="57"/>
                </a:moveTo>
                <a:cubicBezTo>
                  <a:pt x="114" y="57"/>
                  <a:pt x="111" y="60"/>
                  <a:pt x="111" y="64"/>
                </a:cubicBezTo>
                <a:cubicBezTo>
                  <a:pt x="111" y="142"/>
                  <a:pt x="111" y="142"/>
                  <a:pt x="111" y="142"/>
                </a:cubicBezTo>
                <a:cubicBezTo>
                  <a:pt x="111" y="145"/>
                  <a:pt x="114" y="148"/>
                  <a:pt x="118" y="148"/>
                </a:cubicBezTo>
                <a:cubicBezTo>
                  <a:pt x="129" y="148"/>
                  <a:pt x="129" y="148"/>
                  <a:pt x="129" y="148"/>
                </a:cubicBezTo>
                <a:cubicBezTo>
                  <a:pt x="133" y="148"/>
                  <a:pt x="136" y="145"/>
                  <a:pt x="136" y="142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6" y="60"/>
                  <a:pt x="133" y="57"/>
                  <a:pt x="129" y="57"/>
                </a:cubicBezTo>
                <a:lnTo>
                  <a:pt x="118" y="57"/>
                </a:lnTo>
                <a:close/>
                <a:moveTo>
                  <a:pt x="159" y="43"/>
                </a:moveTo>
                <a:cubicBezTo>
                  <a:pt x="156" y="43"/>
                  <a:pt x="153" y="46"/>
                  <a:pt x="153" y="49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5"/>
                  <a:pt x="156" y="148"/>
                  <a:pt x="159" y="148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5" y="148"/>
                  <a:pt x="178" y="145"/>
                  <a:pt x="178" y="14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8" y="46"/>
                  <a:pt x="175" y="43"/>
                  <a:pt x="171" y="43"/>
                </a:cubicBezTo>
                <a:lnTo>
                  <a:pt x="159" y="43"/>
                </a:lnTo>
                <a:close/>
                <a:moveTo>
                  <a:pt x="31" y="70"/>
                </a:moveTo>
                <a:cubicBezTo>
                  <a:pt x="76" y="62"/>
                  <a:pt x="117" y="46"/>
                  <a:pt x="154" y="24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71" y="9"/>
                  <a:pt x="171" y="9"/>
                  <a:pt x="171" y="9"/>
                </a:cubicBezTo>
                <a:cubicBezTo>
                  <a:pt x="146" y="8"/>
                  <a:pt x="146" y="8"/>
                  <a:pt x="146" y="8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14" y="37"/>
                  <a:pt x="73" y="53"/>
                  <a:pt x="30" y="61"/>
                </a:cubicBezTo>
                <a:lnTo>
                  <a:pt x="31" y="70"/>
                </a:lnTo>
                <a:close/>
                <a:moveTo>
                  <a:pt x="208" y="162"/>
                </a:moveTo>
                <a:cubicBezTo>
                  <a:pt x="186" y="149"/>
                  <a:pt x="186" y="149"/>
                  <a:pt x="186" y="149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2"/>
                  <a:pt x="17" y="22"/>
                  <a:pt x="17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6"/>
                  <a:pt x="8" y="166"/>
                  <a:pt x="8" y="166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6" y="174"/>
                  <a:pt x="186" y="174"/>
                  <a:pt x="186" y="174"/>
                </a:cubicBezTo>
                <a:lnTo>
                  <a:pt x="208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45"/>
          <p:cNvSpPr/>
          <p:nvPr/>
        </p:nvSpPr>
        <p:spPr>
          <a:xfrm>
            <a:off x="5260975" y="1414462"/>
            <a:ext cx="1293812" cy="673100"/>
          </a:xfrm>
          <a:custGeom>
            <a:avLst/>
            <a:gdLst/>
            <a:ahLst/>
            <a:cxnLst/>
            <a:rect l="l" t="t" r="r" b="b"/>
            <a:pathLst>
              <a:path w="304" h="158" extrusionOk="0">
                <a:moveTo>
                  <a:pt x="220" y="149"/>
                </a:moveTo>
                <a:cubicBezTo>
                  <a:pt x="215" y="151"/>
                  <a:pt x="211" y="152"/>
                  <a:pt x="206" y="153"/>
                </a:cubicBezTo>
                <a:cubicBezTo>
                  <a:pt x="191" y="157"/>
                  <a:pt x="175" y="158"/>
                  <a:pt x="156" y="158"/>
                </a:cubicBezTo>
                <a:cubicBezTo>
                  <a:pt x="136" y="158"/>
                  <a:pt x="121" y="157"/>
                  <a:pt x="106" y="153"/>
                </a:cubicBezTo>
                <a:cubicBezTo>
                  <a:pt x="101" y="152"/>
                  <a:pt x="96" y="151"/>
                  <a:pt x="92" y="149"/>
                </a:cubicBezTo>
                <a:cubicBezTo>
                  <a:pt x="79" y="142"/>
                  <a:pt x="79" y="132"/>
                  <a:pt x="86" y="124"/>
                </a:cubicBezTo>
                <a:cubicBezTo>
                  <a:pt x="94" y="116"/>
                  <a:pt x="104" y="111"/>
                  <a:pt x="115" y="106"/>
                </a:cubicBezTo>
                <a:cubicBezTo>
                  <a:pt x="119" y="104"/>
                  <a:pt x="124" y="102"/>
                  <a:pt x="129" y="100"/>
                </a:cubicBezTo>
                <a:cubicBezTo>
                  <a:pt x="137" y="97"/>
                  <a:pt x="140" y="88"/>
                  <a:pt x="133" y="81"/>
                </a:cubicBezTo>
                <a:cubicBezTo>
                  <a:pt x="120" y="68"/>
                  <a:pt x="115" y="52"/>
                  <a:pt x="116" y="34"/>
                </a:cubicBezTo>
                <a:cubicBezTo>
                  <a:pt x="117" y="15"/>
                  <a:pt x="128" y="5"/>
                  <a:pt x="145" y="1"/>
                </a:cubicBezTo>
                <a:cubicBezTo>
                  <a:pt x="149" y="0"/>
                  <a:pt x="152" y="0"/>
                  <a:pt x="156" y="0"/>
                </a:cubicBezTo>
                <a:cubicBezTo>
                  <a:pt x="159" y="0"/>
                  <a:pt x="163" y="0"/>
                  <a:pt x="167" y="1"/>
                </a:cubicBezTo>
                <a:cubicBezTo>
                  <a:pt x="184" y="5"/>
                  <a:pt x="195" y="15"/>
                  <a:pt x="196" y="34"/>
                </a:cubicBezTo>
                <a:cubicBezTo>
                  <a:pt x="197" y="52"/>
                  <a:pt x="192" y="68"/>
                  <a:pt x="178" y="81"/>
                </a:cubicBezTo>
                <a:cubicBezTo>
                  <a:pt x="172" y="88"/>
                  <a:pt x="174" y="97"/>
                  <a:pt x="183" y="100"/>
                </a:cubicBezTo>
                <a:cubicBezTo>
                  <a:pt x="188" y="102"/>
                  <a:pt x="193" y="104"/>
                  <a:pt x="197" y="106"/>
                </a:cubicBezTo>
                <a:cubicBezTo>
                  <a:pt x="208" y="111"/>
                  <a:pt x="217" y="116"/>
                  <a:pt x="225" y="124"/>
                </a:cubicBezTo>
                <a:cubicBezTo>
                  <a:pt x="230" y="129"/>
                  <a:pt x="233" y="142"/>
                  <a:pt x="220" y="149"/>
                </a:cubicBezTo>
                <a:close/>
                <a:moveTo>
                  <a:pt x="299" y="135"/>
                </a:moveTo>
                <a:cubicBezTo>
                  <a:pt x="294" y="129"/>
                  <a:pt x="287" y="125"/>
                  <a:pt x="280" y="122"/>
                </a:cubicBezTo>
                <a:cubicBezTo>
                  <a:pt x="276" y="120"/>
                  <a:pt x="273" y="119"/>
                  <a:pt x="270" y="118"/>
                </a:cubicBezTo>
                <a:cubicBezTo>
                  <a:pt x="264" y="115"/>
                  <a:pt x="262" y="109"/>
                  <a:pt x="266" y="105"/>
                </a:cubicBezTo>
                <a:cubicBezTo>
                  <a:pt x="276" y="96"/>
                  <a:pt x="279" y="84"/>
                  <a:pt x="279" y="72"/>
                </a:cubicBezTo>
                <a:cubicBezTo>
                  <a:pt x="278" y="59"/>
                  <a:pt x="271" y="52"/>
                  <a:pt x="258" y="49"/>
                </a:cubicBezTo>
                <a:cubicBezTo>
                  <a:pt x="256" y="48"/>
                  <a:pt x="253" y="48"/>
                  <a:pt x="251" y="48"/>
                </a:cubicBezTo>
                <a:cubicBezTo>
                  <a:pt x="248" y="48"/>
                  <a:pt x="246" y="48"/>
                  <a:pt x="243" y="49"/>
                </a:cubicBezTo>
                <a:cubicBezTo>
                  <a:pt x="231" y="52"/>
                  <a:pt x="223" y="59"/>
                  <a:pt x="223" y="72"/>
                </a:cubicBezTo>
                <a:cubicBezTo>
                  <a:pt x="222" y="84"/>
                  <a:pt x="226" y="95"/>
                  <a:pt x="235" y="105"/>
                </a:cubicBezTo>
                <a:cubicBezTo>
                  <a:pt x="240" y="109"/>
                  <a:pt x="238" y="115"/>
                  <a:pt x="232" y="118"/>
                </a:cubicBezTo>
                <a:cubicBezTo>
                  <a:pt x="232" y="118"/>
                  <a:pt x="231" y="118"/>
                  <a:pt x="231" y="118"/>
                </a:cubicBezTo>
                <a:cubicBezTo>
                  <a:pt x="232" y="119"/>
                  <a:pt x="233" y="120"/>
                  <a:pt x="234" y="121"/>
                </a:cubicBezTo>
                <a:cubicBezTo>
                  <a:pt x="238" y="125"/>
                  <a:pt x="240" y="132"/>
                  <a:pt x="239" y="138"/>
                </a:cubicBezTo>
                <a:cubicBezTo>
                  <a:pt x="238" y="145"/>
                  <a:pt x="233" y="150"/>
                  <a:pt x="227" y="154"/>
                </a:cubicBezTo>
                <a:cubicBezTo>
                  <a:pt x="225" y="154"/>
                  <a:pt x="223" y="155"/>
                  <a:pt x="221" y="156"/>
                </a:cubicBezTo>
                <a:cubicBezTo>
                  <a:pt x="230" y="157"/>
                  <a:pt x="240" y="158"/>
                  <a:pt x="251" y="158"/>
                </a:cubicBezTo>
                <a:cubicBezTo>
                  <a:pt x="264" y="158"/>
                  <a:pt x="275" y="157"/>
                  <a:pt x="286" y="155"/>
                </a:cubicBezTo>
                <a:cubicBezTo>
                  <a:pt x="289" y="154"/>
                  <a:pt x="292" y="153"/>
                  <a:pt x="295" y="151"/>
                </a:cubicBezTo>
                <a:cubicBezTo>
                  <a:pt x="304" y="147"/>
                  <a:pt x="303" y="138"/>
                  <a:pt x="299" y="135"/>
                </a:cubicBezTo>
                <a:close/>
                <a:moveTo>
                  <a:pt x="71" y="138"/>
                </a:moveTo>
                <a:cubicBezTo>
                  <a:pt x="70" y="132"/>
                  <a:pt x="73" y="126"/>
                  <a:pt x="78" y="121"/>
                </a:cubicBezTo>
                <a:cubicBezTo>
                  <a:pt x="80" y="119"/>
                  <a:pt x="82" y="117"/>
                  <a:pt x="84" y="115"/>
                </a:cubicBezTo>
                <a:cubicBezTo>
                  <a:pt x="83" y="115"/>
                  <a:pt x="81" y="114"/>
                  <a:pt x="80" y="113"/>
                </a:cubicBezTo>
                <a:cubicBezTo>
                  <a:pt x="73" y="111"/>
                  <a:pt x="71" y="104"/>
                  <a:pt x="76" y="99"/>
                </a:cubicBezTo>
                <a:cubicBezTo>
                  <a:pt x="87" y="89"/>
                  <a:pt x="91" y="76"/>
                  <a:pt x="90" y="63"/>
                </a:cubicBezTo>
                <a:cubicBezTo>
                  <a:pt x="89" y="48"/>
                  <a:pt x="81" y="40"/>
                  <a:pt x="68" y="37"/>
                </a:cubicBezTo>
                <a:cubicBezTo>
                  <a:pt x="65" y="36"/>
                  <a:pt x="62" y="36"/>
                  <a:pt x="59" y="36"/>
                </a:cubicBezTo>
                <a:cubicBezTo>
                  <a:pt x="56" y="36"/>
                  <a:pt x="54" y="36"/>
                  <a:pt x="51" y="37"/>
                </a:cubicBezTo>
                <a:cubicBezTo>
                  <a:pt x="37" y="40"/>
                  <a:pt x="29" y="48"/>
                  <a:pt x="28" y="63"/>
                </a:cubicBezTo>
                <a:cubicBezTo>
                  <a:pt x="28" y="76"/>
                  <a:pt x="32" y="89"/>
                  <a:pt x="42" y="99"/>
                </a:cubicBezTo>
                <a:cubicBezTo>
                  <a:pt x="47" y="104"/>
                  <a:pt x="45" y="111"/>
                  <a:pt x="38" y="113"/>
                </a:cubicBezTo>
                <a:cubicBezTo>
                  <a:pt x="34" y="115"/>
                  <a:pt x="31" y="116"/>
                  <a:pt x="27" y="118"/>
                </a:cubicBezTo>
                <a:cubicBezTo>
                  <a:pt x="19" y="122"/>
                  <a:pt x="12" y="126"/>
                  <a:pt x="6" y="132"/>
                </a:cubicBezTo>
                <a:cubicBezTo>
                  <a:pt x="0" y="138"/>
                  <a:pt x="0" y="146"/>
                  <a:pt x="10" y="151"/>
                </a:cubicBezTo>
                <a:cubicBezTo>
                  <a:pt x="13" y="152"/>
                  <a:pt x="17" y="154"/>
                  <a:pt x="21" y="154"/>
                </a:cubicBezTo>
                <a:cubicBezTo>
                  <a:pt x="32" y="157"/>
                  <a:pt x="44" y="158"/>
                  <a:pt x="59" y="158"/>
                </a:cubicBezTo>
                <a:cubicBezTo>
                  <a:pt x="71" y="158"/>
                  <a:pt x="81" y="157"/>
                  <a:pt x="91" y="156"/>
                </a:cubicBezTo>
                <a:cubicBezTo>
                  <a:pt x="89" y="155"/>
                  <a:pt x="87" y="154"/>
                  <a:pt x="85" y="154"/>
                </a:cubicBezTo>
                <a:cubicBezTo>
                  <a:pt x="77" y="150"/>
                  <a:pt x="73" y="144"/>
                  <a:pt x="71" y="1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5"/>
          <p:cNvSpPr/>
          <p:nvPr/>
        </p:nvSpPr>
        <p:spPr>
          <a:xfrm>
            <a:off x="7215187" y="2770187"/>
            <a:ext cx="788987" cy="708025"/>
          </a:xfrm>
          <a:custGeom>
            <a:avLst/>
            <a:gdLst/>
            <a:ahLst/>
            <a:cxnLst/>
            <a:rect l="l" t="t" r="r" b="b"/>
            <a:pathLst>
              <a:path w="185" h="166" extrusionOk="0">
                <a:moveTo>
                  <a:pt x="126" y="23"/>
                </a:moveTo>
                <a:cubicBezTo>
                  <a:pt x="115" y="23"/>
                  <a:pt x="115" y="23"/>
                  <a:pt x="115" y="23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10"/>
                  <a:pt x="69" y="0"/>
                  <a:pt x="8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10"/>
                  <a:pt x="126" y="23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4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7" y="77"/>
                  <a:pt x="111" y="81"/>
                  <a:pt x="111" y="86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5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3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1" y="100"/>
                  <a:pt x="111" y="100"/>
                  <a:pt x="111" y="100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12"/>
                  <a:pt x="107" y="116"/>
                  <a:pt x="102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7" y="100"/>
                  <a:pt x="7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6" y="166"/>
                  <a:pt x="36" y="166"/>
                  <a:pt x="36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5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6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75" name="Google Shape;775;p46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776" name="Google Shape;776;p46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777" name="Google Shape;777;p46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778" name="Google Shape;778;p46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779" name="Google Shape;779;p46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80" name="Google Shape;780;p46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81" name="Google Shape;781;p46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82" name="Google Shape;782;p46"/>
          <p:cNvSpPr/>
          <p:nvPr/>
        </p:nvSpPr>
        <p:spPr>
          <a:xfrm>
            <a:off x="6564312" y="2474912"/>
            <a:ext cx="2014537" cy="3201987"/>
          </a:xfrm>
          <a:custGeom>
            <a:avLst/>
            <a:gdLst/>
            <a:ahLst/>
            <a:cxnLst/>
            <a:rect l="l" t="t" r="r" b="b"/>
            <a:pathLst>
              <a:path w="495" h="786" extrusionOk="0">
                <a:moveTo>
                  <a:pt x="146" y="234"/>
                </a:moveTo>
                <a:cubicBezTo>
                  <a:pt x="146" y="786"/>
                  <a:pt x="146" y="786"/>
                  <a:pt x="146" y="786"/>
                </a:cubicBezTo>
                <a:cubicBezTo>
                  <a:pt x="359" y="685"/>
                  <a:pt x="495" y="471"/>
                  <a:pt x="495" y="234"/>
                </a:cubicBezTo>
                <a:cubicBezTo>
                  <a:pt x="495" y="153"/>
                  <a:pt x="480" y="74"/>
                  <a:pt x="449" y="0"/>
                </a:cubicBezTo>
                <a:cubicBezTo>
                  <a:pt x="0" y="0"/>
                  <a:pt x="0" y="0"/>
                  <a:pt x="0" y="0"/>
                </a:cubicBezTo>
                <a:cubicBezTo>
                  <a:pt x="87" y="43"/>
                  <a:pt x="146" y="132"/>
                  <a:pt x="146" y="234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46"/>
          <p:cNvSpPr/>
          <p:nvPr/>
        </p:nvSpPr>
        <p:spPr>
          <a:xfrm>
            <a:off x="3616325" y="1182687"/>
            <a:ext cx="2016125" cy="3198812"/>
          </a:xfrm>
          <a:custGeom>
            <a:avLst/>
            <a:gdLst/>
            <a:ahLst/>
            <a:cxnLst/>
            <a:rect l="l" t="t" r="r" b="b"/>
            <a:pathLst>
              <a:path w="495" h="785" extrusionOk="0">
                <a:moveTo>
                  <a:pt x="349" y="551"/>
                </a:moveTo>
                <a:cubicBezTo>
                  <a:pt x="349" y="0"/>
                  <a:pt x="349" y="0"/>
                  <a:pt x="349" y="0"/>
                </a:cubicBezTo>
                <a:cubicBezTo>
                  <a:pt x="136" y="101"/>
                  <a:pt x="0" y="315"/>
                  <a:pt x="0" y="551"/>
                </a:cubicBezTo>
                <a:cubicBezTo>
                  <a:pt x="0" y="632"/>
                  <a:pt x="15" y="711"/>
                  <a:pt x="46" y="785"/>
                </a:cubicBezTo>
                <a:cubicBezTo>
                  <a:pt x="495" y="785"/>
                  <a:pt x="495" y="785"/>
                  <a:pt x="495" y="785"/>
                </a:cubicBezTo>
                <a:cubicBezTo>
                  <a:pt x="408" y="743"/>
                  <a:pt x="349" y="654"/>
                  <a:pt x="349" y="55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46"/>
          <p:cNvSpPr/>
          <p:nvPr/>
        </p:nvSpPr>
        <p:spPr>
          <a:xfrm>
            <a:off x="5143500" y="942975"/>
            <a:ext cx="3198812" cy="2020887"/>
          </a:xfrm>
          <a:custGeom>
            <a:avLst/>
            <a:gdLst/>
            <a:ahLst/>
            <a:cxnLst/>
            <a:rect l="l" t="t" r="r" b="b"/>
            <a:pathLst>
              <a:path w="786" h="496" extrusionOk="0">
                <a:moveTo>
                  <a:pt x="235" y="350"/>
                </a:moveTo>
                <a:cubicBezTo>
                  <a:pt x="786" y="350"/>
                  <a:pt x="786" y="350"/>
                  <a:pt x="786" y="350"/>
                </a:cubicBezTo>
                <a:cubicBezTo>
                  <a:pt x="685" y="137"/>
                  <a:pt x="471" y="0"/>
                  <a:pt x="235" y="0"/>
                </a:cubicBezTo>
                <a:cubicBezTo>
                  <a:pt x="153" y="0"/>
                  <a:pt x="75" y="16"/>
                  <a:pt x="0" y="47"/>
                </a:cubicBezTo>
                <a:cubicBezTo>
                  <a:pt x="0" y="496"/>
                  <a:pt x="0" y="496"/>
                  <a:pt x="0" y="496"/>
                </a:cubicBezTo>
                <a:cubicBezTo>
                  <a:pt x="43" y="409"/>
                  <a:pt x="132" y="350"/>
                  <a:pt x="235" y="350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46"/>
          <p:cNvSpPr/>
          <p:nvPr/>
        </p:nvSpPr>
        <p:spPr>
          <a:xfrm>
            <a:off x="3852862" y="3895725"/>
            <a:ext cx="3198812" cy="2017712"/>
          </a:xfrm>
          <a:custGeom>
            <a:avLst/>
            <a:gdLst/>
            <a:ahLst/>
            <a:cxnLst/>
            <a:rect l="l" t="t" r="r" b="b"/>
            <a:pathLst>
              <a:path w="786" h="495" extrusionOk="0">
                <a:moveTo>
                  <a:pt x="552" y="495"/>
                </a:moveTo>
                <a:cubicBezTo>
                  <a:pt x="633" y="495"/>
                  <a:pt x="711" y="479"/>
                  <a:pt x="786" y="448"/>
                </a:cubicBezTo>
                <a:cubicBezTo>
                  <a:pt x="786" y="0"/>
                  <a:pt x="786" y="0"/>
                  <a:pt x="786" y="0"/>
                </a:cubicBezTo>
                <a:cubicBezTo>
                  <a:pt x="743" y="86"/>
                  <a:pt x="654" y="146"/>
                  <a:pt x="552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101" y="359"/>
                  <a:pt x="315" y="495"/>
                  <a:pt x="552" y="495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46"/>
          <p:cNvSpPr/>
          <p:nvPr/>
        </p:nvSpPr>
        <p:spPr>
          <a:xfrm>
            <a:off x="5586412" y="4899025"/>
            <a:ext cx="912812" cy="611187"/>
          </a:xfrm>
          <a:custGeom>
            <a:avLst/>
            <a:gdLst/>
            <a:ahLst/>
            <a:cxnLst/>
            <a:rect l="l" t="t" r="r" b="b"/>
            <a:pathLst>
              <a:path w="224" h="150" extrusionOk="0">
                <a:moveTo>
                  <a:pt x="178" y="15"/>
                </a:moveTo>
                <a:cubicBezTo>
                  <a:pt x="199" y="67"/>
                  <a:pt x="199" y="67"/>
                  <a:pt x="199" y="67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60" y="66"/>
                  <a:pt x="117" y="30"/>
                  <a:pt x="114" y="30"/>
                </a:cubicBezTo>
                <a:cubicBezTo>
                  <a:pt x="111" y="30"/>
                  <a:pt x="98" y="34"/>
                  <a:pt x="96" y="35"/>
                </a:cubicBezTo>
                <a:cubicBezTo>
                  <a:pt x="96" y="35"/>
                  <a:pt x="88" y="37"/>
                  <a:pt x="81" y="37"/>
                </a:cubicBezTo>
                <a:cubicBezTo>
                  <a:pt x="78" y="37"/>
                  <a:pt x="75" y="37"/>
                  <a:pt x="74" y="35"/>
                </a:cubicBezTo>
                <a:cubicBezTo>
                  <a:pt x="72" y="34"/>
                  <a:pt x="71" y="33"/>
                  <a:pt x="71" y="32"/>
                </a:cubicBezTo>
                <a:cubicBezTo>
                  <a:pt x="71" y="29"/>
                  <a:pt x="75" y="26"/>
                  <a:pt x="76" y="25"/>
                </a:cubicBezTo>
                <a:cubicBezTo>
                  <a:pt x="87" y="20"/>
                  <a:pt x="117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8" y="8"/>
                  <a:pt x="173" y="14"/>
                  <a:pt x="178" y="15"/>
                </a:cubicBezTo>
                <a:close/>
                <a:moveTo>
                  <a:pt x="197" y="0"/>
                </a:moveTo>
                <a:cubicBezTo>
                  <a:pt x="196" y="0"/>
                  <a:pt x="195" y="1"/>
                  <a:pt x="195" y="1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5"/>
                  <a:pt x="183" y="6"/>
                  <a:pt x="183" y="7"/>
                </a:cubicBezTo>
                <a:cubicBezTo>
                  <a:pt x="182" y="9"/>
                  <a:pt x="182" y="10"/>
                  <a:pt x="183" y="12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6" y="69"/>
                  <a:pt x="209" y="71"/>
                  <a:pt x="212" y="70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22" y="66"/>
                  <a:pt x="223" y="65"/>
                  <a:pt x="224" y="63"/>
                </a:cubicBezTo>
                <a:cubicBezTo>
                  <a:pt x="224" y="62"/>
                  <a:pt x="224" y="60"/>
                  <a:pt x="224" y="59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2"/>
                  <a:pt x="199" y="0"/>
                  <a:pt x="197" y="0"/>
                </a:cubicBezTo>
                <a:close/>
                <a:moveTo>
                  <a:pt x="0" y="75"/>
                </a:moveTo>
                <a:cubicBezTo>
                  <a:pt x="0" y="77"/>
                  <a:pt x="0" y="78"/>
                  <a:pt x="1" y="80"/>
                </a:cubicBezTo>
                <a:cubicBezTo>
                  <a:pt x="2" y="81"/>
                  <a:pt x="4" y="81"/>
                  <a:pt x="5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8" y="82"/>
                  <a:pt x="20" y="80"/>
                  <a:pt x="21" y="7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2"/>
                  <a:pt x="24" y="11"/>
                </a:cubicBezTo>
                <a:cubicBezTo>
                  <a:pt x="23" y="10"/>
                  <a:pt x="21" y="9"/>
                  <a:pt x="2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0" y="9"/>
                  <a:pt x="10" y="9"/>
                </a:cubicBezTo>
                <a:cubicBezTo>
                  <a:pt x="7" y="9"/>
                  <a:pt x="5" y="11"/>
                  <a:pt x="4" y="14"/>
                </a:cubicBezTo>
                <a:lnTo>
                  <a:pt x="0" y="75"/>
                </a:lnTo>
                <a:close/>
                <a:moveTo>
                  <a:pt x="92" y="130"/>
                </a:moveTo>
                <a:cubicBezTo>
                  <a:pt x="92" y="128"/>
                  <a:pt x="90" y="126"/>
                  <a:pt x="89" y="124"/>
                </a:cubicBezTo>
                <a:cubicBezTo>
                  <a:pt x="85" y="121"/>
                  <a:pt x="81" y="122"/>
                  <a:pt x="77" y="126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4" y="142"/>
                  <a:pt x="69" y="147"/>
                  <a:pt x="70" y="148"/>
                </a:cubicBezTo>
                <a:cubicBezTo>
                  <a:pt x="72" y="150"/>
                  <a:pt x="74" y="150"/>
                  <a:pt x="75" y="150"/>
                </a:cubicBezTo>
                <a:cubicBezTo>
                  <a:pt x="78" y="150"/>
                  <a:pt x="80" y="149"/>
                  <a:pt x="82" y="147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90" y="137"/>
                  <a:pt x="90" y="137"/>
                  <a:pt x="90" y="137"/>
                </a:cubicBezTo>
                <a:cubicBezTo>
                  <a:pt x="92" y="134"/>
                  <a:pt x="92" y="132"/>
                  <a:pt x="92" y="130"/>
                </a:cubicBezTo>
                <a:close/>
                <a:moveTo>
                  <a:pt x="48" y="126"/>
                </a:moveTo>
                <a:cubicBezTo>
                  <a:pt x="45" y="130"/>
                  <a:pt x="46" y="133"/>
                  <a:pt x="51" y="137"/>
                </a:cubicBezTo>
                <a:cubicBezTo>
                  <a:pt x="55" y="141"/>
                  <a:pt x="59" y="140"/>
                  <a:pt x="62" y="136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8" y="117"/>
                  <a:pt x="73" y="112"/>
                  <a:pt x="71" y="111"/>
                </a:cubicBezTo>
                <a:cubicBezTo>
                  <a:pt x="68" y="108"/>
                  <a:pt x="64" y="108"/>
                  <a:pt x="60" y="113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20"/>
                  <a:pt x="54" y="120"/>
                  <a:pt x="54" y="120"/>
                </a:cubicBezTo>
                <a:lnTo>
                  <a:pt x="48" y="126"/>
                </a:lnTo>
                <a:close/>
                <a:moveTo>
                  <a:pt x="33" y="111"/>
                </a:moveTo>
                <a:cubicBezTo>
                  <a:pt x="31" y="113"/>
                  <a:pt x="30" y="115"/>
                  <a:pt x="31" y="118"/>
                </a:cubicBezTo>
                <a:cubicBezTo>
                  <a:pt x="31" y="120"/>
                  <a:pt x="32" y="121"/>
                  <a:pt x="34" y="123"/>
                </a:cubicBezTo>
                <a:cubicBezTo>
                  <a:pt x="38" y="126"/>
                  <a:pt x="42" y="126"/>
                  <a:pt x="46" y="121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9" y="105"/>
                  <a:pt x="60" y="103"/>
                  <a:pt x="60" y="101"/>
                </a:cubicBezTo>
                <a:cubicBezTo>
                  <a:pt x="59" y="99"/>
                  <a:pt x="58" y="97"/>
                  <a:pt x="56" y="96"/>
                </a:cubicBezTo>
                <a:cubicBezTo>
                  <a:pt x="52" y="92"/>
                  <a:pt x="48" y="93"/>
                  <a:pt x="45" y="97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8" y="105"/>
                  <a:pt x="38" y="105"/>
                  <a:pt x="38" y="105"/>
                </a:cubicBezTo>
                <a:lnTo>
                  <a:pt x="33" y="111"/>
                </a:lnTo>
                <a:close/>
                <a:moveTo>
                  <a:pt x="30" y="106"/>
                </a:moveTo>
                <a:cubicBezTo>
                  <a:pt x="42" y="92"/>
                  <a:pt x="42" y="92"/>
                  <a:pt x="42" y="92"/>
                </a:cubicBezTo>
                <a:cubicBezTo>
                  <a:pt x="47" y="86"/>
                  <a:pt x="42" y="81"/>
                  <a:pt x="41" y="80"/>
                </a:cubicBezTo>
                <a:cubicBezTo>
                  <a:pt x="37" y="77"/>
                  <a:pt x="33" y="77"/>
                  <a:pt x="29" y="82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19" y="93"/>
                  <a:pt x="19" y="93"/>
                  <a:pt x="19" y="93"/>
                </a:cubicBezTo>
                <a:cubicBezTo>
                  <a:pt x="17" y="96"/>
                  <a:pt x="17" y="98"/>
                  <a:pt x="17" y="100"/>
                </a:cubicBezTo>
                <a:cubicBezTo>
                  <a:pt x="17" y="102"/>
                  <a:pt x="18" y="104"/>
                  <a:pt x="19" y="105"/>
                </a:cubicBezTo>
                <a:cubicBezTo>
                  <a:pt x="21" y="106"/>
                  <a:pt x="24" y="108"/>
                  <a:pt x="26" y="108"/>
                </a:cubicBezTo>
                <a:cubicBezTo>
                  <a:pt x="27" y="108"/>
                  <a:pt x="29" y="107"/>
                  <a:pt x="30" y="106"/>
                </a:cubicBezTo>
                <a:close/>
                <a:moveTo>
                  <a:pt x="170" y="94"/>
                </a:moveTo>
                <a:cubicBezTo>
                  <a:pt x="172" y="91"/>
                  <a:pt x="174" y="86"/>
                  <a:pt x="169" y="82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43" y="60"/>
                  <a:pt x="119" y="39"/>
                  <a:pt x="113" y="35"/>
                </a:cubicBezTo>
                <a:cubicBezTo>
                  <a:pt x="110" y="36"/>
                  <a:pt x="103" y="38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7" y="40"/>
                  <a:pt x="89" y="42"/>
                  <a:pt x="81" y="42"/>
                </a:cubicBezTo>
                <a:cubicBezTo>
                  <a:pt x="77" y="42"/>
                  <a:pt x="73" y="42"/>
                  <a:pt x="71" y="40"/>
                </a:cubicBezTo>
                <a:cubicBezTo>
                  <a:pt x="66" y="37"/>
                  <a:pt x="66" y="33"/>
                  <a:pt x="66" y="32"/>
                </a:cubicBezTo>
                <a:cubicBezTo>
                  <a:pt x="66" y="27"/>
                  <a:pt x="70" y="23"/>
                  <a:pt x="73" y="21"/>
                </a:cubicBezTo>
                <a:cubicBezTo>
                  <a:pt x="30" y="16"/>
                  <a:pt x="30" y="16"/>
                  <a:pt x="30" y="16"/>
                </a:cubicBezTo>
                <a:cubicBezTo>
                  <a:pt x="26" y="77"/>
                  <a:pt x="26" y="77"/>
                  <a:pt x="26" y="77"/>
                </a:cubicBezTo>
                <a:cubicBezTo>
                  <a:pt x="30" y="74"/>
                  <a:pt x="33" y="73"/>
                  <a:pt x="35" y="73"/>
                </a:cubicBezTo>
                <a:cubicBezTo>
                  <a:pt x="38" y="73"/>
                  <a:pt x="41" y="74"/>
                  <a:pt x="44" y="76"/>
                </a:cubicBezTo>
                <a:cubicBezTo>
                  <a:pt x="48" y="79"/>
                  <a:pt x="50" y="84"/>
                  <a:pt x="49" y="88"/>
                </a:cubicBezTo>
                <a:cubicBezTo>
                  <a:pt x="53" y="88"/>
                  <a:pt x="56" y="89"/>
                  <a:pt x="59" y="91"/>
                </a:cubicBezTo>
                <a:cubicBezTo>
                  <a:pt x="63" y="95"/>
                  <a:pt x="65" y="99"/>
                  <a:pt x="65" y="104"/>
                </a:cubicBezTo>
                <a:cubicBezTo>
                  <a:pt x="68" y="103"/>
                  <a:pt x="72" y="104"/>
                  <a:pt x="75" y="107"/>
                </a:cubicBezTo>
                <a:cubicBezTo>
                  <a:pt x="78" y="110"/>
                  <a:pt x="80" y="114"/>
                  <a:pt x="80" y="118"/>
                </a:cubicBezTo>
                <a:cubicBezTo>
                  <a:pt x="84" y="116"/>
                  <a:pt x="88" y="118"/>
                  <a:pt x="92" y="120"/>
                </a:cubicBezTo>
                <a:cubicBezTo>
                  <a:pt x="97" y="124"/>
                  <a:pt x="99" y="130"/>
                  <a:pt x="97" y="135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3" y="140"/>
                  <a:pt x="104" y="141"/>
                  <a:pt x="106" y="141"/>
                </a:cubicBezTo>
                <a:cubicBezTo>
                  <a:pt x="108" y="141"/>
                  <a:pt x="110" y="139"/>
                  <a:pt x="112" y="137"/>
                </a:cubicBezTo>
                <a:cubicBezTo>
                  <a:pt x="114" y="134"/>
                  <a:pt x="116" y="132"/>
                  <a:pt x="112" y="129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2" y="111"/>
                  <a:pt x="92" y="110"/>
                </a:cubicBezTo>
                <a:cubicBezTo>
                  <a:pt x="92" y="109"/>
                  <a:pt x="92" y="108"/>
                  <a:pt x="93" y="108"/>
                </a:cubicBezTo>
                <a:cubicBezTo>
                  <a:pt x="94" y="107"/>
                  <a:pt x="96" y="106"/>
                  <a:pt x="97" y="108"/>
                </a:cubicBezTo>
                <a:cubicBezTo>
                  <a:pt x="122" y="129"/>
                  <a:pt x="122" y="129"/>
                  <a:pt x="122" y="129"/>
                </a:cubicBezTo>
                <a:cubicBezTo>
                  <a:pt x="123" y="129"/>
                  <a:pt x="125" y="130"/>
                  <a:pt x="126" y="130"/>
                </a:cubicBezTo>
                <a:cubicBezTo>
                  <a:pt x="129" y="130"/>
                  <a:pt x="131" y="128"/>
                  <a:pt x="133" y="126"/>
                </a:cubicBezTo>
                <a:cubicBezTo>
                  <a:pt x="135" y="124"/>
                  <a:pt x="135" y="122"/>
                  <a:pt x="135" y="120"/>
                </a:cubicBezTo>
                <a:cubicBezTo>
                  <a:pt x="135" y="118"/>
                  <a:pt x="134" y="116"/>
                  <a:pt x="131" y="114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4" y="100"/>
                  <a:pt x="114" y="99"/>
                  <a:pt x="114" y="98"/>
                </a:cubicBezTo>
                <a:cubicBezTo>
                  <a:pt x="113" y="98"/>
                  <a:pt x="114" y="97"/>
                  <a:pt x="114" y="96"/>
                </a:cubicBezTo>
                <a:cubicBezTo>
                  <a:pt x="115" y="95"/>
                  <a:pt x="117" y="95"/>
                  <a:pt x="118" y="96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3" y="116"/>
                  <a:pt x="145" y="116"/>
                  <a:pt x="146" y="116"/>
                </a:cubicBezTo>
                <a:cubicBezTo>
                  <a:pt x="149" y="116"/>
                  <a:pt x="152" y="115"/>
                  <a:pt x="154" y="112"/>
                </a:cubicBezTo>
                <a:cubicBezTo>
                  <a:pt x="156" y="110"/>
                  <a:pt x="156" y="108"/>
                  <a:pt x="156" y="106"/>
                </a:cubicBezTo>
                <a:cubicBezTo>
                  <a:pt x="156" y="104"/>
                  <a:pt x="155" y="102"/>
                  <a:pt x="153" y="100"/>
                </a:cubicBezTo>
                <a:cubicBezTo>
                  <a:pt x="146" y="95"/>
                  <a:pt x="146" y="95"/>
                  <a:pt x="146" y="95"/>
                </a:cubicBezTo>
                <a:cubicBezTo>
                  <a:pt x="146" y="95"/>
                  <a:pt x="146" y="95"/>
                  <a:pt x="146" y="95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33" y="84"/>
                  <a:pt x="133" y="82"/>
                  <a:pt x="134" y="81"/>
                </a:cubicBezTo>
                <a:cubicBezTo>
                  <a:pt x="135" y="80"/>
                  <a:pt x="137" y="79"/>
                  <a:pt x="138" y="80"/>
                </a:cubicBezTo>
                <a:cubicBezTo>
                  <a:pt x="157" y="96"/>
                  <a:pt x="157" y="96"/>
                  <a:pt x="157" y="96"/>
                </a:cubicBezTo>
                <a:cubicBezTo>
                  <a:pt x="161" y="99"/>
                  <a:pt x="166" y="98"/>
                  <a:pt x="170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46"/>
          <p:cNvSpPr/>
          <p:nvPr/>
        </p:nvSpPr>
        <p:spPr>
          <a:xfrm>
            <a:off x="3987800" y="3109912"/>
            <a:ext cx="788987" cy="663575"/>
          </a:xfrm>
          <a:custGeom>
            <a:avLst/>
            <a:gdLst/>
            <a:ahLst/>
            <a:cxnLst/>
            <a:rect l="l" t="t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6"/>
                  <a:pt x="29" y="83"/>
                  <a:pt x="3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7" y="83"/>
                  <a:pt x="50" y="86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4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4"/>
                </a:moveTo>
                <a:cubicBezTo>
                  <a:pt x="107" y="54"/>
                  <a:pt x="104" y="57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7"/>
                  <a:pt x="124" y="54"/>
                  <a:pt x="121" y="54"/>
                </a:cubicBezTo>
                <a:lnTo>
                  <a:pt x="110" y="54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6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06" y="35"/>
                  <a:pt x="68" y="50"/>
                  <a:pt x="28" y="57"/>
                </a:cubicBezTo>
                <a:lnTo>
                  <a:pt x="29" y="66"/>
                </a:lnTo>
                <a:close/>
                <a:moveTo>
                  <a:pt x="194" y="152"/>
                </a:moveTo>
                <a:cubicBezTo>
                  <a:pt x="174" y="140"/>
                  <a:pt x="174" y="140"/>
                  <a:pt x="174" y="140"/>
                </a:cubicBezTo>
                <a:cubicBezTo>
                  <a:pt x="174" y="147"/>
                  <a:pt x="174" y="147"/>
                  <a:pt x="174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6"/>
                  <a:pt x="7" y="156"/>
                  <a:pt x="7" y="156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74" y="163"/>
                  <a:pt x="174" y="163"/>
                  <a:pt x="174" y="163"/>
                </a:cubicBezTo>
                <a:lnTo>
                  <a:pt x="194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6"/>
          <p:cNvSpPr/>
          <p:nvPr/>
        </p:nvSpPr>
        <p:spPr>
          <a:xfrm>
            <a:off x="5754687" y="1366837"/>
            <a:ext cx="1158875" cy="606425"/>
          </a:xfrm>
          <a:custGeom>
            <a:avLst/>
            <a:gdLst/>
            <a:ahLst/>
            <a:cxnLst/>
            <a:rect l="l" t="t" r="r" b="b"/>
            <a:pathLst>
              <a:path w="285" h="149" extrusionOk="0">
                <a:moveTo>
                  <a:pt x="206" y="140"/>
                </a:moveTo>
                <a:cubicBezTo>
                  <a:pt x="202" y="142"/>
                  <a:pt x="198" y="143"/>
                  <a:pt x="193" y="144"/>
                </a:cubicBezTo>
                <a:cubicBezTo>
                  <a:pt x="179" y="148"/>
                  <a:pt x="164" y="148"/>
                  <a:pt x="146" y="149"/>
                </a:cubicBezTo>
                <a:cubicBezTo>
                  <a:pt x="128" y="148"/>
                  <a:pt x="114" y="148"/>
                  <a:pt x="99" y="144"/>
                </a:cubicBezTo>
                <a:cubicBezTo>
                  <a:pt x="95" y="143"/>
                  <a:pt x="91" y="142"/>
                  <a:pt x="87" y="140"/>
                </a:cubicBezTo>
                <a:cubicBezTo>
                  <a:pt x="74" y="134"/>
                  <a:pt x="74" y="124"/>
                  <a:pt x="81" y="117"/>
                </a:cubicBezTo>
                <a:cubicBezTo>
                  <a:pt x="89" y="110"/>
                  <a:pt x="98" y="105"/>
                  <a:pt x="108" y="100"/>
                </a:cubicBezTo>
                <a:cubicBezTo>
                  <a:pt x="112" y="98"/>
                  <a:pt x="116" y="96"/>
                  <a:pt x="121" y="95"/>
                </a:cubicBezTo>
                <a:cubicBezTo>
                  <a:pt x="129" y="91"/>
                  <a:pt x="131" y="83"/>
                  <a:pt x="125" y="77"/>
                </a:cubicBezTo>
                <a:cubicBezTo>
                  <a:pt x="113" y="64"/>
                  <a:pt x="108" y="49"/>
                  <a:pt x="109" y="33"/>
                </a:cubicBezTo>
                <a:cubicBezTo>
                  <a:pt x="109" y="15"/>
                  <a:pt x="120" y="6"/>
                  <a:pt x="136" y="2"/>
                </a:cubicBezTo>
                <a:cubicBezTo>
                  <a:pt x="140" y="1"/>
                  <a:pt x="143" y="0"/>
                  <a:pt x="146" y="0"/>
                </a:cubicBezTo>
                <a:cubicBezTo>
                  <a:pt x="150" y="0"/>
                  <a:pt x="153" y="1"/>
                  <a:pt x="157" y="2"/>
                </a:cubicBezTo>
                <a:cubicBezTo>
                  <a:pt x="173" y="6"/>
                  <a:pt x="183" y="15"/>
                  <a:pt x="184" y="33"/>
                </a:cubicBezTo>
                <a:cubicBezTo>
                  <a:pt x="184" y="49"/>
                  <a:pt x="180" y="65"/>
                  <a:pt x="167" y="77"/>
                </a:cubicBezTo>
                <a:cubicBezTo>
                  <a:pt x="161" y="83"/>
                  <a:pt x="164" y="91"/>
                  <a:pt x="172" y="95"/>
                </a:cubicBezTo>
                <a:cubicBezTo>
                  <a:pt x="176" y="96"/>
                  <a:pt x="181" y="98"/>
                  <a:pt x="185" y="100"/>
                </a:cubicBezTo>
                <a:cubicBezTo>
                  <a:pt x="195" y="105"/>
                  <a:pt x="204" y="110"/>
                  <a:pt x="211" y="117"/>
                </a:cubicBezTo>
                <a:cubicBezTo>
                  <a:pt x="216" y="122"/>
                  <a:pt x="218" y="134"/>
                  <a:pt x="206" y="140"/>
                </a:cubicBezTo>
                <a:close/>
                <a:moveTo>
                  <a:pt x="281" y="127"/>
                </a:moveTo>
                <a:cubicBezTo>
                  <a:pt x="275" y="122"/>
                  <a:pt x="269" y="118"/>
                  <a:pt x="262" y="115"/>
                </a:cubicBezTo>
                <a:cubicBezTo>
                  <a:pt x="259" y="114"/>
                  <a:pt x="256" y="112"/>
                  <a:pt x="253" y="111"/>
                </a:cubicBezTo>
                <a:cubicBezTo>
                  <a:pt x="247" y="109"/>
                  <a:pt x="246" y="103"/>
                  <a:pt x="250" y="99"/>
                </a:cubicBezTo>
                <a:cubicBezTo>
                  <a:pt x="259" y="90"/>
                  <a:pt x="262" y="80"/>
                  <a:pt x="261" y="68"/>
                </a:cubicBezTo>
                <a:cubicBezTo>
                  <a:pt x="261" y="56"/>
                  <a:pt x="254" y="49"/>
                  <a:pt x="242" y="46"/>
                </a:cubicBezTo>
                <a:cubicBezTo>
                  <a:pt x="240" y="46"/>
                  <a:pt x="238" y="46"/>
                  <a:pt x="235" y="46"/>
                </a:cubicBezTo>
                <a:cubicBezTo>
                  <a:pt x="233" y="46"/>
                  <a:pt x="231" y="46"/>
                  <a:pt x="228" y="46"/>
                </a:cubicBezTo>
                <a:cubicBezTo>
                  <a:pt x="217" y="49"/>
                  <a:pt x="210" y="56"/>
                  <a:pt x="209" y="68"/>
                </a:cubicBezTo>
                <a:cubicBezTo>
                  <a:pt x="209" y="80"/>
                  <a:pt x="212" y="90"/>
                  <a:pt x="221" y="99"/>
                </a:cubicBezTo>
                <a:cubicBezTo>
                  <a:pt x="225" y="103"/>
                  <a:pt x="223" y="109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8" y="112"/>
                  <a:pt x="219" y="113"/>
                  <a:pt x="219" y="114"/>
                </a:cubicBezTo>
                <a:cubicBezTo>
                  <a:pt x="223" y="118"/>
                  <a:pt x="225" y="124"/>
                  <a:pt x="224" y="130"/>
                </a:cubicBezTo>
                <a:cubicBezTo>
                  <a:pt x="223" y="136"/>
                  <a:pt x="219" y="142"/>
                  <a:pt x="213" y="145"/>
                </a:cubicBezTo>
                <a:cubicBezTo>
                  <a:pt x="211" y="145"/>
                  <a:pt x="209" y="146"/>
                  <a:pt x="207" y="147"/>
                </a:cubicBezTo>
                <a:cubicBezTo>
                  <a:pt x="216" y="148"/>
                  <a:pt x="225" y="149"/>
                  <a:pt x="235" y="149"/>
                </a:cubicBezTo>
                <a:cubicBezTo>
                  <a:pt x="248" y="149"/>
                  <a:pt x="258" y="148"/>
                  <a:pt x="268" y="146"/>
                </a:cubicBezTo>
                <a:cubicBezTo>
                  <a:pt x="271" y="145"/>
                  <a:pt x="274" y="144"/>
                  <a:pt x="277" y="143"/>
                </a:cubicBezTo>
                <a:cubicBezTo>
                  <a:pt x="285" y="139"/>
                  <a:pt x="284" y="130"/>
                  <a:pt x="281" y="127"/>
                </a:cubicBezTo>
                <a:close/>
                <a:moveTo>
                  <a:pt x="67" y="130"/>
                </a:moveTo>
                <a:cubicBezTo>
                  <a:pt x="66" y="124"/>
                  <a:pt x="68" y="119"/>
                  <a:pt x="73" y="114"/>
                </a:cubicBezTo>
                <a:cubicBezTo>
                  <a:pt x="75" y="112"/>
                  <a:pt x="77" y="110"/>
                  <a:pt x="79" y="109"/>
                </a:cubicBezTo>
                <a:cubicBezTo>
                  <a:pt x="78" y="108"/>
                  <a:pt x="77" y="108"/>
                  <a:pt x="75" y="107"/>
                </a:cubicBezTo>
                <a:cubicBezTo>
                  <a:pt x="69" y="105"/>
                  <a:pt x="67" y="98"/>
                  <a:pt x="72" y="93"/>
                </a:cubicBezTo>
                <a:cubicBezTo>
                  <a:pt x="81" y="84"/>
                  <a:pt x="85" y="72"/>
                  <a:pt x="85" y="59"/>
                </a:cubicBezTo>
                <a:cubicBezTo>
                  <a:pt x="84" y="46"/>
                  <a:pt x="76" y="39"/>
                  <a:pt x="64" y="35"/>
                </a:cubicBezTo>
                <a:cubicBezTo>
                  <a:pt x="61" y="35"/>
                  <a:pt x="58" y="34"/>
                  <a:pt x="56" y="34"/>
                </a:cubicBezTo>
                <a:cubicBezTo>
                  <a:pt x="53" y="34"/>
                  <a:pt x="50" y="35"/>
                  <a:pt x="48" y="35"/>
                </a:cubicBezTo>
                <a:cubicBezTo>
                  <a:pt x="35" y="39"/>
                  <a:pt x="27" y="46"/>
                  <a:pt x="27" y="59"/>
                </a:cubicBezTo>
                <a:cubicBezTo>
                  <a:pt x="26" y="72"/>
                  <a:pt x="30" y="84"/>
                  <a:pt x="39" y="93"/>
                </a:cubicBezTo>
                <a:cubicBezTo>
                  <a:pt x="44" y="98"/>
                  <a:pt x="42" y="105"/>
                  <a:pt x="36" y="107"/>
                </a:cubicBezTo>
                <a:cubicBezTo>
                  <a:pt x="33" y="108"/>
                  <a:pt x="29" y="110"/>
                  <a:pt x="26" y="111"/>
                </a:cubicBezTo>
                <a:cubicBezTo>
                  <a:pt x="18" y="115"/>
                  <a:pt x="11" y="119"/>
                  <a:pt x="5" y="125"/>
                </a:cubicBezTo>
                <a:cubicBezTo>
                  <a:pt x="0" y="130"/>
                  <a:pt x="0" y="138"/>
                  <a:pt x="10" y="142"/>
                </a:cubicBezTo>
                <a:cubicBezTo>
                  <a:pt x="13" y="144"/>
                  <a:pt x="16" y="145"/>
                  <a:pt x="20" y="145"/>
                </a:cubicBezTo>
                <a:cubicBezTo>
                  <a:pt x="30" y="148"/>
                  <a:pt x="42" y="148"/>
                  <a:pt x="56" y="149"/>
                </a:cubicBezTo>
                <a:cubicBezTo>
                  <a:pt x="67" y="149"/>
                  <a:pt x="76" y="148"/>
                  <a:pt x="85" y="147"/>
                </a:cubicBezTo>
                <a:cubicBezTo>
                  <a:pt x="83" y="146"/>
                  <a:pt x="82" y="145"/>
                  <a:pt x="80" y="145"/>
                </a:cubicBezTo>
                <a:cubicBezTo>
                  <a:pt x="73" y="141"/>
                  <a:pt x="68" y="136"/>
                  <a:pt x="67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6"/>
          <p:cNvSpPr/>
          <p:nvPr/>
        </p:nvSpPr>
        <p:spPr>
          <a:xfrm>
            <a:off x="7527925" y="3175000"/>
            <a:ext cx="704850" cy="631825"/>
          </a:xfrm>
          <a:custGeom>
            <a:avLst/>
            <a:gdLst/>
            <a:ahLst/>
            <a:cxnLst/>
            <a:rect l="l" t="t" r="r" b="b"/>
            <a:pathLst>
              <a:path w="173" h="155" extrusionOk="0">
                <a:moveTo>
                  <a:pt x="117" y="21"/>
                </a:moveTo>
                <a:cubicBezTo>
                  <a:pt x="107" y="21"/>
                  <a:pt x="107" y="21"/>
                  <a:pt x="107" y="21"/>
                </a:cubicBezTo>
                <a:cubicBezTo>
                  <a:pt x="106" y="14"/>
                  <a:pt x="102" y="9"/>
                  <a:pt x="9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1" y="9"/>
                  <a:pt x="66" y="14"/>
                  <a:pt x="6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9"/>
                  <a:pt x="64" y="0"/>
                  <a:pt x="7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7" y="9"/>
                  <a:pt x="117" y="21"/>
                </a:cubicBezTo>
                <a:close/>
                <a:moveTo>
                  <a:pt x="26" y="86"/>
                </a:moveTo>
                <a:cubicBezTo>
                  <a:pt x="70" y="86"/>
                  <a:pt x="70" y="86"/>
                  <a:pt x="70" y="86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73" y="71"/>
                  <a:pt x="78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9" y="71"/>
                  <a:pt x="103" y="75"/>
                  <a:pt x="103" y="8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60" y="86"/>
                  <a:pt x="171" y="76"/>
                  <a:pt x="173" y="62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35"/>
                  <a:pt x="164" y="25"/>
                  <a:pt x="153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8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6"/>
                  <a:pt x="26" y="86"/>
                </a:cubicBezTo>
                <a:close/>
                <a:moveTo>
                  <a:pt x="147" y="93"/>
                </a:moveTo>
                <a:cubicBezTo>
                  <a:pt x="103" y="93"/>
                  <a:pt x="103" y="93"/>
                  <a:pt x="103" y="93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104"/>
                  <a:pt x="99" y="108"/>
                  <a:pt x="95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3" y="108"/>
                  <a:pt x="70" y="104"/>
                  <a:pt x="70" y="100"/>
                </a:cubicBezTo>
                <a:cubicBezTo>
                  <a:pt x="70" y="93"/>
                  <a:pt x="70" y="93"/>
                  <a:pt x="70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15" y="93"/>
                  <a:pt x="5" y="87"/>
                  <a:pt x="0" y="7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5"/>
                  <a:pt x="9" y="155"/>
                  <a:pt x="2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33" y="155"/>
                  <a:pt x="33" y="155"/>
                  <a:pt x="33" y="155"/>
                </a:cubicBezTo>
                <a:cubicBezTo>
                  <a:pt x="40" y="155"/>
                  <a:pt x="40" y="155"/>
                  <a:pt x="40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64" y="155"/>
                  <a:pt x="173" y="145"/>
                  <a:pt x="173" y="132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67" y="87"/>
                  <a:pt x="157" y="93"/>
                  <a:pt x="147" y="93"/>
                </a:cubicBezTo>
                <a:close/>
                <a:moveTo>
                  <a:pt x="94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7" y="78"/>
                  <a:pt x="75" y="79"/>
                  <a:pt x="75" y="81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93"/>
                  <a:pt x="75" y="93"/>
                  <a:pt x="75" y="93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9"/>
                  <a:pt x="75" y="99"/>
                  <a:pt x="75" y="99"/>
                </a:cubicBezTo>
                <a:cubicBezTo>
                  <a:pt x="75" y="101"/>
                  <a:pt x="77" y="102"/>
                  <a:pt x="78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6" y="102"/>
                  <a:pt x="97" y="101"/>
                  <a:pt x="97" y="99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3"/>
                  <a:pt x="97" y="93"/>
                  <a:pt x="97" y="93"/>
                </a:cubicBezTo>
                <a:cubicBezTo>
                  <a:pt x="97" y="87"/>
                  <a:pt x="97" y="87"/>
                  <a:pt x="97" y="87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81"/>
                  <a:pt x="97" y="81"/>
                  <a:pt x="97" y="81"/>
                </a:cubicBezTo>
                <a:cubicBezTo>
                  <a:pt x="97" y="79"/>
                  <a:pt x="96" y="78"/>
                  <a:pt x="94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7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795" name="Google Shape;795;p47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796" name="Google Shape;796;p47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797" name="Google Shape;797;p47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798" name="Google Shape;798;p47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799" name="Google Shape;799;p47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00" name="Google Shape;800;p47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01" name="Google Shape;801;p47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02" name="Google Shape;802;p47"/>
          <p:cNvSpPr/>
          <p:nvPr/>
        </p:nvSpPr>
        <p:spPr>
          <a:xfrm>
            <a:off x="3622675" y="936625"/>
            <a:ext cx="3375025" cy="2232025"/>
          </a:xfrm>
          <a:custGeom>
            <a:avLst/>
            <a:gdLst/>
            <a:ahLst/>
            <a:cxnLst/>
            <a:rect l="l" t="t" r="r" b="b"/>
            <a:pathLst>
              <a:path w="770" h="509" extrusionOk="0">
                <a:moveTo>
                  <a:pt x="111" y="392"/>
                </a:moveTo>
                <a:cubicBezTo>
                  <a:pt x="181" y="351"/>
                  <a:pt x="274" y="345"/>
                  <a:pt x="322" y="345"/>
                </a:cubicBezTo>
                <a:cubicBezTo>
                  <a:pt x="340" y="345"/>
                  <a:pt x="351" y="346"/>
                  <a:pt x="353" y="346"/>
                </a:cubicBezTo>
                <a:cubicBezTo>
                  <a:pt x="768" y="346"/>
                  <a:pt x="768" y="346"/>
                  <a:pt x="768" y="346"/>
                </a:cubicBezTo>
                <a:cubicBezTo>
                  <a:pt x="769" y="314"/>
                  <a:pt x="770" y="202"/>
                  <a:pt x="724" y="124"/>
                </a:cubicBezTo>
                <a:cubicBezTo>
                  <a:pt x="670" y="31"/>
                  <a:pt x="575" y="3"/>
                  <a:pt x="564" y="0"/>
                </a:cubicBezTo>
                <a:cubicBezTo>
                  <a:pt x="271" y="1"/>
                  <a:pt x="30" y="224"/>
                  <a:pt x="0" y="509"/>
                </a:cubicBezTo>
                <a:cubicBezTo>
                  <a:pt x="19" y="472"/>
                  <a:pt x="54" y="425"/>
                  <a:pt x="111" y="392"/>
                </a:cubicBezTo>
                <a:close/>
              </a:path>
            </a:pathLst>
          </a:custGeom>
          <a:solidFill>
            <a:srgbClr val="D9E8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47"/>
          <p:cNvSpPr/>
          <p:nvPr/>
        </p:nvSpPr>
        <p:spPr>
          <a:xfrm>
            <a:off x="3609975" y="2536825"/>
            <a:ext cx="2230437" cy="3368675"/>
          </a:xfrm>
          <a:custGeom>
            <a:avLst/>
            <a:gdLst/>
            <a:ahLst/>
            <a:cxnLst/>
            <a:rect l="l" t="t" r="r" b="b"/>
            <a:pathLst>
              <a:path w="509" h="768" extrusionOk="0">
                <a:moveTo>
                  <a:pt x="124" y="44"/>
                </a:moveTo>
                <a:cubicBezTo>
                  <a:pt x="31" y="98"/>
                  <a:pt x="3" y="193"/>
                  <a:pt x="0" y="204"/>
                </a:cubicBezTo>
                <a:cubicBezTo>
                  <a:pt x="1" y="497"/>
                  <a:pt x="224" y="739"/>
                  <a:pt x="509" y="768"/>
                </a:cubicBezTo>
                <a:cubicBezTo>
                  <a:pt x="472" y="749"/>
                  <a:pt x="425" y="715"/>
                  <a:pt x="392" y="657"/>
                </a:cubicBezTo>
                <a:cubicBezTo>
                  <a:pt x="336" y="561"/>
                  <a:pt x="345" y="425"/>
                  <a:pt x="346" y="415"/>
                </a:cubicBezTo>
                <a:cubicBezTo>
                  <a:pt x="346" y="0"/>
                  <a:pt x="346" y="0"/>
                  <a:pt x="346" y="0"/>
                </a:cubicBezTo>
                <a:cubicBezTo>
                  <a:pt x="341" y="0"/>
                  <a:pt x="334" y="0"/>
                  <a:pt x="325" y="0"/>
                </a:cubicBezTo>
                <a:cubicBezTo>
                  <a:pt x="279" y="0"/>
                  <a:pt x="190" y="5"/>
                  <a:pt x="124" y="44"/>
                </a:cubicBezTo>
                <a:close/>
              </a:path>
            </a:pathLst>
          </a:custGeom>
          <a:solidFill>
            <a:srgbClr val="91BE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47"/>
          <p:cNvSpPr/>
          <p:nvPr/>
        </p:nvSpPr>
        <p:spPr>
          <a:xfrm>
            <a:off x="5200650" y="3686175"/>
            <a:ext cx="3375025" cy="2233612"/>
          </a:xfrm>
          <a:custGeom>
            <a:avLst/>
            <a:gdLst/>
            <a:ahLst/>
            <a:cxnLst/>
            <a:rect l="l" t="t" r="r" b="b"/>
            <a:pathLst>
              <a:path w="770" h="509" extrusionOk="0">
                <a:moveTo>
                  <a:pt x="659" y="118"/>
                </a:moveTo>
                <a:cubicBezTo>
                  <a:pt x="589" y="158"/>
                  <a:pt x="496" y="164"/>
                  <a:pt x="448" y="164"/>
                </a:cubicBezTo>
                <a:cubicBezTo>
                  <a:pt x="430" y="164"/>
                  <a:pt x="419" y="164"/>
                  <a:pt x="417" y="163"/>
                </a:cubicBezTo>
                <a:cubicBezTo>
                  <a:pt x="2" y="163"/>
                  <a:pt x="2" y="163"/>
                  <a:pt x="2" y="163"/>
                </a:cubicBezTo>
                <a:cubicBezTo>
                  <a:pt x="1" y="196"/>
                  <a:pt x="0" y="307"/>
                  <a:pt x="46" y="385"/>
                </a:cubicBezTo>
                <a:cubicBezTo>
                  <a:pt x="100" y="478"/>
                  <a:pt x="195" y="506"/>
                  <a:pt x="206" y="509"/>
                </a:cubicBezTo>
                <a:cubicBezTo>
                  <a:pt x="499" y="508"/>
                  <a:pt x="740" y="285"/>
                  <a:pt x="770" y="0"/>
                </a:cubicBezTo>
                <a:cubicBezTo>
                  <a:pt x="751" y="37"/>
                  <a:pt x="716" y="84"/>
                  <a:pt x="659" y="118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47"/>
          <p:cNvSpPr/>
          <p:nvPr/>
        </p:nvSpPr>
        <p:spPr>
          <a:xfrm>
            <a:off x="6357937" y="949325"/>
            <a:ext cx="2230437" cy="3373437"/>
          </a:xfrm>
          <a:custGeom>
            <a:avLst/>
            <a:gdLst/>
            <a:ahLst/>
            <a:cxnLst/>
            <a:rect l="l" t="t" r="r" b="b"/>
            <a:pathLst>
              <a:path w="509" h="769" extrusionOk="0">
                <a:moveTo>
                  <a:pt x="163" y="768"/>
                </a:moveTo>
                <a:cubicBezTo>
                  <a:pt x="168" y="768"/>
                  <a:pt x="175" y="769"/>
                  <a:pt x="184" y="769"/>
                </a:cubicBezTo>
                <a:cubicBezTo>
                  <a:pt x="184" y="769"/>
                  <a:pt x="184" y="769"/>
                  <a:pt x="184" y="769"/>
                </a:cubicBezTo>
                <a:cubicBezTo>
                  <a:pt x="231" y="769"/>
                  <a:pt x="319" y="763"/>
                  <a:pt x="385" y="724"/>
                </a:cubicBezTo>
                <a:cubicBezTo>
                  <a:pt x="478" y="670"/>
                  <a:pt x="506" y="575"/>
                  <a:pt x="509" y="564"/>
                </a:cubicBezTo>
                <a:cubicBezTo>
                  <a:pt x="508" y="271"/>
                  <a:pt x="285" y="30"/>
                  <a:pt x="0" y="0"/>
                </a:cubicBezTo>
                <a:cubicBezTo>
                  <a:pt x="37" y="19"/>
                  <a:pt x="84" y="54"/>
                  <a:pt x="117" y="111"/>
                </a:cubicBezTo>
                <a:cubicBezTo>
                  <a:pt x="173" y="207"/>
                  <a:pt x="164" y="343"/>
                  <a:pt x="163" y="353"/>
                </a:cubicBezTo>
                <a:lnTo>
                  <a:pt x="163" y="768"/>
                </a:lnTo>
                <a:close/>
              </a:path>
            </a:pathLst>
          </a:custGeom>
          <a:solidFill>
            <a:srgbClr val="F26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47"/>
          <p:cNvSpPr/>
          <p:nvPr/>
        </p:nvSpPr>
        <p:spPr>
          <a:xfrm>
            <a:off x="6094412" y="4835525"/>
            <a:ext cx="915987" cy="609600"/>
          </a:xfrm>
          <a:custGeom>
            <a:avLst/>
            <a:gdLst/>
            <a:ahLst/>
            <a:cxnLst/>
            <a:rect l="l" t="t" r="r" b="b"/>
            <a:pathLst>
              <a:path w="209" h="139" extrusionOk="0">
                <a:moveTo>
                  <a:pt x="166" y="14"/>
                </a:moveTo>
                <a:cubicBezTo>
                  <a:pt x="185" y="62"/>
                  <a:pt x="185" y="62"/>
                  <a:pt x="185" y="6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48" y="61"/>
                  <a:pt x="109" y="27"/>
                  <a:pt x="106" y="27"/>
                </a:cubicBezTo>
                <a:cubicBezTo>
                  <a:pt x="103" y="27"/>
                  <a:pt x="91" y="32"/>
                  <a:pt x="90" y="32"/>
                </a:cubicBezTo>
                <a:cubicBezTo>
                  <a:pt x="90" y="32"/>
                  <a:pt x="82" y="34"/>
                  <a:pt x="76" y="34"/>
                </a:cubicBezTo>
                <a:cubicBezTo>
                  <a:pt x="73" y="34"/>
                  <a:pt x="70" y="34"/>
                  <a:pt x="69" y="33"/>
                </a:cubicBezTo>
                <a:cubicBezTo>
                  <a:pt x="67" y="32"/>
                  <a:pt x="66" y="31"/>
                  <a:pt x="67" y="29"/>
                </a:cubicBezTo>
                <a:cubicBezTo>
                  <a:pt x="67" y="27"/>
                  <a:pt x="69" y="24"/>
                  <a:pt x="71" y="23"/>
                </a:cubicBezTo>
                <a:cubicBezTo>
                  <a:pt x="81" y="18"/>
                  <a:pt x="109" y="8"/>
                  <a:pt x="112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9" y="7"/>
                  <a:pt x="161" y="13"/>
                  <a:pt x="166" y="14"/>
                </a:cubicBezTo>
                <a:close/>
                <a:moveTo>
                  <a:pt x="183" y="0"/>
                </a:moveTo>
                <a:cubicBezTo>
                  <a:pt x="182" y="0"/>
                  <a:pt x="182" y="0"/>
                  <a:pt x="181" y="0"/>
                </a:cubicBezTo>
                <a:cubicBezTo>
                  <a:pt x="173" y="4"/>
                  <a:pt x="173" y="4"/>
                  <a:pt x="173" y="4"/>
                </a:cubicBezTo>
                <a:cubicBezTo>
                  <a:pt x="172" y="4"/>
                  <a:pt x="171" y="5"/>
                  <a:pt x="170" y="7"/>
                </a:cubicBezTo>
                <a:cubicBezTo>
                  <a:pt x="170" y="8"/>
                  <a:pt x="170" y="9"/>
                  <a:pt x="170" y="11"/>
                </a:cubicBezTo>
                <a:cubicBezTo>
                  <a:pt x="190" y="61"/>
                  <a:pt x="190" y="61"/>
                  <a:pt x="190" y="61"/>
                </a:cubicBezTo>
                <a:cubicBezTo>
                  <a:pt x="191" y="64"/>
                  <a:pt x="194" y="65"/>
                  <a:pt x="197" y="64"/>
                </a:cubicBezTo>
                <a:cubicBezTo>
                  <a:pt x="205" y="61"/>
                  <a:pt x="205" y="61"/>
                  <a:pt x="205" y="61"/>
                </a:cubicBezTo>
                <a:cubicBezTo>
                  <a:pt x="206" y="61"/>
                  <a:pt x="208" y="60"/>
                  <a:pt x="208" y="58"/>
                </a:cubicBezTo>
                <a:cubicBezTo>
                  <a:pt x="209" y="57"/>
                  <a:pt x="209" y="56"/>
                  <a:pt x="208" y="54"/>
                </a:cubicBezTo>
                <a:cubicBezTo>
                  <a:pt x="188" y="4"/>
                  <a:pt x="188" y="4"/>
                  <a:pt x="188" y="4"/>
                </a:cubicBezTo>
                <a:cubicBezTo>
                  <a:pt x="187" y="1"/>
                  <a:pt x="185" y="0"/>
                  <a:pt x="183" y="0"/>
                </a:cubicBezTo>
                <a:close/>
                <a:moveTo>
                  <a:pt x="0" y="70"/>
                </a:moveTo>
                <a:cubicBezTo>
                  <a:pt x="0" y="71"/>
                  <a:pt x="0" y="73"/>
                  <a:pt x="1" y="74"/>
                </a:cubicBezTo>
                <a:cubicBezTo>
                  <a:pt x="2" y="75"/>
                  <a:pt x="4" y="75"/>
                  <a:pt x="5" y="75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19" y="74"/>
                  <a:pt x="19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3" y="11"/>
                  <a:pt x="22" y="10"/>
                </a:cubicBezTo>
                <a:cubicBezTo>
                  <a:pt x="21" y="9"/>
                  <a:pt x="20" y="8"/>
                  <a:pt x="1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0"/>
                </a:lnTo>
                <a:close/>
                <a:moveTo>
                  <a:pt x="86" y="120"/>
                </a:moveTo>
                <a:cubicBezTo>
                  <a:pt x="85" y="119"/>
                  <a:pt x="84" y="117"/>
                  <a:pt x="82" y="115"/>
                </a:cubicBezTo>
                <a:cubicBezTo>
                  <a:pt x="79" y="112"/>
                  <a:pt x="75" y="113"/>
                  <a:pt x="72" y="117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0" y="132"/>
                  <a:pt x="64" y="136"/>
                  <a:pt x="65" y="138"/>
                </a:cubicBezTo>
                <a:cubicBezTo>
                  <a:pt x="67" y="139"/>
                  <a:pt x="69" y="139"/>
                  <a:pt x="70" y="139"/>
                </a:cubicBezTo>
                <a:cubicBezTo>
                  <a:pt x="72" y="139"/>
                  <a:pt x="74" y="138"/>
                  <a:pt x="76" y="136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5" y="125"/>
                  <a:pt x="86" y="123"/>
                  <a:pt x="86" y="120"/>
                </a:cubicBezTo>
                <a:close/>
                <a:moveTo>
                  <a:pt x="45" y="117"/>
                </a:moveTo>
                <a:cubicBezTo>
                  <a:pt x="42" y="121"/>
                  <a:pt x="43" y="124"/>
                  <a:pt x="48" y="127"/>
                </a:cubicBezTo>
                <a:cubicBezTo>
                  <a:pt x="51" y="130"/>
                  <a:pt x="55" y="130"/>
                  <a:pt x="58" y="126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73" y="108"/>
                  <a:pt x="68" y="104"/>
                  <a:pt x="67" y="103"/>
                </a:cubicBezTo>
                <a:cubicBezTo>
                  <a:pt x="63" y="100"/>
                  <a:pt x="59" y="100"/>
                  <a:pt x="56" y="104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0" y="111"/>
                  <a:pt x="50" y="111"/>
                  <a:pt x="50" y="111"/>
                </a:cubicBezTo>
                <a:lnTo>
                  <a:pt x="45" y="117"/>
                </a:lnTo>
                <a:close/>
                <a:moveTo>
                  <a:pt x="31" y="103"/>
                </a:moveTo>
                <a:cubicBezTo>
                  <a:pt x="29" y="105"/>
                  <a:pt x="28" y="107"/>
                  <a:pt x="29" y="109"/>
                </a:cubicBezTo>
                <a:cubicBezTo>
                  <a:pt x="29" y="111"/>
                  <a:pt x="30" y="113"/>
                  <a:pt x="32" y="114"/>
                </a:cubicBezTo>
                <a:cubicBezTo>
                  <a:pt x="36" y="117"/>
                  <a:pt x="39" y="116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5" y="98"/>
                  <a:pt x="56" y="96"/>
                  <a:pt x="56" y="94"/>
                </a:cubicBezTo>
                <a:cubicBezTo>
                  <a:pt x="55" y="92"/>
                  <a:pt x="54" y="90"/>
                  <a:pt x="52" y="88"/>
                </a:cubicBezTo>
                <a:cubicBezTo>
                  <a:pt x="49" y="85"/>
                  <a:pt x="45" y="86"/>
                  <a:pt x="42" y="90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lnTo>
                  <a:pt x="31" y="103"/>
                </a:lnTo>
                <a:close/>
                <a:moveTo>
                  <a:pt x="28" y="98"/>
                </a:moveTo>
                <a:cubicBezTo>
                  <a:pt x="39" y="85"/>
                  <a:pt x="39" y="85"/>
                  <a:pt x="39" y="85"/>
                </a:cubicBezTo>
                <a:cubicBezTo>
                  <a:pt x="44" y="80"/>
                  <a:pt x="39" y="75"/>
                  <a:pt x="38" y="74"/>
                </a:cubicBezTo>
                <a:cubicBezTo>
                  <a:pt x="34" y="71"/>
                  <a:pt x="31" y="72"/>
                  <a:pt x="27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7"/>
                  <a:pt x="18" y="87"/>
                  <a:pt x="18" y="87"/>
                </a:cubicBezTo>
                <a:cubicBezTo>
                  <a:pt x="16" y="89"/>
                  <a:pt x="16" y="91"/>
                  <a:pt x="16" y="93"/>
                </a:cubicBezTo>
                <a:cubicBezTo>
                  <a:pt x="16" y="95"/>
                  <a:pt x="17" y="96"/>
                  <a:pt x="18" y="97"/>
                </a:cubicBezTo>
                <a:cubicBezTo>
                  <a:pt x="20" y="98"/>
                  <a:pt x="22" y="100"/>
                  <a:pt x="24" y="100"/>
                </a:cubicBezTo>
                <a:cubicBezTo>
                  <a:pt x="26" y="100"/>
                  <a:pt x="27" y="99"/>
                  <a:pt x="28" y="98"/>
                </a:cubicBezTo>
                <a:close/>
                <a:moveTo>
                  <a:pt x="158" y="87"/>
                </a:moveTo>
                <a:cubicBezTo>
                  <a:pt x="160" y="84"/>
                  <a:pt x="162" y="80"/>
                  <a:pt x="157" y="76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34" y="55"/>
                  <a:pt x="110" y="36"/>
                  <a:pt x="105" y="32"/>
                </a:cubicBezTo>
                <a:cubicBezTo>
                  <a:pt x="103" y="33"/>
                  <a:pt x="96" y="35"/>
                  <a:pt x="91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91" y="37"/>
                  <a:pt x="83" y="39"/>
                  <a:pt x="76" y="39"/>
                </a:cubicBezTo>
                <a:cubicBezTo>
                  <a:pt x="72" y="39"/>
                  <a:pt x="68" y="38"/>
                  <a:pt x="66" y="37"/>
                </a:cubicBezTo>
                <a:cubicBezTo>
                  <a:pt x="62" y="34"/>
                  <a:pt x="61" y="31"/>
                  <a:pt x="61" y="29"/>
                </a:cubicBezTo>
                <a:cubicBezTo>
                  <a:pt x="62" y="25"/>
                  <a:pt x="65" y="21"/>
                  <a:pt x="68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68"/>
                  <a:pt x="31" y="67"/>
                  <a:pt x="33" y="67"/>
                </a:cubicBezTo>
                <a:cubicBezTo>
                  <a:pt x="36" y="67"/>
                  <a:pt x="39" y="68"/>
                  <a:pt x="41" y="70"/>
                </a:cubicBezTo>
                <a:cubicBezTo>
                  <a:pt x="45" y="73"/>
                  <a:pt x="47" y="78"/>
                  <a:pt x="46" y="82"/>
                </a:cubicBezTo>
                <a:cubicBezTo>
                  <a:pt x="49" y="81"/>
                  <a:pt x="52" y="82"/>
                  <a:pt x="55" y="85"/>
                </a:cubicBezTo>
                <a:cubicBezTo>
                  <a:pt x="59" y="88"/>
                  <a:pt x="61" y="92"/>
                  <a:pt x="60" y="96"/>
                </a:cubicBezTo>
                <a:cubicBezTo>
                  <a:pt x="64" y="96"/>
                  <a:pt x="67" y="97"/>
                  <a:pt x="70" y="99"/>
                </a:cubicBezTo>
                <a:cubicBezTo>
                  <a:pt x="73" y="102"/>
                  <a:pt x="75" y="105"/>
                  <a:pt x="75" y="109"/>
                </a:cubicBezTo>
                <a:cubicBezTo>
                  <a:pt x="78" y="108"/>
                  <a:pt x="82" y="109"/>
                  <a:pt x="86" y="112"/>
                </a:cubicBezTo>
                <a:cubicBezTo>
                  <a:pt x="90" y="115"/>
                  <a:pt x="92" y="121"/>
                  <a:pt x="90" y="126"/>
                </a:cubicBezTo>
                <a:cubicBezTo>
                  <a:pt x="93" y="128"/>
                  <a:pt x="93" y="128"/>
                  <a:pt x="93" y="128"/>
                </a:cubicBezTo>
                <a:cubicBezTo>
                  <a:pt x="94" y="128"/>
                  <a:pt x="94" y="129"/>
                  <a:pt x="94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6" y="130"/>
                  <a:pt x="97" y="130"/>
                  <a:pt x="98" y="130"/>
                </a:cubicBezTo>
                <a:cubicBezTo>
                  <a:pt x="101" y="130"/>
                  <a:pt x="103" y="129"/>
                  <a:pt x="104" y="127"/>
                </a:cubicBezTo>
                <a:cubicBezTo>
                  <a:pt x="106" y="125"/>
                  <a:pt x="108" y="122"/>
                  <a:pt x="105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6" y="103"/>
                  <a:pt x="86" y="103"/>
                  <a:pt x="86" y="102"/>
                </a:cubicBezTo>
                <a:cubicBezTo>
                  <a:pt x="86" y="101"/>
                  <a:pt x="86" y="101"/>
                  <a:pt x="87" y="100"/>
                </a:cubicBezTo>
                <a:cubicBezTo>
                  <a:pt x="87" y="99"/>
                  <a:pt x="89" y="99"/>
                  <a:pt x="90" y="100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5" y="120"/>
                  <a:pt x="116" y="120"/>
                  <a:pt x="117" y="120"/>
                </a:cubicBezTo>
                <a:cubicBezTo>
                  <a:pt x="120" y="120"/>
                  <a:pt x="122" y="119"/>
                  <a:pt x="124" y="117"/>
                </a:cubicBezTo>
                <a:cubicBezTo>
                  <a:pt x="125" y="115"/>
                  <a:pt x="126" y="113"/>
                  <a:pt x="126" y="111"/>
                </a:cubicBezTo>
                <a:cubicBezTo>
                  <a:pt x="125" y="109"/>
                  <a:pt x="124" y="107"/>
                  <a:pt x="122" y="106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6" y="93"/>
                  <a:pt x="106" y="92"/>
                  <a:pt x="106" y="91"/>
                </a:cubicBezTo>
                <a:cubicBezTo>
                  <a:pt x="106" y="90"/>
                  <a:pt x="106" y="90"/>
                  <a:pt x="106" y="89"/>
                </a:cubicBezTo>
                <a:cubicBezTo>
                  <a:pt x="107" y="88"/>
                  <a:pt x="109" y="88"/>
                  <a:pt x="110" y="89"/>
                </a:cubicBezTo>
                <a:cubicBezTo>
                  <a:pt x="131" y="106"/>
                  <a:pt x="131" y="106"/>
                  <a:pt x="131" y="106"/>
                </a:cubicBezTo>
                <a:cubicBezTo>
                  <a:pt x="133" y="107"/>
                  <a:pt x="135" y="108"/>
                  <a:pt x="136" y="108"/>
                </a:cubicBezTo>
                <a:cubicBezTo>
                  <a:pt x="139" y="108"/>
                  <a:pt x="141" y="106"/>
                  <a:pt x="143" y="104"/>
                </a:cubicBezTo>
                <a:cubicBezTo>
                  <a:pt x="145" y="102"/>
                  <a:pt x="146" y="100"/>
                  <a:pt x="145" y="98"/>
                </a:cubicBezTo>
                <a:cubicBezTo>
                  <a:pt x="145" y="96"/>
                  <a:pt x="144" y="94"/>
                  <a:pt x="142" y="93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4" y="78"/>
                  <a:pt x="123" y="76"/>
                  <a:pt x="124" y="75"/>
                </a:cubicBezTo>
                <a:cubicBezTo>
                  <a:pt x="125" y="74"/>
                  <a:pt x="127" y="73"/>
                  <a:pt x="128" y="74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50" y="92"/>
                  <a:pt x="155" y="91"/>
                  <a:pt x="158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47"/>
          <p:cNvSpPr/>
          <p:nvPr/>
        </p:nvSpPr>
        <p:spPr>
          <a:xfrm>
            <a:off x="4052887" y="3365500"/>
            <a:ext cx="788987" cy="663575"/>
          </a:xfrm>
          <a:custGeom>
            <a:avLst/>
            <a:gdLst/>
            <a:ahLst/>
            <a:cxnLst/>
            <a:rect l="l" t="t" r="r" b="b"/>
            <a:pathLst>
              <a:path w="180" h="151" extrusionOk="0">
                <a:moveTo>
                  <a:pt x="24" y="123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9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9"/>
                  <a:pt x="46" y="8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6"/>
                  <a:pt x="43" y="129"/>
                  <a:pt x="40" y="129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7" y="129"/>
                  <a:pt x="24" y="126"/>
                  <a:pt x="24" y="123"/>
                </a:cubicBezTo>
                <a:close/>
                <a:moveTo>
                  <a:pt x="66" y="62"/>
                </a:moveTo>
                <a:cubicBezTo>
                  <a:pt x="63" y="62"/>
                  <a:pt x="60" y="64"/>
                  <a:pt x="60" y="68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6"/>
                  <a:pt x="63" y="129"/>
                  <a:pt x="66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9" y="129"/>
                  <a:pt x="82" y="126"/>
                  <a:pt x="82" y="123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4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2" y="49"/>
                </a:moveTo>
                <a:cubicBezTo>
                  <a:pt x="99" y="49"/>
                  <a:pt x="96" y="52"/>
                  <a:pt x="96" y="55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6"/>
                  <a:pt x="99" y="129"/>
                  <a:pt x="10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5" y="129"/>
                  <a:pt x="118" y="126"/>
                  <a:pt x="118" y="123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2"/>
                  <a:pt x="115" y="49"/>
                  <a:pt x="112" y="49"/>
                </a:cubicBezTo>
                <a:lnTo>
                  <a:pt x="102" y="49"/>
                </a:lnTo>
                <a:close/>
                <a:moveTo>
                  <a:pt x="138" y="37"/>
                </a:moveTo>
                <a:cubicBezTo>
                  <a:pt x="135" y="37"/>
                  <a:pt x="132" y="39"/>
                  <a:pt x="132" y="4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6"/>
                  <a:pt x="135" y="129"/>
                  <a:pt x="138" y="129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51" y="129"/>
                  <a:pt x="154" y="126"/>
                  <a:pt x="154" y="123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4" y="39"/>
                  <a:pt x="151" y="37"/>
                  <a:pt x="148" y="37"/>
                </a:cubicBezTo>
                <a:lnTo>
                  <a:pt x="138" y="37"/>
                </a:lnTo>
                <a:close/>
                <a:moveTo>
                  <a:pt x="27" y="60"/>
                </a:moveTo>
                <a:cubicBezTo>
                  <a:pt x="65" y="53"/>
                  <a:pt x="101" y="40"/>
                  <a:pt x="134" y="20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7" y="7"/>
                  <a:pt x="127" y="7"/>
                  <a:pt x="127" y="7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99" y="32"/>
                  <a:pt x="63" y="46"/>
                  <a:pt x="26" y="52"/>
                </a:cubicBezTo>
                <a:lnTo>
                  <a:pt x="27" y="60"/>
                </a:lnTo>
                <a:close/>
                <a:moveTo>
                  <a:pt x="180" y="140"/>
                </a:moveTo>
                <a:cubicBezTo>
                  <a:pt x="162" y="130"/>
                  <a:pt x="162" y="130"/>
                  <a:pt x="162" y="130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6"/>
                  <a:pt x="7" y="136"/>
                  <a:pt x="7" y="136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62" y="151"/>
                  <a:pt x="162" y="151"/>
                  <a:pt x="162" y="151"/>
                </a:cubicBezTo>
                <a:lnTo>
                  <a:pt x="180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7"/>
          <p:cNvSpPr/>
          <p:nvPr/>
        </p:nvSpPr>
        <p:spPr>
          <a:xfrm>
            <a:off x="5178425" y="1379537"/>
            <a:ext cx="1157287" cy="604837"/>
          </a:xfrm>
          <a:custGeom>
            <a:avLst/>
            <a:gdLst/>
            <a:ahLst/>
            <a:cxnLst/>
            <a:rect l="l" t="t" r="r" b="b"/>
            <a:pathLst>
              <a:path w="264" h="138" extrusionOk="0">
                <a:moveTo>
                  <a:pt x="191" y="130"/>
                </a:moveTo>
                <a:cubicBezTo>
                  <a:pt x="187" y="132"/>
                  <a:pt x="183" y="133"/>
                  <a:pt x="179" y="134"/>
                </a:cubicBezTo>
                <a:cubicBezTo>
                  <a:pt x="166" y="137"/>
                  <a:pt x="152" y="138"/>
                  <a:pt x="135" y="138"/>
                </a:cubicBezTo>
                <a:cubicBezTo>
                  <a:pt x="118" y="138"/>
                  <a:pt x="105" y="137"/>
                  <a:pt x="92" y="134"/>
                </a:cubicBezTo>
                <a:cubicBezTo>
                  <a:pt x="88" y="133"/>
                  <a:pt x="84" y="132"/>
                  <a:pt x="80" y="130"/>
                </a:cubicBezTo>
                <a:cubicBezTo>
                  <a:pt x="68" y="125"/>
                  <a:pt x="68" y="115"/>
                  <a:pt x="75" y="109"/>
                </a:cubicBezTo>
                <a:cubicBezTo>
                  <a:pt x="82" y="102"/>
                  <a:pt x="90" y="97"/>
                  <a:pt x="99" y="93"/>
                </a:cubicBezTo>
                <a:cubicBezTo>
                  <a:pt x="103" y="91"/>
                  <a:pt x="107" y="89"/>
                  <a:pt x="112" y="88"/>
                </a:cubicBezTo>
                <a:cubicBezTo>
                  <a:pt x="119" y="85"/>
                  <a:pt x="121" y="77"/>
                  <a:pt x="116" y="71"/>
                </a:cubicBezTo>
                <a:cubicBezTo>
                  <a:pt x="104" y="60"/>
                  <a:pt x="100" y="46"/>
                  <a:pt x="100" y="30"/>
                </a:cubicBezTo>
                <a:cubicBezTo>
                  <a:pt x="101" y="14"/>
                  <a:pt x="111" y="5"/>
                  <a:pt x="126" y="1"/>
                </a:cubicBezTo>
                <a:cubicBezTo>
                  <a:pt x="129" y="1"/>
                  <a:pt x="132" y="0"/>
                  <a:pt x="135" y="0"/>
                </a:cubicBezTo>
                <a:cubicBezTo>
                  <a:pt x="138" y="0"/>
                  <a:pt x="142" y="1"/>
                  <a:pt x="145" y="1"/>
                </a:cubicBezTo>
                <a:cubicBezTo>
                  <a:pt x="160" y="5"/>
                  <a:pt x="170" y="14"/>
                  <a:pt x="170" y="30"/>
                </a:cubicBezTo>
                <a:cubicBezTo>
                  <a:pt x="171" y="46"/>
                  <a:pt x="166" y="60"/>
                  <a:pt x="155" y="71"/>
                </a:cubicBezTo>
                <a:cubicBezTo>
                  <a:pt x="149" y="77"/>
                  <a:pt x="151" y="85"/>
                  <a:pt x="159" y="88"/>
                </a:cubicBezTo>
                <a:cubicBezTo>
                  <a:pt x="163" y="89"/>
                  <a:pt x="167" y="91"/>
                  <a:pt x="171" y="93"/>
                </a:cubicBezTo>
                <a:cubicBezTo>
                  <a:pt x="180" y="97"/>
                  <a:pt x="189" y="102"/>
                  <a:pt x="196" y="109"/>
                </a:cubicBezTo>
                <a:cubicBezTo>
                  <a:pt x="200" y="113"/>
                  <a:pt x="202" y="125"/>
                  <a:pt x="191" y="130"/>
                </a:cubicBezTo>
                <a:close/>
                <a:moveTo>
                  <a:pt x="260" y="118"/>
                </a:moveTo>
                <a:cubicBezTo>
                  <a:pt x="255" y="113"/>
                  <a:pt x="249" y="109"/>
                  <a:pt x="243" y="107"/>
                </a:cubicBezTo>
                <a:cubicBezTo>
                  <a:pt x="240" y="105"/>
                  <a:pt x="237" y="104"/>
                  <a:pt x="234" y="103"/>
                </a:cubicBezTo>
                <a:cubicBezTo>
                  <a:pt x="229" y="101"/>
                  <a:pt x="228" y="96"/>
                  <a:pt x="232" y="92"/>
                </a:cubicBezTo>
                <a:cubicBezTo>
                  <a:pt x="240" y="84"/>
                  <a:pt x="243" y="74"/>
                  <a:pt x="242" y="63"/>
                </a:cubicBezTo>
                <a:cubicBezTo>
                  <a:pt x="242" y="52"/>
                  <a:pt x="235" y="46"/>
                  <a:pt x="225" y="43"/>
                </a:cubicBezTo>
                <a:cubicBezTo>
                  <a:pt x="222" y="42"/>
                  <a:pt x="220" y="42"/>
                  <a:pt x="218" y="42"/>
                </a:cubicBezTo>
                <a:cubicBezTo>
                  <a:pt x="216" y="42"/>
                  <a:pt x="214" y="42"/>
                  <a:pt x="211" y="43"/>
                </a:cubicBezTo>
                <a:cubicBezTo>
                  <a:pt x="201" y="46"/>
                  <a:pt x="194" y="52"/>
                  <a:pt x="194" y="63"/>
                </a:cubicBezTo>
                <a:cubicBezTo>
                  <a:pt x="193" y="74"/>
                  <a:pt x="196" y="84"/>
                  <a:pt x="204" y="92"/>
                </a:cubicBezTo>
                <a:cubicBezTo>
                  <a:pt x="208" y="96"/>
                  <a:pt x="207" y="101"/>
                  <a:pt x="201" y="103"/>
                </a:cubicBezTo>
                <a:cubicBezTo>
                  <a:pt x="201" y="103"/>
                  <a:pt x="201" y="103"/>
                  <a:pt x="201" y="103"/>
                </a:cubicBezTo>
                <a:cubicBezTo>
                  <a:pt x="202" y="104"/>
                  <a:pt x="202" y="105"/>
                  <a:pt x="203" y="106"/>
                </a:cubicBezTo>
                <a:cubicBezTo>
                  <a:pt x="207" y="109"/>
                  <a:pt x="209" y="115"/>
                  <a:pt x="208" y="121"/>
                </a:cubicBezTo>
                <a:cubicBezTo>
                  <a:pt x="207" y="127"/>
                  <a:pt x="203" y="131"/>
                  <a:pt x="197" y="134"/>
                </a:cubicBezTo>
                <a:cubicBezTo>
                  <a:pt x="195" y="135"/>
                  <a:pt x="194" y="136"/>
                  <a:pt x="192" y="136"/>
                </a:cubicBezTo>
                <a:cubicBezTo>
                  <a:pt x="200" y="137"/>
                  <a:pt x="208" y="138"/>
                  <a:pt x="218" y="138"/>
                </a:cubicBezTo>
                <a:cubicBezTo>
                  <a:pt x="230" y="138"/>
                  <a:pt x="239" y="137"/>
                  <a:pt x="248" y="135"/>
                </a:cubicBezTo>
                <a:cubicBezTo>
                  <a:pt x="251" y="135"/>
                  <a:pt x="254" y="134"/>
                  <a:pt x="257" y="132"/>
                </a:cubicBezTo>
                <a:cubicBezTo>
                  <a:pt x="264" y="129"/>
                  <a:pt x="263" y="121"/>
                  <a:pt x="260" y="118"/>
                </a:cubicBezTo>
                <a:close/>
                <a:moveTo>
                  <a:pt x="62" y="121"/>
                </a:moveTo>
                <a:cubicBezTo>
                  <a:pt x="61" y="115"/>
                  <a:pt x="63" y="110"/>
                  <a:pt x="67" y="106"/>
                </a:cubicBezTo>
                <a:cubicBezTo>
                  <a:pt x="69" y="104"/>
                  <a:pt x="71" y="102"/>
                  <a:pt x="73" y="101"/>
                </a:cubicBezTo>
                <a:cubicBezTo>
                  <a:pt x="72" y="100"/>
                  <a:pt x="71" y="100"/>
                  <a:pt x="69" y="99"/>
                </a:cubicBezTo>
                <a:cubicBezTo>
                  <a:pt x="63" y="97"/>
                  <a:pt x="62" y="91"/>
                  <a:pt x="66" y="87"/>
                </a:cubicBezTo>
                <a:cubicBezTo>
                  <a:pt x="75" y="78"/>
                  <a:pt x="78" y="67"/>
                  <a:pt x="78" y="55"/>
                </a:cubicBezTo>
                <a:cubicBezTo>
                  <a:pt x="77" y="42"/>
                  <a:pt x="70" y="36"/>
                  <a:pt x="58" y="33"/>
                </a:cubicBezTo>
                <a:cubicBezTo>
                  <a:pt x="56" y="32"/>
                  <a:pt x="53" y="32"/>
                  <a:pt x="51" y="32"/>
                </a:cubicBezTo>
                <a:cubicBezTo>
                  <a:pt x="49" y="32"/>
                  <a:pt x="46" y="32"/>
                  <a:pt x="44" y="33"/>
                </a:cubicBezTo>
                <a:cubicBezTo>
                  <a:pt x="32" y="36"/>
                  <a:pt x="25" y="42"/>
                  <a:pt x="24" y="55"/>
                </a:cubicBezTo>
                <a:cubicBezTo>
                  <a:pt x="24" y="67"/>
                  <a:pt x="27" y="78"/>
                  <a:pt x="36" y="87"/>
                </a:cubicBezTo>
                <a:cubicBezTo>
                  <a:pt x="40" y="91"/>
                  <a:pt x="39" y="97"/>
                  <a:pt x="33" y="99"/>
                </a:cubicBezTo>
                <a:cubicBezTo>
                  <a:pt x="30" y="101"/>
                  <a:pt x="26" y="102"/>
                  <a:pt x="23" y="103"/>
                </a:cubicBezTo>
                <a:cubicBezTo>
                  <a:pt x="16" y="106"/>
                  <a:pt x="10" y="110"/>
                  <a:pt x="4" y="116"/>
                </a:cubicBezTo>
                <a:cubicBezTo>
                  <a:pt x="0" y="121"/>
                  <a:pt x="0" y="128"/>
                  <a:pt x="8" y="132"/>
                </a:cubicBezTo>
                <a:cubicBezTo>
                  <a:pt x="11" y="133"/>
                  <a:pt x="14" y="134"/>
                  <a:pt x="18" y="135"/>
                </a:cubicBezTo>
                <a:cubicBezTo>
                  <a:pt x="28" y="137"/>
                  <a:pt x="38" y="138"/>
                  <a:pt x="51" y="138"/>
                </a:cubicBezTo>
                <a:cubicBezTo>
                  <a:pt x="61" y="138"/>
                  <a:pt x="70" y="137"/>
                  <a:pt x="78" y="136"/>
                </a:cubicBezTo>
                <a:cubicBezTo>
                  <a:pt x="77" y="136"/>
                  <a:pt x="75" y="135"/>
                  <a:pt x="74" y="134"/>
                </a:cubicBezTo>
                <a:cubicBezTo>
                  <a:pt x="67" y="131"/>
                  <a:pt x="63" y="126"/>
                  <a:pt x="62" y="121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7"/>
          <p:cNvSpPr/>
          <p:nvPr/>
        </p:nvSpPr>
        <p:spPr>
          <a:xfrm>
            <a:off x="7440612" y="2844800"/>
            <a:ext cx="704850" cy="631825"/>
          </a:xfrm>
          <a:custGeom>
            <a:avLst/>
            <a:gdLst/>
            <a:ahLst/>
            <a:cxnLst/>
            <a:rect l="l" t="t" r="r" b="b"/>
            <a:pathLst>
              <a:path w="161" h="144" extrusionOk="0">
                <a:moveTo>
                  <a:pt x="109" y="19"/>
                </a:moveTo>
                <a:cubicBezTo>
                  <a:pt x="100" y="19"/>
                  <a:pt x="100" y="19"/>
                  <a:pt x="100" y="19"/>
                </a:cubicBezTo>
                <a:cubicBezTo>
                  <a:pt x="99" y="13"/>
                  <a:pt x="95" y="9"/>
                  <a:pt x="89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9"/>
                  <a:pt x="62" y="13"/>
                  <a:pt x="6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8"/>
                  <a:pt x="59" y="0"/>
                  <a:pt x="6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1" y="0"/>
                  <a:pt x="109" y="8"/>
                  <a:pt x="109" y="19"/>
                </a:cubicBezTo>
                <a:close/>
                <a:moveTo>
                  <a:pt x="24" y="80"/>
                </a:moveTo>
                <a:cubicBezTo>
                  <a:pt x="65" y="80"/>
                  <a:pt x="65" y="80"/>
                  <a:pt x="65" y="80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0"/>
                  <a:pt x="68" y="66"/>
                  <a:pt x="72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2" y="66"/>
                  <a:pt x="96" y="70"/>
                  <a:pt x="96" y="74"/>
                </a:cubicBezTo>
                <a:cubicBezTo>
                  <a:pt x="96" y="80"/>
                  <a:pt x="96" y="80"/>
                  <a:pt x="9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9" y="80"/>
                  <a:pt x="159" y="70"/>
                  <a:pt x="161" y="57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1" y="33"/>
                  <a:pt x="152" y="23"/>
                  <a:pt x="142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8" y="23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4" y="80"/>
                </a:cubicBezTo>
                <a:close/>
                <a:moveTo>
                  <a:pt x="136" y="87"/>
                </a:moveTo>
                <a:cubicBezTo>
                  <a:pt x="96" y="87"/>
                  <a:pt x="96" y="87"/>
                  <a:pt x="96" y="87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7"/>
                  <a:pt x="92" y="100"/>
                  <a:pt x="8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8" y="100"/>
                  <a:pt x="65" y="97"/>
                  <a:pt x="65" y="93"/>
                </a:cubicBezTo>
                <a:cubicBezTo>
                  <a:pt x="65" y="87"/>
                  <a:pt x="65" y="87"/>
                  <a:pt x="65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1"/>
                  <a:pt x="0" y="7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5"/>
                  <a:pt x="8" y="144"/>
                  <a:pt x="19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22" y="144"/>
                  <a:pt x="122" y="144"/>
                  <a:pt x="122" y="144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52" y="144"/>
                  <a:pt x="161" y="135"/>
                  <a:pt x="161" y="123"/>
                </a:cubicBezTo>
                <a:cubicBezTo>
                  <a:pt x="161" y="73"/>
                  <a:pt x="161" y="73"/>
                  <a:pt x="161" y="73"/>
                </a:cubicBezTo>
                <a:cubicBezTo>
                  <a:pt x="155" y="81"/>
                  <a:pt x="146" y="87"/>
                  <a:pt x="136" y="87"/>
                </a:cubicBezTo>
                <a:close/>
                <a:moveTo>
                  <a:pt x="88" y="72"/>
                </a:moveTo>
                <a:cubicBezTo>
                  <a:pt x="73" y="72"/>
                  <a:pt x="73" y="72"/>
                  <a:pt x="73" y="72"/>
                </a:cubicBezTo>
                <a:cubicBezTo>
                  <a:pt x="71" y="72"/>
                  <a:pt x="70" y="74"/>
                  <a:pt x="70" y="75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4"/>
                  <a:pt x="71" y="95"/>
                  <a:pt x="73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9" y="95"/>
                  <a:pt x="90" y="94"/>
                  <a:pt x="90" y="92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4"/>
                  <a:pt x="89" y="72"/>
                  <a:pt x="88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8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15" name="Google Shape;815;p48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816" name="Google Shape;816;p48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817" name="Google Shape;817;p48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818" name="Google Shape;818;p48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819" name="Google Shape;819;p48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20" name="Google Shape;820;p48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21" name="Google Shape;821;p48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22" name="Google Shape;822;p48"/>
          <p:cNvSpPr/>
          <p:nvPr/>
        </p:nvSpPr>
        <p:spPr>
          <a:xfrm>
            <a:off x="6864350" y="2206625"/>
            <a:ext cx="1689100" cy="3675062"/>
          </a:xfrm>
          <a:custGeom>
            <a:avLst/>
            <a:gdLst/>
            <a:ahLst/>
            <a:cxnLst/>
            <a:rect l="l" t="t" r="r" b="b"/>
            <a:pathLst>
              <a:path w="372" h="809" extrusionOk="0">
                <a:moveTo>
                  <a:pt x="0" y="269"/>
                </a:moveTo>
                <a:cubicBezTo>
                  <a:pt x="0" y="462"/>
                  <a:pt x="70" y="644"/>
                  <a:pt x="198" y="786"/>
                </a:cubicBezTo>
                <a:cubicBezTo>
                  <a:pt x="218" y="808"/>
                  <a:pt x="252" y="809"/>
                  <a:pt x="273" y="788"/>
                </a:cubicBezTo>
                <a:cubicBezTo>
                  <a:pt x="352" y="709"/>
                  <a:pt x="352" y="709"/>
                  <a:pt x="352" y="709"/>
                </a:cubicBezTo>
                <a:cubicBezTo>
                  <a:pt x="371" y="690"/>
                  <a:pt x="372" y="659"/>
                  <a:pt x="354" y="638"/>
                </a:cubicBezTo>
                <a:cubicBezTo>
                  <a:pt x="317" y="596"/>
                  <a:pt x="286" y="549"/>
                  <a:pt x="263" y="497"/>
                </a:cubicBezTo>
                <a:cubicBezTo>
                  <a:pt x="231" y="425"/>
                  <a:pt x="215" y="348"/>
                  <a:pt x="215" y="269"/>
                </a:cubicBezTo>
                <a:cubicBezTo>
                  <a:pt x="215" y="190"/>
                  <a:pt x="231" y="113"/>
                  <a:pt x="263" y="41"/>
                </a:cubicBezTo>
                <a:cubicBezTo>
                  <a:pt x="263" y="41"/>
                  <a:pt x="263" y="40"/>
                  <a:pt x="264" y="40"/>
                </a:cubicBezTo>
                <a:cubicBezTo>
                  <a:pt x="273" y="20"/>
                  <a:pt x="251" y="0"/>
                  <a:pt x="232" y="11"/>
                </a:cubicBezTo>
                <a:cubicBezTo>
                  <a:pt x="175" y="45"/>
                  <a:pt x="113" y="71"/>
                  <a:pt x="49" y="89"/>
                </a:cubicBezTo>
                <a:cubicBezTo>
                  <a:pt x="30" y="95"/>
                  <a:pt x="16" y="111"/>
                  <a:pt x="12" y="130"/>
                </a:cubicBezTo>
                <a:cubicBezTo>
                  <a:pt x="4" y="176"/>
                  <a:pt x="0" y="222"/>
                  <a:pt x="0" y="269"/>
                </a:cubicBez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48"/>
          <p:cNvSpPr/>
          <p:nvPr/>
        </p:nvSpPr>
        <p:spPr>
          <a:xfrm>
            <a:off x="3651250" y="4195762"/>
            <a:ext cx="3667125" cy="1690687"/>
          </a:xfrm>
          <a:custGeom>
            <a:avLst/>
            <a:gdLst/>
            <a:ahLst/>
            <a:cxnLst/>
            <a:rect l="l" t="t" r="r" b="b"/>
            <a:pathLst>
              <a:path w="808" h="372" extrusionOk="0">
                <a:moveTo>
                  <a:pt x="311" y="263"/>
                </a:moveTo>
                <a:cubicBezTo>
                  <a:pt x="383" y="231"/>
                  <a:pt x="460" y="215"/>
                  <a:pt x="539" y="215"/>
                </a:cubicBezTo>
                <a:cubicBezTo>
                  <a:pt x="619" y="215"/>
                  <a:pt x="695" y="231"/>
                  <a:pt x="767" y="263"/>
                </a:cubicBezTo>
                <a:cubicBezTo>
                  <a:pt x="768" y="263"/>
                  <a:pt x="768" y="264"/>
                  <a:pt x="768" y="264"/>
                </a:cubicBezTo>
                <a:cubicBezTo>
                  <a:pt x="788" y="273"/>
                  <a:pt x="808" y="251"/>
                  <a:pt x="797" y="232"/>
                </a:cubicBezTo>
                <a:cubicBezTo>
                  <a:pt x="763" y="175"/>
                  <a:pt x="737" y="113"/>
                  <a:pt x="719" y="49"/>
                </a:cubicBezTo>
                <a:cubicBezTo>
                  <a:pt x="713" y="30"/>
                  <a:pt x="697" y="16"/>
                  <a:pt x="678" y="12"/>
                </a:cubicBezTo>
                <a:cubicBezTo>
                  <a:pt x="632" y="4"/>
                  <a:pt x="586" y="0"/>
                  <a:pt x="539" y="0"/>
                </a:cubicBezTo>
                <a:cubicBezTo>
                  <a:pt x="346" y="0"/>
                  <a:pt x="165" y="70"/>
                  <a:pt x="22" y="198"/>
                </a:cubicBezTo>
                <a:cubicBezTo>
                  <a:pt x="0" y="218"/>
                  <a:pt x="0" y="252"/>
                  <a:pt x="20" y="273"/>
                </a:cubicBezTo>
                <a:cubicBezTo>
                  <a:pt x="99" y="352"/>
                  <a:pt x="99" y="352"/>
                  <a:pt x="99" y="352"/>
                </a:cubicBezTo>
                <a:cubicBezTo>
                  <a:pt x="119" y="371"/>
                  <a:pt x="149" y="372"/>
                  <a:pt x="170" y="354"/>
                </a:cubicBezTo>
                <a:cubicBezTo>
                  <a:pt x="212" y="317"/>
                  <a:pt x="259" y="287"/>
                  <a:pt x="311" y="263"/>
                </a:cubicBez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48"/>
          <p:cNvSpPr/>
          <p:nvPr/>
        </p:nvSpPr>
        <p:spPr>
          <a:xfrm>
            <a:off x="3641725" y="979487"/>
            <a:ext cx="1689100" cy="3670300"/>
          </a:xfrm>
          <a:custGeom>
            <a:avLst/>
            <a:gdLst/>
            <a:ahLst/>
            <a:cxnLst/>
            <a:rect l="l" t="t" r="r" b="b"/>
            <a:pathLst>
              <a:path w="372" h="808" extrusionOk="0">
                <a:moveTo>
                  <a:pt x="372" y="539"/>
                </a:moveTo>
                <a:cubicBezTo>
                  <a:pt x="372" y="346"/>
                  <a:pt x="302" y="165"/>
                  <a:pt x="174" y="22"/>
                </a:cubicBezTo>
                <a:cubicBezTo>
                  <a:pt x="154" y="0"/>
                  <a:pt x="120" y="0"/>
                  <a:pt x="99" y="21"/>
                </a:cubicBezTo>
                <a:cubicBezTo>
                  <a:pt x="20" y="99"/>
                  <a:pt x="20" y="99"/>
                  <a:pt x="20" y="99"/>
                </a:cubicBezTo>
                <a:cubicBezTo>
                  <a:pt x="1" y="119"/>
                  <a:pt x="0" y="150"/>
                  <a:pt x="18" y="170"/>
                </a:cubicBezTo>
                <a:cubicBezTo>
                  <a:pt x="55" y="212"/>
                  <a:pt x="86" y="260"/>
                  <a:pt x="109" y="311"/>
                </a:cubicBezTo>
                <a:cubicBezTo>
                  <a:pt x="141" y="383"/>
                  <a:pt x="157" y="460"/>
                  <a:pt x="157" y="539"/>
                </a:cubicBezTo>
                <a:cubicBezTo>
                  <a:pt x="157" y="619"/>
                  <a:pt x="141" y="695"/>
                  <a:pt x="109" y="767"/>
                </a:cubicBezTo>
                <a:cubicBezTo>
                  <a:pt x="109" y="768"/>
                  <a:pt x="109" y="768"/>
                  <a:pt x="108" y="768"/>
                </a:cubicBezTo>
                <a:cubicBezTo>
                  <a:pt x="99" y="788"/>
                  <a:pt x="121" y="808"/>
                  <a:pt x="140" y="797"/>
                </a:cubicBezTo>
                <a:cubicBezTo>
                  <a:pt x="197" y="763"/>
                  <a:pt x="259" y="737"/>
                  <a:pt x="323" y="719"/>
                </a:cubicBezTo>
                <a:cubicBezTo>
                  <a:pt x="342" y="713"/>
                  <a:pt x="356" y="698"/>
                  <a:pt x="360" y="678"/>
                </a:cubicBezTo>
                <a:cubicBezTo>
                  <a:pt x="368" y="632"/>
                  <a:pt x="372" y="586"/>
                  <a:pt x="372" y="539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48"/>
          <p:cNvSpPr/>
          <p:nvPr/>
        </p:nvSpPr>
        <p:spPr>
          <a:xfrm>
            <a:off x="4876800" y="971550"/>
            <a:ext cx="3667125" cy="1689100"/>
          </a:xfrm>
          <a:custGeom>
            <a:avLst/>
            <a:gdLst/>
            <a:ahLst/>
            <a:cxnLst/>
            <a:rect l="l" t="t" r="r" b="b"/>
            <a:pathLst>
              <a:path w="808" h="372" extrusionOk="0">
                <a:moveTo>
                  <a:pt x="269" y="372"/>
                </a:moveTo>
                <a:cubicBezTo>
                  <a:pt x="462" y="372"/>
                  <a:pt x="643" y="302"/>
                  <a:pt x="786" y="174"/>
                </a:cubicBezTo>
                <a:cubicBezTo>
                  <a:pt x="808" y="154"/>
                  <a:pt x="808" y="120"/>
                  <a:pt x="788" y="99"/>
                </a:cubicBezTo>
                <a:cubicBezTo>
                  <a:pt x="709" y="20"/>
                  <a:pt x="709" y="20"/>
                  <a:pt x="709" y="20"/>
                </a:cubicBezTo>
                <a:cubicBezTo>
                  <a:pt x="689" y="1"/>
                  <a:pt x="659" y="0"/>
                  <a:pt x="638" y="18"/>
                </a:cubicBezTo>
                <a:cubicBezTo>
                  <a:pt x="596" y="55"/>
                  <a:pt x="549" y="86"/>
                  <a:pt x="497" y="109"/>
                </a:cubicBezTo>
                <a:cubicBezTo>
                  <a:pt x="425" y="141"/>
                  <a:pt x="348" y="157"/>
                  <a:pt x="269" y="157"/>
                </a:cubicBezTo>
                <a:cubicBezTo>
                  <a:pt x="189" y="157"/>
                  <a:pt x="113" y="141"/>
                  <a:pt x="41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20" y="99"/>
                  <a:pt x="0" y="121"/>
                  <a:pt x="11" y="140"/>
                </a:cubicBezTo>
                <a:cubicBezTo>
                  <a:pt x="45" y="198"/>
                  <a:pt x="71" y="259"/>
                  <a:pt x="89" y="323"/>
                </a:cubicBezTo>
                <a:cubicBezTo>
                  <a:pt x="95" y="342"/>
                  <a:pt x="111" y="356"/>
                  <a:pt x="130" y="360"/>
                </a:cubicBezTo>
                <a:cubicBezTo>
                  <a:pt x="176" y="368"/>
                  <a:pt x="222" y="372"/>
                  <a:pt x="269" y="372"/>
                </a:cubicBez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48"/>
          <p:cNvSpPr/>
          <p:nvPr/>
        </p:nvSpPr>
        <p:spPr>
          <a:xfrm>
            <a:off x="5816600" y="1920875"/>
            <a:ext cx="808037" cy="539750"/>
          </a:xfrm>
          <a:custGeom>
            <a:avLst/>
            <a:gdLst/>
            <a:ahLst/>
            <a:cxnLst/>
            <a:rect l="l" t="t" r="r" b="b"/>
            <a:pathLst>
              <a:path w="178" h="119" extrusionOk="0">
                <a:moveTo>
                  <a:pt x="142" y="11"/>
                </a:moveTo>
                <a:cubicBezTo>
                  <a:pt x="158" y="53"/>
                  <a:pt x="158" y="53"/>
                  <a:pt x="158" y="53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27" y="52"/>
                  <a:pt x="93" y="23"/>
                  <a:pt x="90" y="23"/>
                </a:cubicBezTo>
                <a:cubicBezTo>
                  <a:pt x="88" y="23"/>
                  <a:pt x="78" y="27"/>
                  <a:pt x="77" y="27"/>
                </a:cubicBezTo>
                <a:cubicBezTo>
                  <a:pt x="77" y="27"/>
                  <a:pt x="70" y="29"/>
                  <a:pt x="65" y="29"/>
                </a:cubicBezTo>
                <a:cubicBezTo>
                  <a:pt x="62" y="29"/>
                  <a:pt x="60" y="28"/>
                  <a:pt x="59" y="28"/>
                </a:cubicBezTo>
                <a:cubicBezTo>
                  <a:pt x="58" y="27"/>
                  <a:pt x="57" y="26"/>
                  <a:pt x="57" y="25"/>
                </a:cubicBezTo>
                <a:cubicBezTo>
                  <a:pt x="57" y="23"/>
                  <a:pt x="59" y="20"/>
                  <a:pt x="61" y="20"/>
                </a:cubicBezTo>
                <a:cubicBezTo>
                  <a:pt x="70" y="15"/>
                  <a:pt x="93" y="6"/>
                  <a:pt x="95" y="6"/>
                </a:cubicBezTo>
                <a:cubicBezTo>
                  <a:pt x="95" y="6"/>
                  <a:pt x="96" y="6"/>
                  <a:pt x="96" y="6"/>
                </a:cubicBezTo>
                <a:cubicBezTo>
                  <a:pt x="101" y="6"/>
                  <a:pt x="137" y="11"/>
                  <a:pt x="142" y="11"/>
                </a:cubicBezTo>
                <a:close/>
                <a:moveTo>
                  <a:pt x="156" y="0"/>
                </a:moveTo>
                <a:cubicBezTo>
                  <a:pt x="156" y="0"/>
                  <a:pt x="155" y="0"/>
                  <a:pt x="155" y="0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3"/>
                  <a:pt x="146" y="4"/>
                  <a:pt x="145" y="5"/>
                </a:cubicBezTo>
                <a:cubicBezTo>
                  <a:pt x="145" y="6"/>
                  <a:pt x="145" y="8"/>
                  <a:pt x="145" y="9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3" y="54"/>
                  <a:pt x="166" y="56"/>
                  <a:pt x="168" y="55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6" y="51"/>
                  <a:pt x="177" y="51"/>
                  <a:pt x="178" y="49"/>
                </a:cubicBezTo>
                <a:cubicBezTo>
                  <a:pt x="178" y="48"/>
                  <a:pt x="178" y="47"/>
                  <a:pt x="178" y="46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1"/>
                  <a:pt x="158" y="0"/>
                  <a:pt x="156" y="0"/>
                </a:cubicBezTo>
                <a:close/>
                <a:moveTo>
                  <a:pt x="0" y="59"/>
                </a:moveTo>
                <a:cubicBezTo>
                  <a:pt x="0" y="60"/>
                  <a:pt x="1" y="62"/>
                  <a:pt x="1" y="62"/>
                </a:cubicBezTo>
                <a:cubicBezTo>
                  <a:pt x="2" y="63"/>
                  <a:pt x="3" y="64"/>
                  <a:pt x="5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4" y="65"/>
                  <a:pt x="17" y="63"/>
                  <a:pt x="17" y="60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0" y="9"/>
                  <a:pt x="19" y="8"/>
                </a:cubicBezTo>
                <a:cubicBezTo>
                  <a:pt x="19" y="8"/>
                  <a:pt x="18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59"/>
                </a:lnTo>
                <a:close/>
                <a:moveTo>
                  <a:pt x="73" y="102"/>
                </a:moveTo>
                <a:cubicBezTo>
                  <a:pt x="73" y="101"/>
                  <a:pt x="72" y="99"/>
                  <a:pt x="71" y="98"/>
                </a:cubicBezTo>
                <a:cubicBezTo>
                  <a:pt x="67" y="95"/>
                  <a:pt x="64" y="96"/>
                  <a:pt x="62" y="99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1" y="112"/>
                  <a:pt x="55" y="116"/>
                  <a:pt x="56" y="117"/>
                </a:cubicBezTo>
                <a:cubicBezTo>
                  <a:pt x="57" y="118"/>
                  <a:pt x="59" y="119"/>
                  <a:pt x="60" y="119"/>
                </a:cubicBezTo>
                <a:cubicBezTo>
                  <a:pt x="62" y="119"/>
                  <a:pt x="64" y="118"/>
                  <a:pt x="65" y="11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3" y="106"/>
                  <a:pt x="74" y="104"/>
                  <a:pt x="73" y="102"/>
                </a:cubicBezTo>
                <a:close/>
                <a:moveTo>
                  <a:pt x="39" y="100"/>
                </a:moveTo>
                <a:cubicBezTo>
                  <a:pt x="36" y="102"/>
                  <a:pt x="37" y="105"/>
                  <a:pt x="41" y="108"/>
                </a:cubicBezTo>
                <a:cubicBezTo>
                  <a:pt x="44" y="111"/>
                  <a:pt x="47" y="110"/>
                  <a:pt x="50" y="107"/>
                </a:cubicBezTo>
                <a:cubicBezTo>
                  <a:pt x="58" y="97"/>
                  <a:pt x="58" y="97"/>
                  <a:pt x="58" y="97"/>
                </a:cubicBezTo>
                <a:cubicBezTo>
                  <a:pt x="62" y="92"/>
                  <a:pt x="58" y="88"/>
                  <a:pt x="57" y="87"/>
                </a:cubicBezTo>
                <a:cubicBezTo>
                  <a:pt x="54" y="85"/>
                  <a:pt x="51" y="85"/>
                  <a:pt x="48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5"/>
                  <a:pt x="43" y="95"/>
                  <a:pt x="43" y="95"/>
                </a:cubicBezTo>
                <a:lnTo>
                  <a:pt x="39" y="100"/>
                </a:lnTo>
                <a:close/>
                <a:moveTo>
                  <a:pt x="27" y="87"/>
                </a:moveTo>
                <a:cubicBezTo>
                  <a:pt x="25" y="89"/>
                  <a:pt x="25" y="91"/>
                  <a:pt x="25" y="93"/>
                </a:cubicBezTo>
                <a:cubicBezTo>
                  <a:pt x="25" y="94"/>
                  <a:pt x="26" y="96"/>
                  <a:pt x="28" y="97"/>
                </a:cubicBezTo>
                <a:cubicBezTo>
                  <a:pt x="31" y="99"/>
                  <a:pt x="34" y="99"/>
                  <a:pt x="37" y="96"/>
                </a:cubicBezTo>
                <a:cubicBezTo>
                  <a:pt x="46" y="85"/>
                  <a:pt x="46" y="85"/>
                  <a:pt x="46" y="85"/>
                </a:cubicBezTo>
                <a:cubicBezTo>
                  <a:pt x="47" y="83"/>
                  <a:pt x="48" y="81"/>
                  <a:pt x="48" y="79"/>
                </a:cubicBezTo>
                <a:cubicBezTo>
                  <a:pt x="47" y="78"/>
                  <a:pt x="46" y="76"/>
                  <a:pt x="45" y="75"/>
                </a:cubicBezTo>
                <a:cubicBezTo>
                  <a:pt x="42" y="73"/>
                  <a:pt x="39" y="73"/>
                  <a:pt x="36" y="76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lnTo>
                  <a:pt x="27" y="87"/>
                </a:lnTo>
                <a:close/>
                <a:moveTo>
                  <a:pt x="25" y="83"/>
                </a:moveTo>
                <a:cubicBezTo>
                  <a:pt x="34" y="72"/>
                  <a:pt x="34" y="72"/>
                  <a:pt x="34" y="72"/>
                </a:cubicBezTo>
                <a:cubicBezTo>
                  <a:pt x="38" y="68"/>
                  <a:pt x="34" y="64"/>
                  <a:pt x="33" y="63"/>
                </a:cubicBezTo>
                <a:cubicBezTo>
                  <a:pt x="30" y="60"/>
                  <a:pt x="26" y="61"/>
                  <a:pt x="24" y="64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6" y="73"/>
                  <a:pt x="16" y="73"/>
                  <a:pt x="16" y="73"/>
                </a:cubicBezTo>
                <a:cubicBezTo>
                  <a:pt x="14" y="75"/>
                  <a:pt x="14" y="77"/>
                  <a:pt x="14" y="79"/>
                </a:cubicBezTo>
                <a:cubicBezTo>
                  <a:pt x="14" y="80"/>
                  <a:pt x="15" y="82"/>
                  <a:pt x="16" y="82"/>
                </a:cubicBezTo>
                <a:cubicBezTo>
                  <a:pt x="17" y="83"/>
                  <a:pt x="19" y="85"/>
                  <a:pt x="21" y="85"/>
                </a:cubicBezTo>
                <a:cubicBezTo>
                  <a:pt x="22" y="85"/>
                  <a:pt x="23" y="84"/>
                  <a:pt x="25" y="83"/>
                </a:cubicBezTo>
                <a:close/>
                <a:moveTo>
                  <a:pt x="135" y="74"/>
                </a:moveTo>
                <a:cubicBezTo>
                  <a:pt x="137" y="71"/>
                  <a:pt x="138" y="68"/>
                  <a:pt x="134" y="6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14" y="47"/>
                  <a:pt x="94" y="30"/>
                  <a:pt x="90" y="27"/>
                </a:cubicBezTo>
                <a:cubicBezTo>
                  <a:pt x="88" y="28"/>
                  <a:pt x="82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31"/>
                  <a:pt x="71" y="33"/>
                  <a:pt x="65" y="33"/>
                </a:cubicBezTo>
                <a:cubicBezTo>
                  <a:pt x="61" y="33"/>
                  <a:pt x="59" y="33"/>
                  <a:pt x="57" y="31"/>
                </a:cubicBezTo>
                <a:cubicBezTo>
                  <a:pt x="53" y="29"/>
                  <a:pt x="53" y="26"/>
                  <a:pt x="53" y="25"/>
                </a:cubicBezTo>
                <a:cubicBezTo>
                  <a:pt x="53" y="21"/>
                  <a:pt x="56" y="18"/>
                  <a:pt x="58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58"/>
                  <a:pt x="27" y="57"/>
                  <a:pt x="29" y="57"/>
                </a:cubicBezTo>
                <a:cubicBezTo>
                  <a:pt x="31" y="57"/>
                  <a:pt x="33" y="58"/>
                  <a:pt x="35" y="60"/>
                </a:cubicBezTo>
                <a:cubicBezTo>
                  <a:pt x="38" y="62"/>
                  <a:pt x="40" y="66"/>
                  <a:pt x="40" y="69"/>
                </a:cubicBezTo>
                <a:cubicBezTo>
                  <a:pt x="42" y="69"/>
                  <a:pt x="45" y="70"/>
                  <a:pt x="47" y="72"/>
                </a:cubicBezTo>
                <a:cubicBezTo>
                  <a:pt x="51" y="75"/>
                  <a:pt x="52" y="78"/>
                  <a:pt x="52" y="82"/>
                </a:cubicBezTo>
                <a:cubicBezTo>
                  <a:pt x="55" y="81"/>
                  <a:pt x="57" y="82"/>
                  <a:pt x="60" y="84"/>
                </a:cubicBezTo>
                <a:cubicBezTo>
                  <a:pt x="63" y="86"/>
                  <a:pt x="64" y="89"/>
                  <a:pt x="64" y="93"/>
                </a:cubicBezTo>
                <a:cubicBezTo>
                  <a:pt x="67" y="92"/>
                  <a:pt x="70" y="93"/>
                  <a:pt x="73" y="95"/>
                </a:cubicBezTo>
                <a:cubicBezTo>
                  <a:pt x="77" y="98"/>
                  <a:pt x="78" y="102"/>
                  <a:pt x="77" y="107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09"/>
                  <a:pt x="80" y="109"/>
                  <a:pt x="81" y="110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2" y="110"/>
                  <a:pt x="83" y="111"/>
                  <a:pt x="84" y="111"/>
                </a:cubicBezTo>
                <a:cubicBezTo>
                  <a:pt x="86" y="111"/>
                  <a:pt x="88" y="109"/>
                  <a:pt x="89" y="108"/>
                </a:cubicBezTo>
                <a:cubicBezTo>
                  <a:pt x="91" y="106"/>
                  <a:pt x="92" y="104"/>
                  <a:pt x="90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88"/>
                  <a:pt x="73" y="87"/>
                  <a:pt x="73" y="87"/>
                </a:cubicBezTo>
                <a:cubicBezTo>
                  <a:pt x="73" y="86"/>
                  <a:pt x="74" y="85"/>
                  <a:pt x="74" y="85"/>
                </a:cubicBezTo>
                <a:cubicBezTo>
                  <a:pt x="75" y="84"/>
                  <a:pt x="76" y="84"/>
                  <a:pt x="77" y="85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8" y="102"/>
                  <a:pt x="99" y="102"/>
                  <a:pt x="100" y="102"/>
                </a:cubicBezTo>
                <a:cubicBezTo>
                  <a:pt x="102" y="102"/>
                  <a:pt x="104" y="101"/>
                  <a:pt x="106" y="99"/>
                </a:cubicBezTo>
                <a:cubicBezTo>
                  <a:pt x="107" y="98"/>
                  <a:pt x="108" y="96"/>
                  <a:pt x="107" y="95"/>
                </a:cubicBezTo>
                <a:cubicBezTo>
                  <a:pt x="107" y="93"/>
                  <a:pt x="106" y="91"/>
                  <a:pt x="104" y="90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9"/>
                  <a:pt x="90" y="78"/>
                  <a:pt x="90" y="77"/>
                </a:cubicBezTo>
                <a:cubicBezTo>
                  <a:pt x="90" y="77"/>
                  <a:pt x="90" y="76"/>
                  <a:pt x="91" y="76"/>
                </a:cubicBezTo>
                <a:cubicBezTo>
                  <a:pt x="92" y="75"/>
                  <a:pt x="93" y="75"/>
                  <a:pt x="94" y="75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4" y="91"/>
                  <a:pt x="115" y="92"/>
                  <a:pt x="116" y="92"/>
                </a:cubicBezTo>
                <a:cubicBezTo>
                  <a:pt x="118" y="92"/>
                  <a:pt x="121" y="90"/>
                  <a:pt x="122" y="88"/>
                </a:cubicBezTo>
                <a:cubicBezTo>
                  <a:pt x="124" y="87"/>
                  <a:pt x="124" y="85"/>
                  <a:pt x="124" y="83"/>
                </a:cubicBezTo>
                <a:cubicBezTo>
                  <a:pt x="124" y="82"/>
                  <a:pt x="123" y="80"/>
                  <a:pt x="121" y="79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6" y="66"/>
                  <a:pt x="105" y="64"/>
                  <a:pt x="106" y="63"/>
                </a:cubicBezTo>
                <a:cubicBezTo>
                  <a:pt x="107" y="62"/>
                  <a:pt x="109" y="62"/>
                  <a:pt x="110" y="63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8" y="78"/>
                  <a:pt x="132" y="77"/>
                  <a:pt x="135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48"/>
          <p:cNvSpPr/>
          <p:nvPr/>
        </p:nvSpPr>
        <p:spPr>
          <a:xfrm>
            <a:off x="4500562" y="3101975"/>
            <a:ext cx="693737" cy="581025"/>
          </a:xfrm>
          <a:custGeom>
            <a:avLst/>
            <a:gdLst/>
            <a:ahLst/>
            <a:cxnLst/>
            <a:rect l="l" t="t" r="r" b="b"/>
            <a:pathLst>
              <a:path w="153" h="128" extrusionOk="0">
                <a:moveTo>
                  <a:pt x="20" y="104"/>
                </a:moveTo>
                <a:cubicBezTo>
                  <a:pt x="20" y="70"/>
                  <a:pt x="20" y="70"/>
                  <a:pt x="20" y="70"/>
                </a:cubicBezTo>
                <a:cubicBezTo>
                  <a:pt x="20" y="67"/>
                  <a:pt x="23" y="65"/>
                  <a:pt x="25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7" y="65"/>
                  <a:pt x="39" y="67"/>
                  <a:pt x="39" y="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7"/>
                  <a:pt x="37" y="109"/>
                  <a:pt x="34" y="109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3" y="109"/>
                  <a:pt x="20" y="107"/>
                  <a:pt x="20" y="104"/>
                </a:cubicBezTo>
                <a:close/>
                <a:moveTo>
                  <a:pt x="56" y="52"/>
                </a:moveTo>
                <a:cubicBezTo>
                  <a:pt x="53" y="52"/>
                  <a:pt x="51" y="55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7"/>
                  <a:pt x="53" y="109"/>
                  <a:pt x="56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7" y="109"/>
                  <a:pt x="69" y="107"/>
                  <a:pt x="69" y="104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5"/>
                  <a:pt x="67" y="52"/>
                  <a:pt x="64" y="52"/>
                </a:cubicBezTo>
                <a:lnTo>
                  <a:pt x="56" y="52"/>
                </a:lnTo>
                <a:close/>
                <a:moveTo>
                  <a:pt x="87" y="42"/>
                </a:moveTo>
                <a:cubicBezTo>
                  <a:pt x="84" y="42"/>
                  <a:pt x="82" y="44"/>
                  <a:pt x="82" y="47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07"/>
                  <a:pt x="84" y="109"/>
                  <a:pt x="87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8" y="109"/>
                  <a:pt x="100" y="107"/>
                  <a:pt x="100" y="104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7" y="42"/>
                </a:lnTo>
                <a:close/>
                <a:moveTo>
                  <a:pt x="117" y="31"/>
                </a:moveTo>
                <a:cubicBezTo>
                  <a:pt x="115" y="31"/>
                  <a:pt x="112" y="33"/>
                  <a:pt x="112" y="3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7"/>
                  <a:pt x="115" y="109"/>
                  <a:pt x="117" y="109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9" y="109"/>
                  <a:pt x="131" y="107"/>
                  <a:pt x="131" y="104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31" y="33"/>
                  <a:pt x="129" y="31"/>
                  <a:pt x="126" y="31"/>
                </a:cubicBezTo>
                <a:lnTo>
                  <a:pt x="117" y="31"/>
                </a:lnTo>
                <a:close/>
                <a:moveTo>
                  <a:pt x="23" y="51"/>
                </a:moveTo>
                <a:cubicBezTo>
                  <a:pt x="55" y="45"/>
                  <a:pt x="86" y="33"/>
                  <a:pt x="114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6" y="6"/>
                  <a:pt x="126" y="6"/>
                  <a:pt x="126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84" y="27"/>
                  <a:pt x="54" y="39"/>
                  <a:pt x="21" y="44"/>
                </a:cubicBezTo>
                <a:lnTo>
                  <a:pt x="23" y="51"/>
                </a:lnTo>
                <a:close/>
                <a:moveTo>
                  <a:pt x="153" y="119"/>
                </a:moveTo>
                <a:cubicBezTo>
                  <a:pt x="138" y="110"/>
                  <a:pt x="138" y="110"/>
                  <a:pt x="138" y="110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6"/>
                  <a:pt x="5" y="116"/>
                  <a:pt x="5" y="116"/>
                </a:cubicBezTo>
                <a:cubicBezTo>
                  <a:pt x="5" y="119"/>
                  <a:pt x="5" y="119"/>
                  <a:pt x="5" y="119"/>
                </a:cubicBezTo>
                <a:cubicBezTo>
                  <a:pt x="5" y="123"/>
                  <a:pt x="5" y="123"/>
                  <a:pt x="5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38" y="128"/>
                  <a:pt x="138" y="128"/>
                  <a:pt x="138" y="128"/>
                </a:cubicBezTo>
                <a:lnTo>
                  <a:pt x="153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48"/>
          <p:cNvSpPr/>
          <p:nvPr/>
        </p:nvSpPr>
        <p:spPr>
          <a:xfrm>
            <a:off x="5584825" y="4422775"/>
            <a:ext cx="1025525" cy="536575"/>
          </a:xfrm>
          <a:custGeom>
            <a:avLst/>
            <a:gdLst/>
            <a:ahLst/>
            <a:cxnLst/>
            <a:rect l="l" t="t" r="r" b="b"/>
            <a:pathLst>
              <a:path w="226" h="118" extrusionOk="0">
                <a:moveTo>
                  <a:pt x="163" y="111"/>
                </a:moveTo>
                <a:cubicBezTo>
                  <a:pt x="160" y="112"/>
                  <a:pt x="156" y="113"/>
                  <a:pt x="153" y="114"/>
                </a:cubicBezTo>
                <a:cubicBezTo>
                  <a:pt x="142" y="117"/>
                  <a:pt x="130" y="117"/>
                  <a:pt x="116" y="118"/>
                </a:cubicBezTo>
                <a:cubicBezTo>
                  <a:pt x="101" y="117"/>
                  <a:pt x="90" y="117"/>
                  <a:pt x="79" y="114"/>
                </a:cubicBezTo>
                <a:cubicBezTo>
                  <a:pt x="75" y="113"/>
                  <a:pt x="72" y="112"/>
                  <a:pt x="68" y="111"/>
                </a:cubicBezTo>
                <a:cubicBezTo>
                  <a:pt x="59" y="106"/>
                  <a:pt x="59" y="98"/>
                  <a:pt x="64" y="93"/>
                </a:cubicBezTo>
                <a:cubicBezTo>
                  <a:pt x="70" y="87"/>
                  <a:pt x="77" y="83"/>
                  <a:pt x="85" y="79"/>
                </a:cubicBezTo>
                <a:cubicBezTo>
                  <a:pt x="88" y="77"/>
                  <a:pt x="92" y="76"/>
                  <a:pt x="95" y="75"/>
                </a:cubicBezTo>
                <a:cubicBezTo>
                  <a:pt x="102" y="72"/>
                  <a:pt x="104" y="66"/>
                  <a:pt x="99" y="61"/>
                </a:cubicBezTo>
                <a:cubicBezTo>
                  <a:pt x="89" y="51"/>
                  <a:pt x="85" y="39"/>
                  <a:pt x="86" y="26"/>
                </a:cubicBezTo>
                <a:cubicBezTo>
                  <a:pt x="87" y="12"/>
                  <a:pt x="95" y="4"/>
                  <a:pt x="108" y="1"/>
                </a:cubicBezTo>
                <a:cubicBezTo>
                  <a:pt x="110" y="0"/>
                  <a:pt x="113" y="0"/>
                  <a:pt x="116" y="0"/>
                </a:cubicBezTo>
                <a:cubicBezTo>
                  <a:pt x="118" y="0"/>
                  <a:pt x="121" y="0"/>
                  <a:pt x="124" y="1"/>
                </a:cubicBezTo>
                <a:cubicBezTo>
                  <a:pt x="137" y="4"/>
                  <a:pt x="145" y="12"/>
                  <a:pt x="145" y="26"/>
                </a:cubicBezTo>
                <a:cubicBezTo>
                  <a:pt x="146" y="39"/>
                  <a:pt x="142" y="51"/>
                  <a:pt x="132" y="61"/>
                </a:cubicBezTo>
                <a:cubicBezTo>
                  <a:pt x="127" y="66"/>
                  <a:pt x="129" y="72"/>
                  <a:pt x="136" y="75"/>
                </a:cubicBezTo>
                <a:cubicBezTo>
                  <a:pt x="139" y="76"/>
                  <a:pt x="143" y="77"/>
                  <a:pt x="146" y="79"/>
                </a:cubicBezTo>
                <a:cubicBezTo>
                  <a:pt x="154" y="83"/>
                  <a:pt x="161" y="87"/>
                  <a:pt x="167" y="93"/>
                </a:cubicBezTo>
                <a:cubicBezTo>
                  <a:pt x="171" y="96"/>
                  <a:pt x="173" y="106"/>
                  <a:pt x="163" y="111"/>
                </a:cubicBezTo>
                <a:close/>
                <a:moveTo>
                  <a:pt x="222" y="100"/>
                </a:moveTo>
                <a:cubicBezTo>
                  <a:pt x="218" y="96"/>
                  <a:pt x="213" y="93"/>
                  <a:pt x="207" y="91"/>
                </a:cubicBezTo>
                <a:cubicBezTo>
                  <a:pt x="205" y="90"/>
                  <a:pt x="203" y="89"/>
                  <a:pt x="200" y="88"/>
                </a:cubicBezTo>
                <a:cubicBezTo>
                  <a:pt x="196" y="86"/>
                  <a:pt x="194" y="81"/>
                  <a:pt x="198" y="78"/>
                </a:cubicBezTo>
                <a:cubicBezTo>
                  <a:pt x="205" y="71"/>
                  <a:pt x="207" y="63"/>
                  <a:pt x="207" y="54"/>
                </a:cubicBezTo>
                <a:cubicBezTo>
                  <a:pt x="206" y="44"/>
                  <a:pt x="201" y="39"/>
                  <a:pt x="192" y="37"/>
                </a:cubicBezTo>
                <a:cubicBezTo>
                  <a:pt x="190" y="36"/>
                  <a:pt x="188" y="36"/>
                  <a:pt x="186" y="36"/>
                </a:cubicBezTo>
                <a:cubicBezTo>
                  <a:pt x="184" y="36"/>
                  <a:pt x="182" y="36"/>
                  <a:pt x="180" y="37"/>
                </a:cubicBezTo>
                <a:cubicBezTo>
                  <a:pt x="172" y="39"/>
                  <a:pt x="166" y="44"/>
                  <a:pt x="165" y="54"/>
                </a:cubicBezTo>
                <a:cubicBezTo>
                  <a:pt x="165" y="63"/>
                  <a:pt x="168" y="71"/>
                  <a:pt x="175" y="78"/>
                </a:cubicBezTo>
                <a:cubicBezTo>
                  <a:pt x="178" y="81"/>
                  <a:pt x="177" y="86"/>
                  <a:pt x="172" y="88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2" y="89"/>
                  <a:pt x="173" y="89"/>
                  <a:pt x="174" y="90"/>
                </a:cubicBezTo>
                <a:cubicBezTo>
                  <a:pt x="177" y="93"/>
                  <a:pt x="178" y="98"/>
                  <a:pt x="177" y="103"/>
                </a:cubicBezTo>
                <a:cubicBezTo>
                  <a:pt x="177" y="108"/>
                  <a:pt x="173" y="112"/>
                  <a:pt x="168" y="114"/>
                </a:cubicBezTo>
                <a:cubicBezTo>
                  <a:pt x="167" y="115"/>
                  <a:pt x="165" y="115"/>
                  <a:pt x="164" y="116"/>
                </a:cubicBezTo>
                <a:cubicBezTo>
                  <a:pt x="171" y="117"/>
                  <a:pt x="178" y="117"/>
                  <a:pt x="186" y="118"/>
                </a:cubicBezTo>
                <a:cubicBezTo>
                  <a:pt x="196" y="117"/>
                  <a:pt x="204" y="117"/>
                  <a:pt x="212" y="115"/>
                </a:cubicBezTo>
                <a:cubicBezTo>
                  <a:pt x="214" y="115"/>
                  <a:pt x="217" y="114"/>
                  <a:pt x="219" y="113"/>
                </a:cubicBezTo>
                <a:cubicBezTo>
                  <a:pt x="226" y="110"/>
                  <a:pt x="225" y="103"/>
                  <a:pt x="222" y="100"/>
                </a:cubicBezTo>
                <a:close/>
                <a:moveTo>
                  <a:pt x="53" y="103"/>
                </a:moveTo>
                <a:cubicBezTo>
                  <a:pt x="52" y="98"/>
                  <a:pt x="54" y="94"/>
                  <a:pt x="58" y="90"/>
                </a:cubicBezTo>
                <a:cubicBezTo>
                  <a:pt x="59" y="88"/>
                  <a:pt x="61" y="87"/>
                  <a:pt x="63" y="86"/>
                </a:cubicBezTo>
                <a:cubicBezTo>
                  <a:pt x="62" y="85"/>
                  <a:pt x="61" y="85"/>
                  <a:pt x="60" y="85"/>
                </a:cubicBezTo>
                <a:cubicBezTo>
                  <a:pt x="55" y="83"/>
                  <a:pt x="53" y="77"/>
                  <a:pt x="57" y="74"/>
                </a:cubicBezTo>
                <a:cubicBezTo>
                  <a:pt x="64" y="66"/>
                  <a:pt x="67" y="57"/>
                  <a:pt x="67" y="47"/>
                </a:cubicBezTo>
                <a:cubicBezTo>
                  <a:pt x="66" y="36"/>
                  <a:pt x="60" y="30"/>
                  <a:pt x="50" y="28"/>
                </a:cubicBezTo>
                <a:cubicBezTo>
                  <a:pt x="48" y="27"/>
                  <a:pt x="46" y="27"/>
                  <a:pt x="44" y="27"/>
                </a:cubicBezTo>
                <a:cubicBezTo>
                  <a:pt x="42" y="27"/>
                  <a:pt x="40" y="27"/>
                  <a:pt x="38" y="28"/>
                </a:cubicBezTo>
                <a:cubicBezTo>
                  <a:pt x="28" y="30"/>
                  <a:pt x="22" y="36"/>
                  <a:pt x="21" y="47"/>
                </a:cubicBezTo>
                <a:cubicBezTo>
                  <a:pt x="21" y="57"/>
                  <a:pt x="24" y="66"/>
                  <a:pt x="31" y="74"/>
                </a:cubicBezTo>
                <a:cubicBezTo>
                  <a:pt x="35" y="78"/>
                  <a:pt x="33" y="83"/>
                  <a:pt x="28" y="85"/>
                </a:cubicBezTo>
                <a:cubicBezTo>
                  <a:pt x="26" y="86"/>
                  <a:pt x="23" y="87"/>
                  <a:pt x="20" y="88"/>
                </a:cubicBezTo>
                <a:cubicBezTo>
                  <a:pt x="14" y="91"/>
                  <a:pt x="9" y="94"/>
                  <a:pt x="4" y="98"/>
                </a:cubicBezTo>
                <a:cubicBezTo>
                  <a:pt x="0" y="103"/>
                  <a:pt x="0" y="109"/>
                  <a:pt x="8" y="112"/>
                </a:cubicBezTo>
                <a:cubicBezTo>
                  <a:pt x="10" y="113"/>
                  <a:pt x="13" y="114"/>
                  <a:pt x="15" y="115"/>
                </a:cubicBezTo>
                <a:cubicBezTo>
                  <a:pt x="24" y="117"/>
                  <a:pt x="33" y="117"/>
                  <a:pt x="44" y="118"/>
                </a:cubicBezTo>
                <a:cubicBezTo>
                  <a:pt x="53" y="117"/>
                  <a:pt x="60" y="117"/>
                  <a:pt x="67" y="116"/>
                </a:cubicBezTo>
                <a:cubicBezTo>
                  <a:pt x="66" y="115"/>
                  <a:pt x="65" y="115"/>
                  <a:pt x="63" y="114"/>
                </a:cubicBezTo>
                <a:cubicBezTo>
                  <a:pt x="58" y="112"/>
                  <a:pt x="54" y="107"/>
                  <a:pt x="53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48"/>
          <p:cNvSpPr/>
          <p:nvPr/>
        </p:nvSpPr>
        <p:spPr>
          <a:xfrm>
            <a:off x="7064375" y="3133725"/>
            <a:ext cx="622300" cy="561975"/>
          </a:xfrm>
          <a:custGeom>
            <a:avLst/>
            <a:gdLst/>
            <a:ahLst/>
            <a:cxnLst/>
            <a:rect l="l" t="t" r="r" b="b"/>
            <a:pathLst>
              <a:path w="137" h="124" extrusionOk="0">
                <a:moveTo>
                  <a:pt x="93" y="17"/>
                </a:moveTo>
                <a:cubicBezTo>
                  <a:pt x="85" y="17"/>
                  <a:pt x="85" y="17"/>
                  <a:pt x="85" y="17"/>
                </a:cubicBezTo>
                <a:cubicBezTo>
                  <a:pt x="85" y="12"/>
                  <a:pt x="81" y="8"/>
                  <a:pt x="76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56" y="8"/>
                  <a:pt x="53" y="12"/>
                  <a:pt x="5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8"/>
                  <a:pt x="51" y="0"/>
                  <a:pt x="5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6" y="0"/>
                  <a:pt x="93" y="8"/>
                  <a:pt x="93" y="17"/>
                </a:cubicBezTo>
                <a:close/>
                <a:moveTo>
                  <a:pt x="21" y="69"/>
                </a:moveTo>
                <a:cubicBezTo>
                  <a:pt x="55" y="69"/>
                  <a:pt x="55" y="69"/>
                  <a:pt x="55" y="69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0"/>
                  <a:pt x="58" y="57"/>
                  <a:pt x="6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9" y="57"/>
                  <a:pt x="82" y="60"/>
                  <a:pt x="82" y="64"/>
                </a:cubicBezTo>
                <a:cubicBezTo>
                  <a:pt x="82" y="69"/>
                  <a:pt x="82" y="69"/>
                  <a:pt x="82" y="69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27" y="69"/>
                  <a:pt x="135" y="61"/>
                  <a:pt x="137" y="4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29"/>
                  <a:pt x="130" y="20"/>
                  <a:pt x="121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9"/>
                  <a:pt x="0" y="39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61"/>
                  <a:pt x="10" y="69"/>
                  <a:pt x="21" y="69"/>
                </a:cubicBezTo>
                <a:close/>
                <a:moveTo>
                  <a:pt x="116" y="75"/>
                </a:moveTo>
                <a:cubicBezTo>
                  <a:pt x="82" y="75"/>
                  <a:pt x="82" y="75"/>
                  <a:pt x="82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83"/>
                  <a:pt x="79" y="86"/>
                  <a:pt x="75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58" y="86"/>
                  <a:pt x="55" y="83"/>
                  <a:pt x="55" y="80"/>
                </a:cubicBezTo>
                <a:cubicBezTo>
                  <a:pt x="55" y="75"/>
                  <a:pt x="55" y="75"/>
                  <a:pt x="55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12" y="75"/>
                  <a:pt x="5" y="70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5"/>
                  <a:pt x="7" y="124"/>
                  <a:pt x="16" y="124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0" y="124"/>
                  <a:pt x="137" y="115"/>
                  <a:pt x="137" y="105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3" y="70"/>
                  <a:pt x="125" y="75"/>
                  <a:pt x="116" y="75"/>
                </a:cubicBezTo>
                <a:close/>
                <a:moveTo>
                  <a:pt x="75" y="62"/>
                </a:moveTo>
                <a:cubicBezTo>
                  <a:pt x="62" y="62"/>
                  <a:pt x="62" y="62"/>
                  <a:pt x="62" y="62"/>
                </a:cubicBezTo>
                <a:cubicBezTo>
                  <a:pt x="61" y="62"/>
                  <a:pt x="60" y="63"/>
                  <a:pt x="60" y="65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0"/>
                  <a:pt x="61" y="82"/>
                  <a:pt x="62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6" y="82"/>
                  <a:pt x="77" y="80"/>
                  <a:pt x="77" y="79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0"/>
                  <a:pt x="77" y="70"/>
                  <a:pt x="77" y="70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3"/>
                  <a:pt x="76" y="62"/>
                  <a:pt x="75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9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35" name="Google Shape;835;p49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836" name="Google Shape;836;p49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837" name="Google Shape;837;p49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838" name="Google Shape;838;p49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839" name="Google Shape;839;p49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40" name="Google Shape;840;p49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41" name="Google Shape;841;p49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42" name="Google Shape;842;p49"/>
          <p:cNvSpPr/>
          <p:nvPr/>
        </p:nvSpPr>
        <p:spPr>
          <a:xfrm>
            <a:off x="5964237" y="1042987"/>
            <a:ext cx="2516187" cy="2838450"/>
          </a:xfrm>
          <a:custGeom>
            <a:avLst/>
            <a:gdLst/>
            <a:ahLst/>
            <a:cxnLst/>
            <a:rect l="l" t="t" r="r" b="b"/>
            <a:pathLst>
              <a:path w="550" h="620" extrusionOk="0">
                <a:moveTo>
                  <a:pt x="224" y="0"/>
                </a:moveTo>
                <a:cubicBezTo>
                  <a:pt x="28" y="0"/>
                  <a:pt x="28" y="0"/>
                  <a:pt x="28" y="0"/>
                </a:cubicBezTo>
                <a:cubicBezTo>
                  <a:pt x="8" y="0"/>
                  <a:pt x="0" y="26"/>
                  <a:pt x="17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12" y="104"/>
                  <a:pt x="153" y="208"/>
                  <a:pt x="156" y="215"/>
                </a:cubicBezTo>
                <a:cubicBezTo>
                  <a:pt x="327" y="604"/>
                  <a:pt x="327" y="604"/>
                  <a:pt x="327" y="604"/>
                </a:cubicBezTo>
                <a:cubicBezTo>
                  <a:pt x="332" y="615"/>
                  <a:pt x="345" y="620"/>
                  <a:pt x="356" y="614"/>
                </a:cubicBezTo>
                <a:cubicBezTo>
                  <a:pt x="392" y="595"/>
                  <a:pt x="451" y="557"/>
                  <a:pt x="493" y="498"/>
                </a:cubicBezTo>
                <a:cubicBezTo>
                  <a:pt x="544" y="424"/>
                  <a:pt x="550" y="351"/>
                  <a:pt x="550" y="323"/>
                </a:cubicBezTo>
                <a:cubicBezTo>
                  <a:pt x="549" y="145"/>
                  <a:pt x="402" y="0"/>
                  <a:pt x="224" y="0"/>
                </a:cubicBezTo>
                <a:close/>
              </a:path>
            </a:pathLst>
          </a:cu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49"/>
          <p:cNvSpPr/>
          <p:nvPr/>
        </p:nvSpPr>
        <p:spPr>
          <a:xfrm>
            <a:off x="3705225" y="2984500"/>
            <a:ext cx="2516187" cy="2838450"/>
          </a:xfrm>
          <a:custGeom>
            <a:avLst/>
            <a:gdLst/>
            <a:ahLst/>
            <a:cxnLst/>
            <a:rect l="l" t="t" r="r" b="b"/>
            <a:pathLst>
              <a:path w="550" h="620" extrusionOk="0">
                <a:moveTo>
                  <a:pt x="223" y="16"/>
                </a:moveTo>
                <a:cubicBezTo>
                  <a:pt x="218" y="5"/>
                  <a:pt x="205" y="0"/>
                  <a:pt x="194" y="6"/>
                </a:cubicBezTo>
                <a:cubicBezTo>
                  <a:pt x="158" y="25"/>
                  <a:pt x="99" y="62"/>
                  <a:pt x="57" y="122"/>
                </a:cubicBezTo>
                <a:cubicBezTo>
                  <a:pt x="6" y="195"/>
                  <a:pt x="0" y="269"/>
                  <a:pt x="0" y="297"/>
                </a:cubicBezTo>
                <a:cubicBezTo>
                  <a:pt x="1" y="475"/>
                  <a:pt x="148" y="620"/>
                  <a:pt x="326" y="620"/>
                </a:cubicBezTo>
                <a:cubicBezTo>
                  <a:pt x="522" y="620"/>
                  <a:pt x="522" y="620"/>
                  <a:pt x="522" y="620"/>
                </a:cubicBezTo>
                <a:cubicBezTo>
                  <a:pt x="542" y="620"/>
                  <a:pt x="550" y="594"/>
                  <a:pt x="533" y="582"/>
                </a:cubicBezTo>
                <a:cubicBezTo>
                  <a:pt x="533" y="582"/>
                  <a:pt x="533" y="582"/>
                  <a:pt x="533" y="582"/>
                </a:cubicBezTo>
                <a:cubicBezTo>
                  <a:pt x="438" y="515"/>
                  <a:pt x="397" y="412"/>
                  <a:pt x="394" y="404"/>
                </a:cubicBezTo>
                <a:lnTo>
                  <a:pt x="223" y="16"/>
                </a:ln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9"/>
          <p:cNvSpPr/>
          <p:nvPr/>
        </p:nvSpPr>
        <p:spPr>
          <a:xfrm>
            <a:off x="5645150" y="3305175"/>
            <a:ext cx="2835275" cy="2517775"/>
          </a:xfrm>
          <a:custGeom>
            <a:avLst/>
            <a:gdLst/>
            <a:ahLst/>
            <a:cxnLst/>
            <a:rect l="l" t="t" r="r" b="b"/>
            <a:pathLst>
              <a:path w="620" h="550" extrusionOk="0">
                <a:moveTo>
                  <a:pt x="404" y="156"/>
                </a:moveTo>
                <a:cubicBezTo>
                  <a:pt x="16" y="327"/>
                  <a:pt x="16" y="327"/>
                  <a:pt x="16" y="327"/>
                </a:cubicBezTo>
                <a:cubicBezTo>
                  <a:pt x="5" y="332"/>
                  <a:pt x="0" y="345"/>
                  <a:pt x="6" y="356"/>
                </a:cubicBezTo>
                <a:cubicBezTo>
                  <a:pt x="25" y="391"/>
                  <a:pt x="62" y="451"/>
                  <a:pt x="122" y="492"/>
                </a:cubicBezTo>
                <a:cubicBezTo>
                  <a:pt x="196" y="544"/>
                  <a:pt x="269" y="550"/>
                  <a:pt x="297" y="550"/>
                </a:cubicBezTo>
                <a:cubicBezTo>
                  <a:pt x="475" y="548"/>
                  <a:pt x="620" y="402"/>
                  <a:pt x="620" y="224"/>
                </a:cubicBezTo>
                <a:cubicBezTo>
                  <a:pt x="620" y="28"/>
                  <a:pt x="620" y="28"/>
                  <a:pt x="620" y="28"/>
                </a:cubicBezTo>
                <a:cubicBezTo>
                  <a:pt x="620" y="8"/>
                  <a:pt x="594" y="0"/>
                  <a:pt x="582" y="16"/>
                </a:cubicBezTo>
                <a:cubicBezTo>
                  <a:pt x="582" y="17"/>
                  <a:pt x="582" y="17"/>
                  <a:pt x="582" y="17"/>
                </a:cubicBezTo>
                <a:cubicBezTo>
                  <a:pt x="516" y="112"/>
                  <a:pt x="412" y="153"/>
                  <a:pt x="404" y="156"/>
                </a:cubicBez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49"/>
          <p:cNvSpPr/>
          <p:nvPr/>
        </p:nvSpPr>
        <p:spPr>
          <a:xfrm>
            <a:off x="3705225" y="1042987"/>
            <a:ext cx="2835275" cy="2517775"/>
          </a:xfrm>
          <a:custGeom>
            <a:avLst/>
            <a:gdLst/>
            <a:ahLst/>
            <a:cxnLst/>
            <a:rect l="l" t="t" r="r" b="b"/>
            <a:pathLst>
              <a:path w="620" h="550" extrusionOk="0">
                <a:moveTo>
                  <a:pt x="498" y="57"/>
                </a:moveTo>
                <a:cubicBezTo>
                  <a:pt x="424" y="6"/>
                  <a:pt x="351" y="0"/>
                  <a:pt x="323" y="0"/>
                </a:cubicBezTo>
                <a:cubicBezTo>
                  <a:pt x="145" y="1"/>
                  <a:pt x="0" y="148"/>
                  <a:pt x="0" y="326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42"/>
                  <a:pt x="26" y="550"/>
                  <a:pt x="38" y="533"/>
                </a:cubicBezTo>
                <a:cubicBezTo>
                  <a:pt x="38" y="533"/>
                  <a:pt x="38" y="533"/>
                  <a:pt x="38" y="533"/>
                </a:cubicBezTo>
                <a:cubicBezTo>
                  <a:pt x="104" y="438"/>
                  <a:pt x="208" y="397"/>
                  <a:pt x="216" y="394"/>
                </a:cubicBezTo>
                <a:cubicBezTo>
                  <a:pt x="604" y="223"/>
                  <a:pt x="604" y="223"/>
                  <a:pt x="604" y="223"/>
                </a:cubicBezTo>
                <a:cubicBezTo>
                  <a:pt x="615" y="218"/>
                  <a:pt x="620" y="205"/>
                  <a:pt x="614" y="194"/>
                </a:cubicBezTo>
                <a:cubicBezTo>
                  <a:pt x="595" y="158"/>
                  <a:pt x="557" y="99"/>
                  <a:pt x="498" y="57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49"/>
          <p:cNvSpPr/>
          <p:nvPr/>
        </p:nvSpPr>
        <p:spPr>
          <a:xfrm>
            <a:off x="6880225" y="47244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200" h="133" extrusionOk="0">
                <a:moveTo>
                  <a:pt x="159" y="13"/>
                </a:moveTo>
                <a:cubicBezTo>
                  <a:pt x="177" y="59"/>
                  <a:pt x="177" y="59"/>
                  <a:pt x="177" y="59"/>
                </a:cubicBezTo>
                <a:cubicBezTo>
                  <a:pt x="154" y="69"/>
                  <a:pt x="154" y="69"/>
                  <a:pt x="154" y="69"/>
                </a:cubicBezTo>
                <a:cubicBezTo>
                  <a:pt x="142" y="58"/>
                  <a:pt x="104" y="26"/>
                  <a:pt x="101" y="26"/>
                </a:cubicBezTo>
                <a:cubicBezTo>
                  <a:pt x="98" y="26"/>
                  <a:pt x="87" y="30"/>
                  <a:pt x="86" y="30"/>
                </a:cubicBezTo>
                <a:cubicBezTo>
                  <a:pt x="86" y="30"/>
                  <a:pt x="78" y="32"/>
                  <a:pt x="72" y="32"/>
                </a:cubicBezTo>
                <a:cubicBezTo>
                  <a:pt x="69" y="32"/>
                  <a:pt x="67" y="32"/>
                  <a:pt x="66" y="31"/>
                </a:cubicBezTo>
                <a:cubicBezTo>
                  <a:pt x="64" y="30"/>
                  <a:pt x="63" y="29"/>
                  <a:pt x="64" y="28"/>
                </a:cubicBezTo>
                <a:cubicBezTo>
                  <a:pt x="64" y="25"/>
                  <a:pt x="66" y="23"/>
                  <a:pt x="68" y="22"/>
                </a:cubicBezTo>
                <a:cubicBezTo>
                  <a:pt x="78" y="17"/>
                  <a:pt x="104" y="7"/>
                  <a:pt x="107" y="6"/>
                </a:cubicBezTo>
                <a:cubicBezTo>
                  <a:pt x="107" y="6"/>
                  <a:pt x="107" y="6"/>
                  <a:pt x="107" y="6"/>
                </a:cubicBezTo>
                <a:cubicBezTo>
                  <a:pt x="113" y="6"/>
                  <a:pt x="154" y="12"/>
                  <a:pt x="159" y="13"/>
                </a:cubicBezTo>
                <a:close/>
                <a:moveTo>
                  <a:pt x="175" y="0"/>
                </a:moveTo>
                <a:cubicBezTo>
                  <a:pt x="174" y="0"/>
                  <a:pt x="174" y="0"/>
                  <a:pt x="173" y="0"/>
                </a:cubicBezTo>
                <a:cubicBezTo>
                  <a:pt x="165" y="3"/>
                  <a:pt x="165" y="3"/>
                  <a:pt x="165" y="3"/>
                </a:cubicBezTo>
                <a:cubicBezTo>
                  <a:pt x="164" y="4"/>
                  <a:pt x="163" y="5"/>
                  <a:pt x="163" y="6"/>
                </a:cubicBezTo>
                <a:cubicBezTo>
                  <a:pt x="162" y="7"/>
                  <a:pt x="162" y="9"/>
                  <a:pt x="163" y="10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3" y="61"/>
                  <a:pt x="186" y="62"/>
                  <a:pt x="188" y="61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7" y="58"/>
                  <a:pt x="198" y="57"/>
                  <a:pt x="199" y="55"/>
                </a:cubicBezTo>
                <a:cubicBezTo>
                  <a:pt x="199" y="54"/>
                  <a:pt x="200" y="53"/>
                  <a:pt x="199" y="51"/>
                </a:cubicBezTo>
                <a:cubicBezTo>
                  <a:pt x="180" y="3"/>
                  <a:pt x="180" y="3"/>
                  <a:pt x="180" y="3"/>
                </a:cubicBezTo>
                <a:cubicBezTo>
                  <a:pt x="179" y="1"/>
                  <a:pt x="177" y="0"/>
                  <a:pt x="175" y="0"/>
                </a:cubicBezTo>
                <a:close/>
                <a:moveTo>
                  <a:pt x="0" y="66"/>
                </a:moveTo>
                <a:cubicBezTo>
                  <a:pt x="0" y="68"/>
                  <a:pt x="0" y="69"/>
                  <a:pt x="1" y="70"/>
                </a:cubicBezTo>
                <a:cubicBezTo>
                  <a:pt x="2" y="71"/>
                  <a:pt x="3" y="72"/>
                  <a:pt x="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3"/>
                  <a:pt x="18" y="70"/>
                  <a:pt x="18" y="68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2" y="10"/>
                  <a:pt x="21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6"/>
                </a:lnTo>
                <a:close/>
                <a:moveTo>
                  <a:pt x="82" y="115"/>
                </a:moveTo>
                <a:cubicBezTo>
                  <a:pt x="82" y="113"/>
                  <a:pt x="80" y="111"/>
                  <a:pt x="79" y="110"/>
                </a:cubicBezTo>
                <a:cubicBezTo>
                  <a:pt x="75" y="107"/>
                  <a:pt x="72" y="108"/>
                  <a:pt x="69" y="111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6"/>
                  <a:pt x="61" y="130"/>
                  <a:pt x="62" y="131"/>
                </a:cubicBezTo>
                <a:cubicBezTo>
                  <a:pt x="64" y="132"/>
                  <a:pt x="66" y="133"/>
                  <a:pt x="67" y="133"/>
                </a:cubicBezTo>
                <a:cubicBezTo>
                  <a:pt x="69" y="133"/>
                  <a:pt x="71" y="132"/>
                  <a:pt x="73" y="130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0" y="121"/>
                  <a:pt x="80" y="121"/>
                  <a:pt x="80" y="121"/>
                </a:cubicBezTo>
                <a:cubicBezTo>
                  <a:pt x="82" y="119"/>
                  <a:pt x="82" y="117"/>
                  <a:pt x="82" y="115"/>
                </a:cubicBezTo>
                <a:close/>
                <a:moveTo>
                  <a:pt x="43" y="112"/>
                </a:moveTo>
                <a:cubicBezTo>
                  <a:pt x="40" y="115"/>
                  <a:pt x="41" y="118"/>
                  <a:pt x="45" y="121"/>
                </a:cubicBezTo>
                <a:cubicBezTo>
                  <a:pt x="49" y="124"/>
                  <a:pt x="52" y="124"/>
                  <a:pt x="55" y="120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9" y="103"/>
                  <a:pt x="65" y="99"/>
                  <a:pt x="64" y="98"/>
                </a:cubicBezTo>
                <a:cubicBezTo>
                  <a:pt x="60" y="95"/>
                  <a:pt x="57" y="96"/>
                  <a:pt x="53" y="99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6"/>
                  <a:pt x="48" y="106"/>
                  <a:pt x="48" y="106"/>
                </a:cubicBezTo>
                <a:lnTo>
                  <a:pt x="43" y="112"/>
                </a:lnTo>
                <a:close/>
                <a:moveTo>
                  <a:pt x="29" y="98"/>
                </a:moveTo>
                <a:cubicBezTo>
                  <a:pt x="28" y="100"/>
                  <a:pt x="27" y="102"/>
                  <a:pt x="27" y="104"/>
                </a:cubicBezTo>
                <a:cubicBezTo>
                  <a:pt x="28" y="106"/>
                  <a:pt x="29" y="107"/>
                  <a:pt x="31" y="109"/>
                </a:cubicBezTo>
                <a:cubicBezTo>
                  <a:pt x="34" y="112"/>
                  <a:pt x="38" y="111"/>
                  <a:pt x="41" y="107"/>
                </a:cubicBezTo>
                <a:cubicBezTo>
                  <a:pt x="51" y="95"/>
                  <a:pt x="51" y="95"/>
                  <a:pt x="51" y="95"/>
                </a:cubicBezTo>
                <a:cubicBezTo>
                  <a:pt x="53" y="93"/>
                  <a:pt x="53" y="91"/>
                  <a:pt x="53" y="89"/>
                </a:cubicBezTo>
                <a:cubicBezTo>
                  <a:pt x="53" y="87"/>
                  <a:pt x="52" y="86"/>
                  <a:pt x="50" y="84"/>
                </a:cubicBezTo>
                <a:cubicBezTo>
                  <a:pt x="46" y="81"/>
                  <a:pt x="43" y="82"/>
                  <a:pt x="40" y="86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4" y="93"/>
                  <a:pt x="34" y="93"/>
                  <a:pt x="34" y="93"/>
                </a:cubicBezTo>
                <a:lnTo>
                  <a:pt x="29" y="98"/>
                </a:lnTo>
                <a:close/>
                <a:moveTo>
                  <a:pt x="27" y="93"/>
                </a:moveTo>
                <a:cubicBezTo>
                  <a:pt x="37" y="81"/>
                  <a:pt x="37" y="81"/>
                  <a:pt x="37" y="81"/>
                </a:cubicBezTo>
                <a:cubicBezTo>
                  <a:pt x="42" y="76"/>
                  <a:pt x="38" y="72"/>
                  <a:pt x="36" y="71"/>
                </a:cubicBezTo>
                <a:cubicBezTo>
                  <a:pt x="33" y="68"/>
                  <a:pt x="29" y="68"/>
                  <a:pt x="26" y="72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17" y="82"/>
                  <a:pt x="17" y="82"/>
                  <a:pt x="17" y="82"/>
                </a:cubicBezTo>
                <a:cubicBezTo>
                  <a:pt x="16" y="84"/>
                  <a:pt x="15" y="86"/>
                  <a:pt x="15" y="88"/>
                </a:cubicBezTo>
                <a:cubicBezTo>
                  <a:pt x="15" y="90"/>
                  <a:pt x="16" y="92"/>
                  <a:pt x="17" y="92"/>
                </a:cubicBezTo>
                <a:cubicBezTo>
                  <a:pt x="19" y="94"/>
                  <a:pt x="21" y="95"/>
                  <a:pt x="23" y="95"/>
                </a:cubicBezTo>
                <a:cubicBezTo>
                  <a:pt x="24" y="95"/>
                  <a:pt x="26" y="95"/>
                  <a:pt x="27" y="93"/>
                </a:cubicBezTo>
                <a:close/>
                <a:moveTo>
                  <a:pt x="151" y="83"/>
                </a:moveTo>
                <a:cubicBezTo>
                  <a:pt x="153" y="80"/>
                  <a:pt x="155" y="76"/>
                  <a:pt x="150" y="72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28" y="52"/>
                  <a:pt x="105" y="34"/>
                  <a:pt x="101" y="31"/>
                </a:cubicBezTo>
                <a:cubicBezTo>
                  <a:pt x="98" y="31"/>
                  <a:pt x="92" y="33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87" y="35"/>
                  <a:pt x="79" y="37"/>
                  <a:pt x="72" y="37"/>
                </a:cubicBezTo>
                <a:cubicBezTo>
                  <a:pt x="68" y="37"/>
                  <a:pt x="65" y="36"/>
                  <a:pt x="63" y="35"/>
                </a:cubicBezTo>
                <a:cubicBezTo>
                  <a:pt x="59" y="32"/>
                  <a:pt x="59" y="29"/>
                  <a:pt x="59" y="27"/>
                </a:cubicBezTo>
                <a:cubicBezTo>
                  <a:pt x="59" y="23"/>
                  <a:pt x="62" y="20"/>
                  <a:pt x="65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8"/>
                  <a:pt x="23" y="68"/>
                  <a:pt x="23" y="68"/>
                </a:cubicBezTo>
                <a:cubicBezTo>
                  <a:pt x="26" y="65"/>
                  <a:pt x="29" y="64"/>
                  <a:pt x="32" y="64"/>
                </a:cubicBezTo>
                <a:cubicBezTo>
                  <a:pt x="34" y="64"/>
                  <a:pt x="37" y="65"/>
                  <a:pt x="39" y="67"/>
                </a:cubicBezTo>
                <a:cubicBezTo>
                  <a:pt x="43" y="70"/>
                  <a:pt x="44" y="74"/>
                  <a:pt x="44" y="78"/>
                </a:cubicBezTo>
                <a:cubicBezTo>
                  <a:pt x="47" y="77"/>
                  <a:pt x="50" y="78"/>
                  <a:pt x="53" y="81"/>
                </a:cubicBezTo>
                <a:cubicBezTo>
                  <a:pt x="56" y="84"/>
                  <a:pt x="58" y="88"/>
                  <a:pt x="58" y="92"/>
                </a:cubicBezTo>
                <a:cubicBezTo>
                  <a:pt x="61" y="91"/>
                  <a:pt x="64" y="92"/>
                  <a:pt x="67" y="94"/>
                </a:cubicBezTo>
                <a:cubicBezTo>
                  <a:pt x="70" y="97"/>
                  <a:pt x="71" y="100"/>
                  <a:pt x="71" y="104"/>
                </a:cubicBezTo>
                <a:cubicBezTo>
                  <a:pt x="75" y="103"/>
                  <a:pt x="79" y="104"/>
                  <a:pt x="82" y="106"/>
                </a:cubicBezTo>
                <a:cubicBezTo>
                  <a:pt x="86" y="110"/>
                  <a:pt x="88" y="115"/>
                  <a:pt x="86" y="120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89" y="123"/>
                  <a:pt x="90" y="123"/>
                  <a:pt x="90" y="123"/>
                </a:cubicBezTo>
                <a:cubicBezTo>
                  <a:pt x="90" y="123"/>
                  <a:pt x="90" y="123"/>
                  <a:pt x="90" y="123"/>
                </a:cubicBezTo>
                <a:cubicBezTo>
                  <a:pt x="91" y="124"/>
                  <a:pt x="93" y="124"/>
                  <a:pt x="94" y="124"/>
                </a:cubicBezTo>
                <a:cubicBezTo>
                  <a:pt x="96" y="124"/>
                  <a:pt x="98" y="123"/>
                  <a:pt x="99" y="122"/>
                </a:cubicBezTo>
                <a:cubicBezTo>
                  <a:pt x="102" y="119"/>
                  <a:pt x="103" y="117"/>
                  <a:pt x="100" y="114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83" y="99"/>
                  <a:pt x="83" y="99"/>
                  <a:pt x="83" y="99"/>
                </a:cubicBezTo>
                <a:cubicBezTo>
                  <a:pt x="82" y="99"/>
                  <a:pt x="82" y="98"/>
                  <a:pt x="82" y="97"/>
                </a:cubicBezTo>
                <a:cubicBezTo>
                  <a:pt x="82" y="96"/>
                  <a:pt x="82" y="96"/>
                  <a:pt x="83" y="95"/>
                </a:cubicBezTo>
                <a:cubicBezTo>
                  <a:pt x="84" y="94"/>
                  <a:pt x="85" y="94"/>
                  <a:pt x="86" y="95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0" y="114"/>
                  <a:pt x="111" y="115"/>
                  <a:pt x="112" y="115"/>
                </a:cubicBezTo>
                <a:cubicBezTo>
                  <a:pt x="114" y="115"/>
                  <a:pt x="117" y="114"/>
                  <a:pt x="118" y="112"/>
                </a:cubicBezTo>
                <a:cubicBezTo>
                  <a:pt x="120" y="110"/>
                  <a:pt x="120" y="108"/>
                  <a:pt x="120" y="106"/>
                </a:cubicBezTo>
                <a:cubicBezTo>
                  <a:pt x="120" y="104"/>
                  <a:pt x="119" y="102"/>
                  <a:pt x="117" y="101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1" y="88"/>
                  <a:pt x="101" y="88"/>
                  <a:pt x="101" y="87"/>
                </a:cubicBezTo>
                <a:cubicBezTo>
                  <a:pt x="101" y="86"/>
                  <a:pt x="101" y="85"/>
                  <a:pt x="102" y="85"/>
                </a:cubicBezTo>
                <a:cubicBezTo>
                  <a:pt x="102" y="84"/>
                  <a:pt x="104" y="84"/>
                  <a:pt x="105" y="84"/>
                </a:cubicBezTo>
                <a:cubicBezTo>
                  <a:pt x="126" y="101"/>
                  <a:pt x="126" y="101"/>
                  <a:pt x="126" y="101"/>
                </a:cubicBezTo>
                <a:cubicBezTo>
                  <a:pt x="127" y="102"/>
                  <a:pt x="129" y="103"/>
                  <a:pt x="130" y="103"/>
                </a:cubicBezTo>
                <a:cubicBezTo>
                  <a:pt x="133" y="103"/>
                  <a:pt x="135" y="101"/>
                  <a:pt x="137" y="99"/>
                </a:cubicBezTo>
                <a:cubicBezTo>
                  <a:pt x="138" y="97"/>
                  <a:pt x="139" y="95"/>
                  <a:pt x="139" y="94"/>
                </a:cubicBezTo>
                <a:cubicBezTo>
                  <a:pt x="139" y="92"/>
                  <a:pt x="138" y="90"/>
                  <a:pt x="136" y="88"/>
                </a:cubicBezTo>
                <a:cubicBezTo>
                  <a:pt x="130" y="84"/>
                  <a:pt x="130" y="84"/>
                  <a:pt x="130" y="84"/>
                </a:cubicBezTo>
                <a:cubicBezTo>
                  <a:pt x="130" y="84"/>
                  <a:pt x="130" y="84"/>
                  <a:pt x="130" y="8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8" y="74"/>
                  <a:pt x="118" y="72"/>
                  <a:pt x="119" y="71"/>
                </a:cubicBezTo>
                <a:cubicBezTo>
                  <a:pt x="120" y="70"/>
                  <a:pt x="122" y="70"/>
                  <a:pt x="123" y="71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44" y="88"/>
                  <a:pt x="148" y="87"/>
                  <a:pt x="151" y="83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49"/>
          <p:cNvSpPr/>
          <p:nvPr/>
        </p:nvSpPr>
        <p:spPr>
          <a:xfrm>
            <a:off x="4208462" y="4243387"/>
            <a:ext cx="790575" cy="658812"/>
          </a:xfrm>
          <a:custGeom>
            <a:avLst/>
            <a:gdLst/>
            <a:ahLst/>
            <a:cxnLst/>
            <a:rect l="l" t="t" r="r" b="b"/>
            <a:pathLst>
              <a:path w="173" h="144" extrusionOk="0">
                <a:moveTo>
                  <a:pt x="24" y="117"/>
                </a:moveTo>
                <a:cubicBezTo>
                  <a:pt x="24" y="78"/>
                  <a:pt x="24" y="78"/>
                  <a:pt x="24" y="78"/>
                </a:cubicBezTo>
                <a:cubicBezTo>
                  <a:pt x="24" y="75"/>
                  <a:pt x="26" y="73"/>
                  <a:pt x="29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2" y="73"/>
                  <a:pt x="44" y="75"/>
                  <a:pt x="44" y="78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4" y="120"/>
                  <a:pt x="42" y="123"/>
                  <a:pt x="3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23"/>
                  <a:pt x="24" y="120"/>
                  <a:pt x="24" y="117"/>
                </a:cubicBezTo>
                <a:close/>
                <a:moveTo>
                  <a:pt x="64" y="59"/>
                </a:moveTo>
                <a:cubicBezTo>
                  <a:pt x="61" y="59"/>
                  <a:pt x="58" y="61"/>
                  <a:pt x="58" y="6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8" y="120"/>
                  <a:pt x="61" y="123"/>
                  <a:pt x="64" y="123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6" y="123"/>
                  <a:pt x="79" y="120"/>
                  <a:pt x="79" y="117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1"/>
                  <a:pt x="76" y="59"/>
                  <a:pt x="73" y="59"/>
                </a:cubicBezTo>
                <a:lnTo>
                  <a:pt x="64" y="59"/>
                </a:lnTo>
                <a:close/>
                <a:moveTo>
                  <a:pt x="98" y="47"/>
                </a:moveTo>
                <a:cubicBezTo>
                  <a:pt x="95" y="47"/>
                  <a:pt x="93" y="50"/>
                  <a:pt x="93" y="53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20"/>
                  <a:pt x="95" y="123"/>
                  <a:pt x="98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1" y="123"/>
                  <a:pt x="113" y="120"/>
                  <a:pt x="113" y="117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0"/>
                  <a:pt x="111" y="47"/>
                  <a:pt x="108" y="47"/>
                </a:cubicBezTo>
                <a:lnTo>
                  <a:pt x="98" y="47"/>
                </a:lnTo>
                <a:close/>
                <a:moveTo>
                  <a:pt x="133" y="35"/>
                </a:moveTo>
                <a:cubicBezTo>
                  <a:pt x="130" y="35"/>
                  <a:pt x="127" y="37"/>
                  <a:pt x="127" y="41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7" y="120"/>
                  <a:pt x="130" y="123"/>
                  <a:pt x="133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5" y="123"/>
                  <a:pt x="148" y="120"/>
                  <a:pt x="148" y="117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37"/>
                  <a:pt x="145" y="35"/>
                  <a:pt x="142" y="35"/>
                </a:cubicBezTo>
                <a:lnTo>
                  <a:pt x="133" y="35"/>
                </a:lnTo>
                <a:close/>
                <a:moveTo>
                  <a:pt x="26" y="58"/>
                </a:moveTo>
                <a:cubicBezTo>
                  <a:pt x="63" y="51"/>
                  <a:pt x="98" y="38"/>
                  <a:pt x="129" y="19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42" y="7"/>
                  <a:pt x="142" y="7"/>
                  <a:pt x="142" y="7"/>
                </a:cubicBezTo>
                <a:cubicBezTo>
                  <a:pt x="122" y="6"/>
                  <a:pt x="122" y="6"/>
                  <a:pt x="122" y="6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95" y="30"/>
                  <a:pt x="61" y="43"/>
                  <a:pt x="25" y="50"/>
                </a:cubicBezTo>
                <a:lnTo>
                  <a:pt x="26" y="58"/>
                </a:lnTo>
                <a:close/>
                <a:moveTo>
                  <a:pt x="173" y="134"/>
                </a:moveTo>
                <a:cubicBezTo>
                  <a:pt x="155" y="124"/>
                  <a:pt x="155" y="124"/>
                  <a:pt x="155" y="124"/>
                </a:cubicBezTo>
                <a:cubicBezTo>
                  <a:pt x="155" y="130"/>
                  <a:pt x="155" y="130"/>
                  <a:pt x="155" y="130"/>
                </a:cubicBezTo>
                <a:cubicBezTo>
                  <a:pt x="15" y="130"/>
                  <a:pt x="15" y="130"/>
                  <a:pt x="15" y="130"/>
                </a:cubicBezTo>
                <a:cubicBezTo>
                  <a:pt x="15" y="17"/>
                  <a:pt x="15" y="17"/>
                  <a:pt x="15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30"/>
                  <a:pt x="7" y="130"/>
                  <a:pt x="7" y="130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38"/>
                  <a:pt x="7" y="138"/>
                  <a:pt x="7" y="138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5" y="144"/>
                  <a:pt x="155" y="144"/>
                  <a:pt x="155" y="144"/>
                </a:cubicBezTo>
                <a:lnTo>
                  <a:pt x="173" y="1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49"/>
          <p:cNvSpPr/>
          <p:nvPr/>
        </p:nvSpPr>
        <p:spPr>
          <a:xfrm>
            <a:off x="4386262" y="1492250"/>
            <a:ext cx="1157287" cy="603250"/>
          </a:xfrm>
          <a:custGeom>
            <a:avLst/>
            <a:gdLst/>
            <a:ahLst/>
            <a:cxnLst/>
            <a:rect l="l" t="t" r="r" b="b"/>
            <a:pathLst>
              <a:path w="253" h="132" extrusionOk="0">
                <a:moveTo>
                  <a:pt x="183" y="125"/>
                </a:moveTo>
                <a:cubicBezTo>
                  <a:pt x="179" y="126"/>
                  <a:pt x="175" y="128"/>
                  <a:pt x="171" y="128"/>
                </a:cubicBezTo>
                <a:cubicBezTo>
                  <a:pt x="159" y="131"/>
                  <a:pt x="146" y="132"/>
                  <a:pt x="130" y="132"/>
                </a:cubicBezTo>
                <a:cubicBezTo>
                  <a:pt x="114" y="132"/>
                  <a:pt x="101" y="131"/>
                  <a:pt x="88" y="128"/>
                </a:cubicBezTo>
                <a:cubicBezTo>
                  <a:pt x="84" y="128"/>
                  <a:pt x="80" y="126"/>
                  <a:pt x="77" y="125"/>
                </a:cubicBezTo>
                <a:cubicBezTo>
                  <a:pt x="66" y="119"/>
                  <a:pt x="66" y="111"/>
                  <a:pt x="72" y="104"/>
                </a:cubicBezTo>
                <a:cubicBezTo>
                  <a:pt x="79" y="98"/>
                  <a:pt x="87" y="93"/>
                  <a:pt x="95" y="89"/>
                </a:cubicBezTo>
                <a:cubicBezTo>
                  <a:pt x="99" y="87"/>
                  <a:pt x="103" y="86"/>
                  <a:pt x="107" y="84"/>
                </a:cubicBezTo>
                <a:cubicBezTo>
                  <a:pt x="114" y="81"/>
                  <a:pt x="117" y="74"/>
                  <a:pt x="111" y="69"/>
                </a:cubicBezTo>
                <a:cubicBezTo>
                  <a:pt x="100" y="57"/>
                  <a:pt x="96" y="44"/>
                  <a:pt x="96" y="29"/>
                </a:cubicBezTo>
                <a:cubicBezTo>
                  <a:pt x="97" y="13"/>
                  <a:pt x="106" y="5"/>
                  <a:pt x="121" y="2"/>
                </a:cubicBezTo>
                <a:cubicBezTo>
                  <a:pt x="124" y="1"/>
                  <a:pt x="127" y="0"/>
                  <a:pt x="130" y="0"/>
                </a:cubicBezTo>
                <a:cubicBezTo>
                  <a:pt x="133" y="0"/>
                  <a:pt x="136" y="1"/>
                  <a:pt x="139" y="2"/>
                </a:cubicBezTo>
                <a:cubicBezTo>
                  <a:pt x="153" y="5"/>
                  <a:pt x="163" y="13"/>
                  <a:pt x="163" y="29"/>
                </a:cubicBezTo>
                <a:cubicBezTo>
                  <a:pt x="164" y="44"/>
                  <a:pt x="160" y="58"/>
                  <a:pt x="149" y="69"/>
                </a:cubicBezTo>
                <a:cubicBezTo>
                  <a:pt x="143" y="74"/>
                  <a:pt x="145" y="81"/>
                  <a:pt x="153" y="84"/>
                </a:cubicBezTo>
                <a:cubicBezTo>
                  <a:pt x="156" y="86"/>
                  <a:pt x="160" y="87"/>
                  <a:pt x="164" y="89"/>
                </a:cubicBezTo>
                <a:cubicBezTo>
                  <a:pt x="173" y="93"/>
                  <a:pt x="181" y="98"/>
                  <a:pt x="188" y="104"/>
                </a:cubicBezTo>
                <a:cubicBezTo>
                  <a:pt x="192" y="109"/>
                  <a:pt x="194" y="119"/>
                  <a:pt x="183" y="125"/>
                </a:cubicBezTo>
                <a:close/>
                <a:moveTo>
                  <a:pt x="249" y="113"/>
                </a:moveTo>
                <a:cubicBezTo>
                  <a:pt x="245" y="108"/>
                  <a:pt x="239" y="105"/>
                  <a:pt x="233" y="102"/>
                </a:cubicBezTo>
                <a:cubicBezTo>
                  <a:pt x="230" y="101"/>
                  <a:pt x="227" y="100"/>
                  <a:pt x="225" y="99"/>
                </a:cubicBezTo>
                <a:cubicBezTo>
                  <a:pt x="220" y="97"/>
                  <a:pt x="218" y="92"/>
                  <a:pt x="222" y="88"/>
                </a:cubicBezTo>
                <a:cubicBezTo>
                  <a:pt x="230" y="80"/>
                  <a:pt x="233" y="71"/>
                  <a:pt x="232" y="61"/>
                </a:cubicBezTo>
                <a:cubicBezTo>
                  <a:pt x="232" y="50"/>
                  <a:pt x="225" y="44"/>
                  <a:pt x="215" y="41"/>
                </a:cubicBezTo>
                <a:cubicBezTo>
                  <a:pt x="213" y="41"/>
                  <a:pt x="211" y="41"/>
                  <a:pt x="209" y="41"/>
                </a:cubicBezTo>
                <a:cubicBezTo>
                  <a:pt x="207" y="41"/>
                  <a:pt x="205" y="41"/>
                  <a:pt x="203" y="41"/>
                </a:cubicBezTo>
                <a:cubicBezTo>
                  <a:pt x="193" y="44"/>
                  <a:pt x="186" y="50"/>
                  <a:pt x="186" y="61"/>
                </a:cubicBezTo>
                <a:cubicBezTo>
                  <a:pt x="185" y="71"/>
                  <a:pt x="188" y="80"/>
                  <a:pt x="196" y="88"/>
                </a:cubicBezTo>
                <a:cubicBezTo>
                  <a:pt x="200" y="92"/>
                  <a:pt x="198" y="97"/>
                  <a:pt x="193" y="99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100"/>
                  <a:pt x="194" y="101"/>
                  <a:pt x="195" y="101"/>
                </a:cubicBezTo>
                <a:cubicBezTo>
                  <a:pt x="198" y="105"/>
                  <a:pt x="200" y="111"/>
                  <a:pt x="199" y="116"/>
                </a:cubicBezTo>
                <a:cubicBezTo>
                  <a:pt x="198" y="121"/>
                  <a:pt x="194" y="126"/>
                  <a:pt x="189" y="129"/>
                </a:cubicBezTo>
                <a:cubicBezTo>
                  <a:pt x="187" y="129"/>
                  <a:pt x="186" y="130"/>
                  <a:pt x="184" y="131"/>
                </a:cubicBezTo>
                <a:cubicBezTo>
                  <a:pt x="192" y="132"/>
                  <a:pt x="200" y="132"/>
                  <a:pt x="209" y="132"/>
                </a:cubicBezTo>
                <a:cubicBezTo>
                  <a:pt x="220" y="132"/>
                  <a:pt x="229" y="132"/>
                  <a:pt x="238" y="130"/>
                </a:cubicBezTo>
                <a:cubicBezTo>
                  <a:pt x="241" y="129"/>
                  <a:pt x="243" y="128"/>
                  <a:pt x="246" y="127"/>
                </a:cubicBezTo>
                <a:cubicBezTo>
                  <a:pt x="253" y="123"/>
                  <a:pt x="252" y="116"/>
                  <a:pt x="249" y="113"/>
                </a:cubicBezTo>
                <a:close/>
                <a:moveTo>
                  <a:pt x="60" y="116"/>
                </a:moveTo>
                <a:cubicBezTo>
                  <a:pt x="59" y="111"/>
                  <a:pt x="61" y="105"/>
                  <a:pt x="65" y="101"/>
                </a:cubicBezTo>
                <a:cubicBezTo>
                  <a:pt x="66" y="100"/>
                  <a:pt x="68" y="98"/>
                  <a:pt x="70" y="97"/>
                </a:cubicBezTo>
                <a:cubicBezTo>
                  <a:pt x="69" y="96"/>
                  <a:pt x="68" y="96"/>
                  <a:pt x="67" y="95"/>
                </a:cubicBezTo>
                <a:cubicBezTo>
                  <a:pt x="61" y="93"/>
                  <a:pt x="59" y="87"/>
                  <a:pt x="64" y="83"/>
                </a:cubicBezTo>
                <a:cubicBezTo>
                  <a:pt x="72" y="75"/>
                  <a:pt x="75" y="64"/>
                  <a:pt x="75" y="53"/>
                </a:cubicBezTo>
                <a:cubicBezTo>
                  <a:pt x="74" y="41"/>
                  <a:pt x="67" y="34"/>
                  <a:pt x="56" y="32"/>
                </a:cubicBezTo>
                <a:cubicBezTo>
                  <a:pt x="54" y="31"/>
                  <a:pt x="52" y="31"/>
                  <a:pt x="49" y="31"/>
                </a:cubicBezTo>
                <a:cubicBezTo>
                  <a:pt x="47" y="31"/>
                  <a:pt x="45" y="31"/>
                  <a:pt x="42" y="32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4"/>
                  <a:pt x="26" y="75"/>
                  <a:pt x="35" y="83"/>
                </a:cubicBezTo>
                <a:cubicBezTo>
                  <a:pt x="39" y="87"/>
                  <a:pt x="37" y="93"/>
                  <a:pt x="32" y="95"/>
                </a:cubicBezTo>
                <a:cubicBezTo>
                  <a:pt x="29" y="97"/>
                  <a:pt x="26" y="98"/>
                  <a:pt x="23" y="99"/>
                </a:cubicBezTo>
                <a:cubicBezTo>
                  <a:pt x="16" y="102"/>
                  <a:pt x="10" y="106"/>
                  <a:pt x="5" y="111"/>
                </a:cubicBezTo>
                <a:cubicBezTo>
                  <a:pt x="0" y="116"/>
                  <a:pt x="0" y="122"/>
                  <a:pt x="8" y="126"/>
                </a:cubicBezTo>
                <a:cubicBezTo>
                  <a:pt x="11" y="128"/>
                  <a:pt x="14" y="129"/>
                  <a:pt x="17" y="129"/>
                </a:cubicBezTo>
                <a:cubicBezTo>
                  <a:pt x="27" y="132"/>
                  <a:pt x="37" y="132"/>
                  <a:pt x="49" y="132"/>
                </a:cubicBezTo>
                <a:cubicBezTo>
                  <a:pt x="59" y="132"/>
                  <a:pt x="68" y="132"/>
                  <a:pt x="75" y="131"/>
                </a:cubicBezTo>
                <a:cubicBezTo>
                  <a:pt x="74" y="130"/>
                  <a:pt x="72" y="129"/>
                  <a:pt x="71" y="129"/>
                </a:cubicBezTo>
                <a:cubicBezTo>
                  <a:pt x="65" y="126"/>
                  <a:pt x="60" y="121"/>
                  <a:pt x="60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49"/>
          <p:cNvSpPr/>
          <p:nvPr/>
        </p:nvSpPr>
        <p:spPr>
          <a:xfrm>
            <a:off x="7245350" y="1876425"/>
            <a:ext cx="704850" cy="636587"/>
          </a:xfrm>
          <a:custGeom>
            <a:avLst/>
            <a:gdLst/>
            <a:ahLst/>
            <a:cxnLst/>
            <a:rect l="l" t="t" r="r" b="b"/>
            <a:pathLst>
              <a:path w="154" h="139" extrusionOk="0">
                <a:moveTo>
                  <a:pt x="104" y="19"/>
                </a:moveTo>
                <a:cubicBezTo>
                  <a:pt x="95" y="19"/>
                  <a:pt x="95" y="19"/>
                  <a:pt x="95" y="19"/>
                </a:cubicBezTo>
                <a:cubicBezTo>
                  <a:pt x="95" y="13"/>
                  <a:pt x="90" y="9"/>
                  <a:pt x="85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3" y="9"/>
                  <a:pt x="59" y="13"/>
                  <a:pt x="5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8"/>
                  <a:pt x="57" y="0"/>
                  <a:pt x="6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7" y="0"/>
                  <a:pt x="104" y="8"/>
                  <a:pt x="104" y="19"/>
                </a:cubicBezTo>
                <a:close/>
                <a:moveTo>
                  <a:pt x="23" y="77"/>
                </a:moveTo>
                <a:cubicBezTo>
                  <a:pt x="62" y="77"/>
                  <a:pt x="62" y="77"/>
                  <a:pt x="62" y="77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67"/>
                  <a:pt x="65" y="64"/>
                  <a:pt x="69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8" y="64"/>
                  <a:pt x="92" y="67"/>
                  <a:pt x="92" y="72"/>
                </a:cubicBezTo>
                <a:cubicBezTo>
                  <a:pt x="92" y="77"/>
                  <a:pt x="92" y="77"/>
                  <a:pt x="92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42" y="77"/>
                  <a:pt x="152" y="68"/>
                  <a:pt x="154" y="55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4" y="32"/>
                  <a:pt x="146" y="23"/>
                  <a:pt x="136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68"/>
                  <a:pt x="11" y="77"/>
                  <a:pt x="23" y="77"/>
                </a:cubicBezTo>
                <a:close/>
                <a:moveTo>
                  <a:pt x="130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89"/>
                  <a:pt x="92" y="89"/>
                  <a:pt x="92" y="89"/>
                </a:cubicBezTo>
                <a:cubicBezTo>
                  <a:pt x="92" y="93"/>
                  <a:pt x="88" y="97"/>
                  <a:pt x="84" y="97"/>
                </a:cubicBezTo>
                <a:cubicBezTo>
                  <a:pt x="69" y="97"/>
                  <a:pt x="69" y="97"/>
                  <a:pt x="69" y="97"/>
                </a:cubicBezTo>
                <a:cubicBezTo>
                  <a:pt x="65" y="97"/>
                  <a:pt x="62" y="93"/>
                  <a:pt x="62" y="89"/>
                </a:cubicBezTo>
                <a:cubicBezTo>
                  <a:pt x="62" y="84"/>
                  <a:pt x="62" y="84"/>
                  <a:pt x="62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3" y="84"/>
                  <a:pt x="5" y="78"/>
                  <a:pt x="0" y="7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9"/>
                  <a:pt x="8" y="139"/>
                  <a:pt x="18" y="139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36" y="139"/>
                  <a:pt x="36" y="139"/>
                  <a:pt x="36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23" y="139"/>
                  <a:pt x="123" y="139"/>
                  <a:pt x="123" y="139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46" y="139"/>
                  <a:pt x="154" y="129"/>
                  <a:pt x="154" y="118"/>
                </a:cubicBezTo>
                <a:cubicBezTo>
                  <a:pt x="154" y="70"/>
                  <a:pt x="154" y="70"/>
                  <a:pt x="154" y="70"/>
                </a:cubicBezTo>
                <a:cubicBezTo>
                  <a:pt x="149" y="78"/>
                  <a:pt x="140" y="84"/>
                  <a:pt x="130" y="84"/>
                </a:cubicBezTo>
                <a:close/>
                <a:moveTo>
                  <a:pt x="84" y="70"/>
                </a:moveTo>
                <a:cubicBezTo>
                  <a:pt x="70" y="70"/>
                  <a:pt x="70" y="70"/>
                  <a:pt x="70" y="70"/>
                </a:cubicBezTo>
                <a:cubicBezTo>
                  <a:pt x="68" y="70"/>
                  <a:pt x="67" y="71"/>
                  <a:pt x="67" y="73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90"/>
                  <a:pt x="68" y="91"/>
                  <a:pt x="70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5" y="91"/>
                  <a:pt x="86" y="90"/>
                  <a:pt x="86" y="88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1"/>
                  <a:pt x="85" y="70"/>
                  <a:pt x="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0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55" name="Google Shape;855;p50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856" name="Google Shape;856;p50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857" name="Google Shape;857;p50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858" name="Google Shape;858;p50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859" name="Google Shape;859;p50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60" name="Google Shape;860;p50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61" name="Google Shape;861;p50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62" name="Google Shape;862;p50"/>
          <p:cNvSpPr/>
          <p:nvPr/>
        </p:nvSpPr>
        <p:spPr>
          <a:xfrm>
            <a:off x="6837362" y="1050925"/>
            <a:ext cx="1749425" cy="3651250"/>
          </a:xfrm>
          <a:custGeom>
            <a:avLst/>
            <a:gdLst/>
            <a:ahLst/>
            <a:cxnLst/>
            <a:rect l="l" t="t" r="r" b="b"/>
            <a:pathLst>
              <a:path w="379" h="791" extrusionOk="0">
                <a:moveTo>
                  <a:pt x="375" y="580"/>
                </a:moveTo>
                <a:cubicBezTo>
                  <a:pt x="378" y="558"/>
                  <a:pt x="379" y="536"/>
                  <a:pt x="379" y="515"/>
                </a:cubicBezTo>
                <a:cubicBezTo>
                  <a:pt x="379" y="275"/>
                  <a:pt x="222" y="69"/>
                  <a:pt x="0" y="0"/>
                </a:cubicBezTo>
                <a:cubicBezTo>
                  <a:pt x="31" y="19"/>
                  <a:pt x="64" y="49"/>
                  <a:pt x="92" y="93"/>
                </a:cubicBezTo>
                <a:cubicBezTo>
                  <a:pt x="159" y="199"/>
                  <a:pt x="122" y="298"/>
                  <a:pt x="120" y="302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18" y="308"/>
                  <a:pt x="116" y="313"/>
                  <a:pt x="113" y="319"/>
                </a:cubicBezTo>
                <a:cubicBezTo>
                  <a:pt x="78" y="394"/>
                  <a:pt x="78" y="394"/>
                  <a:pt x="78" y="394"/>
                </a:cubicBezTo>
                <a:cubicBezTo>
                  <a:pt x="46" y="461"/>
                  <a:pt x="46" y="569"/>
                  <a:pt x="78" y="635"/>
                </a:cubicBezTo>
                <a:cubicBezTo>
                  <a:pt x="113" y="711"/>
                  <a:pt x="113" y="711"/>
                  <a:pt x="113" y="711"/>
                </a:cubicBezTo>
                <a:cubicBezTo>
                  <a:pt x="134" y="756"/>
                  <a:pt x="127" y="779"/>
                  <a:pt x="117" y="790"/>
                </a:cubicBezTo>
                <a:cubicBezTo>
                  <a:pt x="153" y="791"/>
                  <a:pt x="202" y="785"/>
                  <a:pt x="253" y="753"/>
                </a:cubicBezTo>
                <a:cubicBezTo>
                  <a:pt x="357" y="687"/>
                  <a:pt x="374" y="590"/>
                  <a:pt x="375" y="580"/>
                </a:cubicBez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50"/>
          <p:cNvSpPr/>
          <p:nvPr/>
        </p:nvSpPr>
        <p:spPr>
          <a:xfrm>
            <a:off x="3724275" y="935037"/>
            <a:ext cx="3649662" cy="1749425"/>
          </a:xfrm>
          <a:custGeom>
            <a:avLst/>
            <a:gdLst/>
            <a:ahLst/>
            <a:cxnLst/>
            <a:rect l="l" t="t" r="r" b="b"/>
            <a:pathLst>
              <a:path w="791" h="379" extrusionOk="0">
                <a:moveTo>
                  <a:pt x="753" y="127"/>
                </a:moveTo>
                <a:cubicBezTo>
                  <a:pt x="687" y="23"/>
                  <a:pt x="590" y="6"/>
                  <a:pt x="580" y="4"/>
                </a:cubicBezTo>
                <a:cubicBezTo>
                  <a:pt x="558" y="2"/>
                  <a:pt x="536" y="0"/>
                  <a:pt x="515" y="0"/>
                </a:cubicBezTo>
                <a:cubicBezTo>
                  <a:pt x="275" y="0"/>
                  <a:pt x="69" y="158"/>
                  <a:pt x="0" y="379"/>
                </a:cubicBezTo>
                <a:cubicBezTo>
                  <a:pt x="19" y="349"/>
                  <a:pt x="49" y="316"/>
                  <a:pt x="93" y="287"/>
                </a:cubicBezTo>
                <a:cubicBezTo>
                  <a:pt x="199" y="220"/>
                  <a:pt x="298" y="258"/>
                  <a:pt x="302" y="260"/>
                </a:cubicBezTo>
                <a:cubicBezTo>
                  <a:pt x="302" y="260"/>
                  <a:pt x="302" y="260"/>
                  <a:pt x="302" y="260"/>
                </a:cubicBezTo>
                <a:cubicBezTo>
                  <a:pt x="308" y="262"/>
                  <a:pt x="313" y="264"/>
                  <a:pt x="319" y="267"/>
                </a:cubicBezTo>
                <a:cubicBezTo>
                  <a:pt x="394" y="302"/>
                  <a:pt x="394" y="302"/>
                  <a:pt x="394" y="302"/>
                </a:cubicBezTo>
                <a:cubicBezTo>
                  <a:pt x="461" y="333"/>
                  <a:pt x="569" y="333"/>
                  <a:pt x="635" y="302"/>
                </a:cubicBezTo>
                <a:cubicBezTo>
                  <a:pt x="711" y="267"/>
                  <a:pt x="711" y="267"/>
                  <a:pt x="711" y="267"/>
                </a:cubicBezTo>
                <a:cubicBezTo>
                  <a:pt x="746" y="250"/>
                  <a:pt x="774" y="249"/>
                  <a:pt x="790" y="263"/>
                </a:cubicBezTo>
                <a:cubicBezTo>
                  <a:pt x="791" y="226"/>
                  <a:pt x="785" y="177"/>
                  <a:pt x="753" y="127"/>
                </a:cubicBezTo>
                <a:close/>
              </a:path>
            </a:pathLst>
          </a:custGeom>
          <a:solidFill>
            <a:srgbClr val="EFF0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50"/>
          <p:cNvSpPr/>
          <p:nvPr/>
        </p:nvSpPr>
        <p:spPr>
          <a:xfrm>
            <a:off x="4827587" y="4167187"/>
            <a:ext cx="3648075" cy="1749425"/>
          </a:xfrm>
          <a:custGeom>
            <a:avLst/>
            <a:gdLst/>
            <a:ahLst/>
            <a:cxnLst/>
            <a:rect l="l" t="t" r="r" b="b"/>
            <a:pathLst>
              <a:path w="791" h="379" extrusionOk="0">
                <a:moveTo>
                  <a:pt x="211" y="375"/>
                </a:moveTo>
                <a:cubicBezTo>
                  <a:pt x="232" y="378"/>
                  <a:pt x="254" y="379"/>
                  <a:pt x="276" y="379"/>
                </a:cubicBezTo>
                <a:cubicBezTo>
                  <a:pt x="516" y="379"/>
                  <a:pt x="722" y="222"/>
                  <a:pt x="791" y="0"/>
                </a:cubicBezTo>
                <a:cubicBezTo>
                  <a:pt x="772" y="31"/>
                  <a:pt x="742" y="64"/>
                  <a:pt x="698" y="92"/>
                </a:cubicBezTo>
                <a:cubicBezTo>
                  <a:pt x="592" y="159"/>
                  <a:pt x="493" y="122"/>
                  <a:pt x="489" y="120"/>
                </a:cubicBezTo>
                <a:cubicBezTo>
                  <a:pt x="489" y="120"/>
                  <a:pt x="489" y="120"/>
                  <a:pt x="489" y="120"/>
                </a:cubicBezTo>
                <a:cubicBezTo>
                  <a:pt x="483" y="118"/>
                  <a:pt x="478" y="116"/>
                  <a:pt x="472" y="113"/>
                </a:cubicBezTo>
                <a:cubicBezTo>
                  <a:pt x="396" y="77"/>
                  <a:pt x="396" y="77"/>
                  <a:pt x="396" y="77"/>
                </a:cubicBezTo>
                <a:cubicBezTo>
                  <a:pt x="330" y="46"/>
                  <a:pt x="222" y="46"/>
                  <a:pt x="155" y="77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35" y="134"/>
                  <a:pt x="12" y="127"/>
                  <a:pt x="1" y="117"/>
                </a:cubicBezTo>
                <a:cubicBezTo>
                  <a:pt x="0" y="153"/>
                  <a:pt x="6" y="202"/>
                  <a:pt x="38" y="253"/>
                </a:cubicBezTo>
                <a:cubicBezTo>
                  <a:pt x="104" y="357"/>
                  <a:pt x="200" y="374"/>
                  <a:pt x="211" y="375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50"/>
          <p:cNvSpPr/>
          <p:nvPr/>
        </p:nvSpPr>
        <p:spPr>
          <a:xfrm>
            <a:off x="3609975" y="2159000"/>
            <a:ext cx="1747837" cy="3646487"/>
          </a:xfrm>
          <a:custGeom>
            <a:avLst/>
            <a:gdLst/>
            <a:ahLst/>
            <a:cxnLst/>
            <a:rect l="l" t="t" r="r" b="b"/>
            <a:pathLst>
              <a:path w="379" h="790" extrusionOk="0">
                <a:moveTo>
                  <a:pt x="127" y="37"/>
                </a:moveTo>
                <a:cubicBezTo>
                  <a:pt x="23" y="102"/>
                  <a:pt x="6" y="199"/>
                  <a:pt x="4" y="210"/>
                </a:cubicBezTo>
                <a:cubicBezTo>
                  <a:pt x="2" y="231"/>
                  <a:pt x="0" y="253"/>
                  <a:pt x="0" y="275"/>
                </a:cubicBezTo>
                <a:cubicBezTo>
                  <a:pt x="0" y="515"/>
                  <a:pt x="158" y="721"/>
                  <a:pt x="379" y="790"/>
                </a:cubicBezTo>
                <a:cubicBezTo>
                  <a:pt x="349" y="771"/>
                  <a:pt x="316" y="741"/>
                  <a:pt x="287" y="697"/>
                </a:cubicBezTo>
                <a:cubicBezTo>
                  <a:pt x="220" y="591"/>
                  <a:pt x="258" y="492"/>
                  <a:pt x="260" y="488"/>
                </a:cubicBezTo>
                <a:cubicBezTo>
                  <a:pt x="260" y="488"/>
                  <a:pt x="260" y="488"/>
                  <a:pt x="260" y="488"/>
                </a:cubicBezTo>
                <a:cubicBezTo>
                  <a:pt x="262" y="482"/>
                  <a:pt x="264" y="477"/>
                  <a:pt x="267" y="471"/>
                </a:cubicBezTo>
                <a:cubicBezTo>
                  <a:pt x="302" y="395"/>
                  <a:pt x="302" y="395"/>
                  <a:pt x="302" y="395"/>
                </a:cubicBezTo>
                <a:cubicBezTo>
                  <a:pt x="333" y="329"/>
                  <a:pt x="333" y="221"/>
                  <a:pt x="302" y="154"/>
                </a:cubicBezTo>
                <a:cubicBezTo>
                  <a:pt x="267" y="79"/>
                  <a:pt x="267" y="79"/>
                  <a:pt x="267" y="79"/>
                </a:cubicBezTo>
                <a:cubicBezTo>
                  <a:pt x="246" y="34"/>
                  <a:pt x="253" y="11"/>
                  <a:pt x="263" y="0"/>
                </a:cubicBezTo>
                <a:cubicBezTo>
                  <a:pt x="259" y="0"/>
                  <a:pt x="256" y="0"/>
                  <a:pt x="252" y="0"/>
                </a:cubicBezTo>
                <a:cubicBezTo>
                  <a:pt x="218" y="0"/>
                  <a:pt x="173" y="8"/>
                  <a:pt x="127" y="37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50"/>
          <p:cNvSpPr/>
          <p:nvPr/>
        </p:nvSpPr>
        <p:spPr>
          <a:xfrm>
            <a:off x="5740400" y="4900612"/>
            <a:ext cx="912812" cy="609600"/>
          </a:xfrm>
          <a:custGeom>
            <a:avLst/>
            <a:gdLst/>
            <a:ahLst/>
            <a:cxnLst/>
            <a:rect l="l" t="t" r="r" b="b"/>
            <a:pathLst>
              <a:path w="198" h="132" extrusionOk="0">
                <a:moveTo>
                  <a:pt x="158" y="13"/>
                </a:moveTo>
                <a:cubicBezTo>
                  <a:pt x="176" y="58"/>
                  <a:pt x="176" y="58"/>
                  <a:pt x="176" y="58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41" y="58"/>
                  <a:pt x="104" y="26"/>
                  <a:pt x="101" y="26"/>
                </a:cubicBezTo>
                <a:cubicBezTo>
                  <a:pt x="98" y="26"/>
                  <a:pt x="86" y="30"/>
                  <a:pt x="85" y="30"/>
                </a:cubicBezTo>
                <a:cubicBezTo>
                  <a:pt x="85" y="30"/>
                  <a:pt x="78" y="32"/>
                  <a:pt x="72" y="32"/>
                </a:cubicBezTo>
                <a:cubicBezTo>
                  <a:pt x="69" y="32"/>
                  <a:pt x="67" y="32"/>
                  <a:pt x="65" y="31"/>
                </a:cubicBezTo>
                <a:cubicBezTo>
                  <a:pt x="64" y="30"/>
                  <a:pt x="63" y="29"/>
                  <a:pt x="63" y="27"/>
                </a:cubicBezTo>
                <a:cubicBezTo>
                  <a:pt x="63" y="25"/>
                  <a:pt x="66" y="23"/>
                  <a:pt x="67" y="22"/>
                </a:cubicBezTo>
                <a:cubicBezTo>
                  <a:pt x="77" y="17"/>
                  <a:pt x="103" y="7"/>
                  <a:pt x="106" y="6"/>
                </a:cubicBezTo>
                <a:cubicBezTo>
                  <a:pt x="106" y="6"/>
                  <a:pt x="106" y="6"/>
                  <a:pt x="106" y="6"/>
                </a:cubicBezTo>
                <a:cubicBezTo>
                  <a:pt x="113" y="6"/>
                  <a:pt x="153" y="12"/>
                  <a:pt x="158" y="13"/>
                </a:cubicBezTo>
                <a:close/>
                <a:moveTo>
                  <a:pt x="174" y="0"/>
                </a:moveTo>
                <a:cubicBezTo>
                  <a:pt x="173" y="0"/>
                  <a:pt x="173" y="0"/>
                  <a:pt x="172" y="0"/>
                </a:cubicBezTo>
                <a:cubicBezTo>
                  <a:pt x="164" y="3"/>
                  <a:pt x="164" y="3"/>
                  <a:pt x="164" y="3"/>
                </a:cubicBezTo>
                <a:cubicBezTo>
                  <a:pt x="163" y="4"/>
                  <a:pt x="162" y="5"/>
                  <a:pt x="162" y="6"/>
                </a:cubicBezTo>
                <a:cubicBezTo>
                  <a:pt x="161" y="7"/>
                  <a:pt x="161" y="8"/>
                  <a:pt x="162" y="10"/>
                </a:cubicBezTo>
                <a:cubicBezTo>
                  <a:pt x="181" y="58"/>
                  <a:pt x="181" y="58"/>
                  <a:pt x="181" y="58"/>
                </a:cubicBezTo>
                <a:cubicBezTo>
                  <a:pt x="182" y="61"/>
                  <a:pt x="185" y="62"/>
                  <a:pt x="187" y="61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6" y="57"/>
                  <a:pt x="197" y="56"/>
                  <a:pt x="198" y="55"/>
                </a:cubicBezTo>
                <a:cubicBezTo>
                  <a:pt x="198" y="54"/>
                  <a:pt x="198" y="52"/>
                  <a:pt x="198" y="51"/>
                </a:cubicBezTo>
                <a:cubicBezTo>
                  <a:pt x="179" y="3"/>
                  <a:pt x="179" y="3"/>
                  <a:pt x="179" y="3"/>
                </a:cubicBezTo>
                <a:cubicBezTo>
                  <a:pt x="178" y="1"/>
                  <a:pt x="176" y="0"/>
                  <a:pt x="174" y="0"/>
                </a:cubicBezTo>
                <a:close/>
                <a:moveTo>
                  <a:pt x="0" y="66"/>
                </a:moveTo>
                <a:cubicBezTo>
                  <a:pt x="0" y="67"/>
                  <a:pt x="0" y="69"/>
                  <a:pt x="1" y="70"/>
                </a:cubicBezTo>
                <a:cubicBezTo>
                  <a:pt x="2" y="71"/>
                  <a:pt x="3" y="71"/>
                  <a:pt x="5" y="71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2"/>
                  <a:pt x="18" y="70"/>
                  <a:pt x="18" y="67"/>
                </a:cubicBezTo>
                <a:cubicBezTo>
                  <a:pt x="22" y="13"/>
                  <a:pt x="22" y="13"/>
                  <a:pt x="22" y="13"/>
                </a:cubicBezTo>
                <a:cubicBezTo>
                  <a:pt x="23" y="12"/>
                  <a:pt x="22" y="10"/>
                  <a:pt x="21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4" y="9"/>
                  <a:pt x="4" y="12"/>
                </a:cubicBezTo>
                <a:lnTo>
                  <a:pt x="0" y="66"/>
                </a:lnTo>
                <a:close/>
                <a:moveTo>
                  <a:pt x="81" y="114"/>
                </a:moveTo>
                <a:cubicBezTo>
                  <a:pt x="81" y="112"/>
                  <a:pt x="80" y="111"/>
                  <a:pt x="78" y="109"/>
                </a:cubicBezTo>
                <a:cubicBezTo>
                  <a:pt x="75" y="106"/>
                  <a:pt x="71" y="107"/>
                  <a:pt x="68" y="111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6" y="125"/>
                  <a:pt x="61" y="129"/>
                  <a:pt x="62" y="130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9" y="132"/>
                  <a:pt x="70" y="131"/>
                  <a:pt x="72" y="129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1" y="118"/>
                  <a:pt x="82" y="116"/>
                  <a:pt x="81" y="114"/>
                </a:cubicBezTo>
                <a:close/>
                <a:moveTo>
                  <a:pt x="43" y="111"/>
                </a:moveTo>
                <a:cubicBezTo>
                  <a:pt x="40" y="114"/>
                  <a:pt x="41" y="117"/>
                  <a:pt x="45" y="121"/>
                </a:cubicBezTo>
                <a:cubicBezTo>
                  <a:pt x="49" y="123"/>
                  <a:pt x="52" y="123"/>
                  <a:pt x="55" y="119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9" y="103"/>
                  <a:pt x="65" y="99"/>
                  <a:pt x="63" y="97"/>
                </a:cubicBezTo>
                <a:cubicBezTo>
                  <a:pt x="60" y="95"/>
                  <a:pt x="56" y="95"/>
                  <a:pt x="53" y="9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6"/>
                  <a:pt x="48" y="106"/>
                  <a:pt x="48" y="106"/>
                </a:cubicBezTo>
                <a:lnTo>
                  <a:pt x="43" y="111"/>
                </a:lnTo>
                <a:close/>
                <a:moveTo>
                  <a:pt x="29" y="97"/>
                </a:moveTo>
                <a:cubicBezTo>
                  <a:pt x="28" y="99"/>
                  <a:pt x="27" y="101"/>
                  <a:pt x="27" y="103"/>
                </a:cubicBezTo>
                <a:cubicBezTo>
                  <a:pt x="28" y="105"/>
                  <a:pt x="29" y="107"/>
                  <a:pt x="30" y="108"/>
                </a:cubicBezTo>
                <a:cubicBezTo>
                  <a:pt x="34" y="111"/>
                  <a:pt x="37" y="110"/>
                  <a:pt x="40" y="107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2"/>
                  <a:pt x="53" y="90"/>
                  <a:pt x="53" y="88"/>
                </a:cubicBezTo>
                <a:cubicBezTo>
                  <a:pt x="52" y="87"/>
                  <a:pt x="51" y="85"/>
                  <a:pt x="50" y="84"/>
                </a:cubicBezTo>
                <a:cubicBezTo>
                  <a:pt x="46" y="81"/>
                  <a:pt x="43" y="81"/>
                  <a:pt x="40" y="85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2"/>
                  <a:pt x="34" y="92"/>
                  <a:pt x="34" y="92"/>
                </a:cubicBezTo>
                <a:lnTo>
                  <a:pt x="29" y="97"/>
                </a:lnTo>
                <a:close/>
                <a:moveTo>
                  <a:pt x="27" y="93"/>
                </a:moveTo>
                <a:cubicBezTo>
                  <a:pt x="37" y="81"/>
                  <a:pt x="37" y="81"/>
                  <a:pt x="37" y="81"/>
                </a:cubicBezTo>
                <a:cubicBezTo>
                  <a:pt x="42" y="75"/>
                  <a:pt x="37" y="71"/>
                  <a:pt x="36" y="70"/>
                </a:cubicBezTo>
                <a:cubicBezTo>
                  <a:pt x="32" y="67"/>
                  <a:pt x="29" y="68"/>
                  <a:pt x="26" y="71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17" y="82"/>
                  <a:pt x="17" y="82"/>
                  <a:pt x="17" y="82"/>
                </a:cubicBezTo>
                <a:cubicBezTo>
                  <a:pt x="16" y="84"/>
                  <a:pt x="15" y="86"/>
                  <a:pt x="15" y="88"/>
                </a:cubicBezTo>
                <a:cubicBezTo>
                  <a:pt x="15" y="90"/>
                  <a:pt x="16" y="91"/>
                  <a:pt x="17" y="92"/>
                </a:cubicBezTo>
                <a:cubicBezTo>
                  <a:pt x="19" y="93"/>
                  <a:pt x="21" y="95"/>
                  <a:pt x="23" y="95"/>
                </a:cubicBezTo>
                <a:cubicBezTo>
                  <a:pt x="24" y="95"/>
                  <a:pt x="26" y="94"/>
                  <a:pt x="27" y="93"/>
                </a:cubicBezTo>
                <a:close/>
                <a:moveTo>
                  <a:pt x="150" y="82"/>
                </a:moveTo>
                <a:cubicBezTo>
                  <a:pt x="152" y="80"/>
                  <a:pt x="154" y="76"/>
                  <a:pt x="149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27" y="52"/>
                  <a:pt x="105" y="34"/>
                  <a:pt x="100" y="30"/>
                </a:cubicBezTo>
                <a:cubicBezTo>
                  <a:pt x="98" y="31"/>
                  <a:pt x="91" y="33"/>
                  <a:pt x="87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79" y="37"/>
                  <a:pt x="72" y="37"/>
                </a:cubicBezTo>
                <a:cubicBezTo>
                  <a:pt x="68" y="37"/>
                  <a:pt x="65" y="36"/>
                  <a:pt x="63" y="35"/>
                </a:cubicBezTo>
                <a:cubicBezTo>
                  <a:pt x="59" y="32"/>
                  <a:pt x="58" y="29"/>
                  <a:pt x="58" y="27"/>
                </a:cubicBezTo>
                <a:cubicBezTo>
                  <a:pt x="59" y="23"/>
                  <a:pt x="62" y="19"/>
                  <a:pt x="65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29" y="64"/>
                  <a:pt x="31" y="64"/>
                </a:cubicBezTo>
                <a:cubicBezTo>
                  <a:pt x="34" y="64"/>
                  <a:pt x="37" y="65"/>
                  <a:pt x="39" y="66"/>
                </a:cubicBezTo>
                <a:cubicBezTo>
                  <a:pt x="42" y="69"/>
                  <a:pt x="44" y="73"/>
                  <a:pt x="44" y="77"/>
                </a:cubicBezTo>
                <a:cubicBezTo>
                  <a:pt x="47" y="77"/>
                  <a:pt x="50" y="78"/>
                  <a:pt x="53" y="80"/>
                </a:cubicBezTo>
                <a:cubicBezTo>
                  <a:pt x="56" y="83"/>
                  <a:pt x="58" y="87"/>
                  <a:pt x="57" y="91"/>
                </a:cubicBezTo>
                <a:cubicBezTo>
                  <a:pt x="60" y="91"/>
                  <a:pt x="63" y="92"/>
                  <a:pt x="66" y="94"/>
                </a:cubicBezTo>
                <a:cubicBezTo>
                  <a:pt x="69" y="96"/>
                  <a:pt x="71" y="100"/>
                  <a:pt x="71" y="103"/>
                </a:cubicBezTo>
                <a:cubicBezTo>
                  <a:pt x="74" y="102"/>
                  <a:pt x="78" y="103"/>
                  <a:pt x="81" y="106"/>
                </a:cubicBezTo>
                <a:cubicBezTo>
                  <a:pt x="86" y="109"/>
                  <a:pt x="87" y="114"/>
                  <a:pt x="85" y="119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3"/>
                  <a:pt x="92" y="124"/>
                  <a:pt x="94" y="124"/>
                </a:cubicBezTo>
                <a:cubicBezTo>
                  <a:pt x="96" y="124"/>
                  <a:pt x="98" y="122"/>
                  <a:pt x="99" y="121"/>
                </a:cubicBezTo>
                <a:cubicBezTo>
                  <a:pt x="101" y="118"/>
                  <a:pt x="102" y="116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98"/>
                  <a:pt x="82" y="97"/>
                  <a:pt x="82" y="97"/>
                </a:cubicBezTo>
                <a:cubicBezTo>
                  <a:pt x="81" y="96"/>
                  <a:pt x="82" y="95"/>
                  <a:pt x="82" y="95"/>
                </a:cubicBezTo>
                <a:cubicBezTo>
                  <a:pt x="83" y="94"/>
                  <a:pt x="85" y="93"/>
                  <a:pt x="86" y="94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9" y="114"/>
                  <a:pt x="110" y="114"/>
                  <a:pt x="112" y="114"/>
                </a:cubicBezTo>
                <a:cubicBezTo>
                  <a:pt x="114" y="114"/>
                  <a:pt x="116" y="113"/>
                  <a:pt x="118" y="111"/>
                </a:cubicBezTo>
                <a:cubicBezTo>
                  <a:pt x="119" y="109"/>
                  <a:pt x="120" y="107"/>
                  <a:pt x="119" y="105"/>
                </a:cubicBezTo>
                <a:cubicBezTo>
                  <a:pt x="119" y="104"/>
                  <a:pt x="118" y="102"/>
                  <a:pt x="116" y="10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8"/>
                  <a:pt x="100" y="87"/>
                  <a:pt x="100" y="86"/>
                </a:cubicBezTo>
                <a:cubicBezTo>
                  <a:pt x="100" y="86"/>
                  <a:pt x="100" y="85"/>
                  <a:pt x="101" y="84"/>
                </a:cubicBezTo>
                <a:cubicBezTo>
                  <a:pt x="102" y="83"/>
                  <a:pt x="104" y="83"/>
                  <a:pt x="105" y="84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6" y="101"/>
                  <a:pt x="128" y="102"/>
                  <a:pt x="129" y="102"/>
                </a:cubicBezTo>
                <a:cubicBezTo>
                  <a:pt x="132" y="102"/>
                  <a:pt x="134" y="101"/>
                  <a:pt x="136" y="98"/>
                </a:cubicBezTo>
                <a:cubicBezTo>
                  <a:pt x="138" y="97"/>
                  <a:pt x="138" y="95"/>
                  <a:pt x="138" y="93"/>
                </a:cubicBezTo>
                <a:cubicBezTo>
                  <a:pt x="138" y="91"/>
                  <a:pt x="137" y="89"/>
                  <a:pt x="135" y="88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7" y="74"/>
                  <a:pt x="117" y="72"/>
                  <a:pt x="118" y="71"/>
                </a:cubicBezTo>
                <a:cubicBezTo>
                  <a:pt x="119" y="70"/>
                  <a:pt x="121" y="69"/>
                  <a:pt x="122" y="70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43" y="87"/>
                  <a:pt x="147" y="86"/>
                  <a:pt x="150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50"/>
          <p:cNvSpPr/>
          <p:nvPr/>
        </p:nvSpPr>
        <p:spPr>
          <a:xfrm>
            <a:off x="3987800" y="3035300"/>
            <a:ext cx="793750" cy="660400"/>
          </a:xfrm>
          <a:custGeom>
            <a:avLst/>
            <a:gdLst/>
            <a:ahLst/>
            <a:cxnLst/>
            <a:rect l="l" t="t" r="r" b="b"/>
            <a:pathLst>
              <a:path w="172" h="143" extrusionOk="0">
                <a:moveTo>
                  <a:pt x="23" y="117"/>
                </a:moveTo>
                <a:cubicBezTo>
                  <a:pt x="23" y="78"/>
                  <a:pt x="23" y="78"/>
                  <a:pt x="23" y="78"/>
                </a:cubicBezTo>
                <a:cubicBezTo>
                  <a:pt x="23" y="75"/>
                  <a:pt x="26" y="72"/>
                  <a:pt x="29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2"/>
                  <a:pt x="44" y="75"/>
                  <a:pt x="44" y="78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4" y="120"/>
                  <a:pt x="41" y="122"/>
                  <a:pt x="38" y="122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6" y="122"/>
                  <a:pt x="23" y="120"/>
                  <a:pt x="23" y="117"/>
                </a:cubicBezTo>
                <a:close/>
                <a:moveTo>
                  <a:pt x="63" y="59"/>
                </a:moveTo>
                <a:cubicBezTo>
                  <a:pt x="60" y="59"/>
                  <a:pt x="58" y="61"/>
                  <a:pt x="58" y="64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8" y="120"/>
                  <a:pt x="60" y="122"/>
                  <a:pt x="63" y="122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6" y="122"/>
                  <a:pt x="78" y="120"/>
                  <a:pt x="78" y="117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1"/>
                  <a:pt x="76" y="59"/>
                  <a:pt x="73" y="59"/>
                </a:cubicBezTo>
                <a:lnTo>
                  <a:pt x="63" y="59"/>
                </a:lnTo>
                <a:close/>
                <a:moveTo>
                  <a:pt x="97" y="47"/>
                </a:moveTo>
                <a:cubicBezTo>
                  <a:pt x="94" y="47"/>
                  <a:pt x="92" y="49"/>
                  <a:pt x="92" y="52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2" y="120"/>
                  <a:pt x="94" y="122"/>
                  <a:pt x="97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10" y="122"/>
                  <a:pt x="112" y="120"/>
                  <a:pt x="112" y="117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9"/>
                  <a:pt x="110" y="47"/>
                  <a:pt x="107" y="47"/>
                </a:cubicBezTo>
                <a:lnTo>
                  <a:pt x="97" y="47"/>
                </a:lnTo>
                <a:close/>
                <a:moveTo>
                  <a:pt x="132" y="35"/>
                </a:moveTo>
                <a:cubicBezTo>
                  <a:pt x="129" y="35"/>
                  <a:pt x="126" y="37"/>
                  <a:pt x="126" y="40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20"/>
                  <a:pt x="129" y="122"/>
                  <a:pt x="132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44" y="122"/>
                  <a:pt x="147" y="120"/>
                  <a:pt x="147" y="117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7" y="37"/>
                  <a:pt x="144" y="35"/>
                  <a:pt x="141" y="35"/>
                </a:cubicBezTo>
                <a:lnTo>
                  <a:pt x="132" y="35"/>
                </a:lnTo>
                <a:close/>
                <a:moveTo>
                  <a:pt x="26" y="57"/>
                </a:moveTo>
                <a:cubicBezTo>
                  <a:pt x="62" y="51"/>
                  <a:pt x="97" y="37"/>
                  <a:pt x="128" y="19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41" y="7"/>
                  <a:pt x="141" y="7"/>
                  <a:pt x="141" y="7"/>
                </a:cubicBezTo>
                <a:cubicBezTo>
                  <a:pt x="121" y="6"/>
                  <a:pt x="121" y="6"/>
                  <a:pt x="121" y="6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94" y="30"/>
                  <a:pt x="60" y="43"/>
                  <a:pt x="25" y="50"/>
                </a:cubicBezTo>
                <a:lnTo>
                  <a:pt x="26" y="57"/>
                </a:lnTo>
                <a:close/>
                <a:moveTo>
                  <a:pt x="172" y="133"/>
                </a:moveTo>
                <a:cubicBezTo>
                  <a:pt x="154" y="123"/>
                  <a:pt x="154" y="123"/>
                  <a:pt x="154" y="123"/>
                </a:cubicBezTo>
                <a:cubicBezTo>
                  <a:pt x="154" y="129"/>
                  <a:pt x="154" y="129"/>
                  <a:pt x="154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7"/>
                  <a:pt x="14" y="17"/>
                  <a:pt x="1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33"/>
                  <a:pt x="7" y="133"/>
                  <a:pt x="7" y="133"/>
                </a:cubicBezTo>
                <a:cubicBezTo>
                  <a:pt x="7" y="137"/>
                  <a:pt x="7" y="137"/>
                  <a:pt x="7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43"/>
                  <a:pt x="154" y="143"/>
                  <a:pt x="154" y="143"/>
                </a:cubicBezTo>
                <a:lnTo>
                  <a:pt x="172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50"/>
          <p:cNvSpPr/>
          <p:nvPr/>
        </p:nvSpPr>
        <p:spPr>
          <a:xfrm>
            <a:off x="5449887" y="1277937"/>
            <a:ext cx="1162050" cy="604837"/>
          </a:xfrm>
          <a:custGeom>
            <a:avLst/>
            <a:gdLst/>
            <a:ahLst/>
            <a:cxnLst/>
            <a:rect l="l" t="t" r="r" b="b"/>
            <a:pathLst>
              <a:path w="252" h="131" extrusionOk="0">
                <a:moveTo>
                  <a:pt x="182" y="123"/>
                </a:moveTo>
                <a:cubicBezTo>
                  <a:pt x="179" y="125"/>
                  <a:pt x="175" y="126"/>
                  <a:pt x="171" y="127"/>
                </a:cubicBezTo>
                <a:cubicBezTo>
                  <a:pt x="158" y="130"/>
                  <a:pt x="145" y="131"/>
                  <a:pt x="129" y="131"/>
                </a:cubicBezTo>
                <a:cubicBezTo>
                  <a:pt x="113" y="131"/>
                  <a:pt x="101" y="130"/>
                  <a:pt x="88" y="127"/>
                </a:cubicBezTo>
                <a:cubicBezTo>
                  <a:pt x="84" y="126"/>
                  <a:pt x="80" y="125"/>
                  <a:pt x="77" y="123"/>
                </a:cubicBezTo>
                <a:cubicBezTo>
                  <a:pt x="66" y="118"/>
                  <a:pt x="66" y="110"/>
                  <a:pt x="72" y="103"/>
                </a:cubicBezTo>
                <a:cubicBezTo>
                  <a:pt x="79" y="97"/>
                  <a:pt x="87" y="92"/>
                  <a:pt x="95" y="88"/>
                </a:cubicBezTo>
                <a:cubicBezTo>
                  <a:pt x="99" y="86"/>
                  <a:pt x="103" y="85"/>
                  <a:pt x="107" y="83"/>
                </a:cubicBezTo>
                <a:cubicBezTo>
                  <a:pt x="114" y="80"/>
                  <a:pt x="116" y="73"/>
                  <a:pt x="111" y="68"/>
                </a:cubicBezTo>
                <a:cubicBezTo>
                  <a:pt x="100" y="57"/>
                  <a:pt x="96" y="43"/>
                  <a:pt x="96" y="29"/>
                </a:cubicBezTo>
                <a:cubicBezTo>
                  <a:pt x="97" y="13"/>
                  <a:pt x="106" y="5"/>
                  <a:pt x="120" y="1"/>
                </a:cubicBezTo>
                <a:cubicBezTo>
                  <a:pt x="123" y="0"/>
                  <a:pt x="126" y="0"/>
                  <a:pt x="129" y="0"/>
                </a:cubicBezTo>
                <a:cubicBezTo>
                  <a:pt x="132" y="0"/>
                  <a:pt x="135" y="0"/>
                  <a:pt x="138" y="1"/>
                </a:cubicBezTo>
                <a:cubicBezTo>
                  <a:pt x="153" y="5"/>
                  <a:pt x="162" y="13"/>
                  <a:pt x="163" y="29"/>
                </a:cubicBezTo>
                <a:cubicBezTo>
                  <a:pt x="163" y="43"/>
                  <a:pt x="159" y="57"/>
                  <a:pt x="148" y="68"/>
                </a:cubicBezTo>
                <a:cubicBezTo>
                  <a:pt x="143" y="73"/>
                  <a:pt x="145" y="80"/>
                  <a:pt x="152" y="83"/>
                </a:cubicBezTo>
                <a:cubicBezTo>
                  <a:pt x="156" y="85"/>
                  <a:pt x="160" y="86"/>
                  <a:pt x="164" y="88"/>
                </a:cubicBezTo>
                <a:cubicBezTo>
                  <a:pt x="172" y="92"/>
                  <a:pt x="180" y="97"/>
                  <a:pt x="187" y="103"/>
                </a:cubicBezTo>
                <a:cubicBezTo>
                  <a:pt x="191" y="108"/>
                  <a:pt x="193" y="118"/>
                  <a:pt x="182" y="123"/>
                </a:cubicBezTo>
                <a:close/>
                <a:moveTo>
                  <a:pt x="248" y="112"/>
                </a:moveTo>
                <a:cubicBezTo>
                  <a:pt x="243" y="107"/>
                  <a:pt x="238" y="104"/>
                  <a:pt x="232" y="101"/>
                </a:cubicBezTo>
                <a:cubicBezTo>
                  <a:pt x="229" y="100"/>
                  <a:pt x="226" y="99"/>
                  <a:pt x="224" y="98"/>
                </a:cubicBezTo>
                <a:cubicBezTo>
                  <a:pt x="219" y="96"/>
                  <a:pt x="217" y="91"/>
                  <a:pt x="221" y="87"/>
                </a:cubicBezTo>
                <a:cubicBezTo>
                  <a:pt x="229" y="79"/>
                  <a:pt x="231" y="70"/>
                  <a:pt x="231" y="60"/>
                </a:cubicBezTo>
                <a:cubicBezTo>
                  <a:pt x="231" y="49"/>
                  <a:pt x="224" y="43"/>
                  <a:pt x="214" y="41"/>
                </a:cubicBezTo>
                <a:cubicBezTo>
                  <a:pt x="212" y="40"/>
                  <a:pt x="210" y="40"/>
                  <a:pt x="208" y="40"/>
                </a:cubicBezTo>
                <a:cubicBezTo>
                  <a:pt x="206" y="40"/>
                  <a:pt x="204" y="40"/>
                  <a:pt x="202" y="41"/>
                </a:cubicBezTo>
                <a:cubicBezTo>
                  <a:pt x="192" y="43"/>
                  <a:pt x="185" y="49"/>
                  <a:pt x="185" y="60"/>
                </a:cubicBezTo>
                <a:cubicBezTo>
                  <a:pt x="185" y="70"/>
                  <a:pt x="187" y="79"/>
                  <a:pt x="195" y="87"/>
                </a:cubicBezTo>
                <a:cubicBezTo>
                  <a:pt x="199" y="91"/>
                  <a:pt x="197" y="96"/>
                  <a:pt x="192" y="98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2" y="99"/>
                  <a:pt x="193" y="100"/>
                  <a:pt x="194" y="100"/>
                </a:cubicBezTo>
                <a:cubicBezTo>
                  <a:pt x="197" y="104"/>
                  <a:pt x="199" y="109"/>
                  <a:pt x="198" y="115"/>
                </a:cubicBezTo>
                <a:cubicBezTo>
                  <a:pt x="197" y="120"/>
                  <a:pt x="194" y="125"/>
                  <a:pt x="188" y="127"/>
                </a:cubicBezTo>
                <a:cubicBezTo>
                  <a:pt x="186" y="128"/>
                  <a:pt x="185" y="129"/>
                  <a:pt x="183" y="129"/>
                </a:cubicBezTo>
                <a:cubicBezTo>
                  <a:pt x="191" y="131"/>
                  <a:pt x="199" y="131"/>
                  <a:pt x="208" y="131"/>
                </a:cubicBezTo>
                <a:cubicBezTo>
                  <a:pt x="219" y="131"/>
                  <a:pt x="228" y="130"/>
                  <a:pt x="237" y="128"/>
                </a:cubicBezTo>
                <a:cubicBezTo>
                  <a:pt x="239" y="128"/>
                  <a:pt x="242" y="127"/>
                  <a:pt x="245" y="126"/>
                </a:cubicBezTo>
                <a:cubicBezTo>
                  <a:pt x="252" y="122"/>
                  <a:pt x="251" y="115"/>
                  <a:pt x="248" y="112"/>
                </a:cubicBezTo>
                <a:close/>
                <a:moveTo>
                  <a:pt x="60" y="115"/>
                </a:moveTo>
                <a:cubicBezTo>
                  <a:pt x="59" y="110"/>
                  <a:pt x="61" y="104"/>
                  <a:pt x="65" y="100"/>
                </a:cubicBezTo>
                <a:cubicBezTo>
                  <a:pt x="66" y="99"/>
                  <a:pt x="68" y="97"/>
                  <a:pt x="70" y="96"/>
                </a:cubicBezTo>
                <a:cubicBezTo>
                  <a:pt x="69" y="95"/>
                  <a:pt x="68" y="95"/>
                  <a:pt x="67" y="94"/>
                </a:cubicBezTo>
                <a:cubicBezTo>
                  <a:pt x="61" y="92"/>
                  <a:pt x="60" y="86"/>
                  <a:pt x="64" y="82"/>
                </a:cubicBezTo>
                <a:cubicBezTo>
                  <a:pt x="72" y="74"/>
                  <a:pt x="75" y="64"/>
                  <a:pt x="75" y="52"/>
                </a:cubicBezTo>
                <a:cubicBezTo>
                  <a:pt x="74" y="40"/>
                  <a:pt x="67" y="34"/>
                  <a:pt x="56" y="31"/>
                </a:cubicBezTo>
                <a:cubicBezTo>
                  <a:pt x="54" y="30"/>
                  <a:pt x="52" y="30"/>
                  <a:pt x="49" y="30"/>
                </a:cubicBezTo>
                <a:cubicBezTo>
                  <a:pt x="47" y="30"/>
                  <a:pt x="45" y="30"/>
                  <a:pt x="42" y="31"/>
                </a:cubicBezTo>
                <a:cubicBezTo>
                  <a:pt x="31" y="34"/>
                  <a:pt x="24" y="40"/>
                  <a:pt x="24" y="52"/>
                </a:cubicBezTo>
                <a:cubicBezTo>
                  <a:pt x="23" y="64"/>
                  <a:pt x="27" y="74"/>
                  <a:pt x="35" y="82"/>
                </a:cubicBezTo>
                <a:cubicBezTo>
                  <a:pt x="39" y="86"/>
                  <a:pt x="38" y="92"/>
                  <a:pt x="32" y="94"/>
                </a:cubicBezTo>
                <a:cubicBezTo>
                  <a:pt x="29" y="95"/>
                  <a:pt x="26" y="97"/>
                  <a:pt x="23" y="98"/>
                </a:cubicBezTo>
                <a:cubicBezTo>
                  <a:pt x="16" y="101"/>
                  <a:pt x="10" y="105"/>
                  <a:pt x="5" y="110"/>
                </a:cubicBezTo>
                <a:cubicBezTo>
                  <a:pt x="0" y="114"/>
                  <a:pt x="0" y="121"/>
                  <a:pt x="9" y="125"/>
                </a:cubicBezTo>
                <a:cubicBezTo>
                  <a:pt x="12" y="126"/>
                  <a:pt x="15" y="127"/>
                  <a:pt x="17" y="128"/>
                </a:cubicBezTo>
                <a:cubicBezTo>
                  <a:pt x="27" y="130"/>
                  <a:pt x="37" y="131"/>
                  <a:pt x="49" y="131"/>
                </a:cubicBezTo>
                <a:cubicBezTo>
                  <a:pt x="59" y="131"/>
                  <a:pt x="68" y="131"/>
                  <a:pt x="75" y="129"/>
                </a:cubicBezTo>
                <a:cubicBezTo>
                  <a:pt x="74" y="129"/>
                  <a:pt x="72" y="128"/>
                  <a:pt x="71" y="127"/>
                </a:cubicBezTo>
                <a:cubicBezTo>
                  <a:pt x="65" y="124"/>
                  <a:pt x="61" y="120"/>
                  <a:pt x="60" y="115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50"/>
          <p:cNvSpPr/>
          <p:nvPr/>
        </p:nvSpPr>
        <p:spPr>
          <a:xfrm>
            <a:off x="7493000" y="2971800"/>
            <a:ext cx="706437" cy="631825"/>
          </a:xfrm>
          <a:custGeom>
            <a:avLst/>
            <a:gdLst/>
            <a:ahLst/>
            <a:cxnLst/>
            <a:rect l="l" t="t" r="r" b="b"/>
            <a:pathLst>
              <a:path w="153" h="137" extrusionOk="0">
                <a:moveTo>
                  <a:pt x="104" y="18"/>
                </a:moveTo>
                <a:cubicBezTo>
                  <a:pt x="95" y="18"/>
                  <a:pt x="95" y="18"/>
                  <a:pt x="95" y="18"/>
                </a:cubicBezTo>
                <a:cubicBezTo>
                  <a:pt x="94" y="12"/>
                  <a:pt x="90" y="8"/>
                  <a:pt x="85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3" y="8"/>
                  <a:pt x="58" y="12"/>
                  <a:pt x="5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8"/>
                  <a:pt x="56" y="0"/>
                  <a:pt x="6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3" y="8"/>
                  <a:pt x="104" y="18"/>
                </a:cubicBezTo>
                <a:close/>
                <a:moveTo>
                  <a:pt x="23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66"/>
                  <a:pt x="65" y="63"/>
                  <a:pt x="69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8" y="63"/>
                  <a:pt x="91" y="66"/>
                  <a:pt x="91" y="70"/>
                </a:cubicBezTo>
                <a:cubicBezTo>
                  <a:pt x="91" y="76"/>
                  <a:pt x="91" y="76"/>
                  <a:pt x="91" y="76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41" y="76"/>
                  <a:pt x="151" y="67"/>
                  <a:pt x="153" y="54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31"/>
                  <a:pt x="145" y="22"/>
                  <a:pt x="135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67"/>
                  <a:pt x="11" y="76"/>
                  <a:pt x="23" y="76"/>
                </a:cubicBezTo>
                <a:close/>
                <a:moveTo>
                  <a:pt x="129" y="82"/>
                </a:moveTo>
                <a:cubicBezTo>
                  <a:pt x="91" y="82"/>
                  <a:pt x="91" y="82"/>
                  <a:pt x="91" y="82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92"/>
                  <a:pt x="88" y="95"/>
                  <a:pt x="84" y="95"/>
                </a:cubicBezTo>
                <a:cubicBezTo>
                  <a:pt x="69" y="95"/>
                  <a:pt x="69" y="95"/>
                  <a:pt x="69" y="95"/>
                </a:cubicBezTo>
                <a:cubicBezTo>
                  <a:pt x="65" y="95"/>
                  <a:pt x="61" y="92"/>
                  <a:pt x="61" y="88"/>
                </a:cubicBezTo>
                <a:cubicBezTo>
                  <a:pt x="61" y="82"/>
                  <a:pt x="61" y="82"/>
                  <a:pt x="6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13" y="82"/>
                  <a:pt x="5" y="77"/>
                  <a:pt x="0" y="6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8" y="137"/>
                  <a:pt x="17" y="137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45" y="137"/>
                  <a:pt x="153" y="128"/>
                  <a:pt x="153" y="117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47" y="77"/>
                  <a:pt x="139" y="82"/>
                  <a:pt x="129" y="82"/>
                </a:cubicBezTo>
                <a:close/>
                <a:moveTo>
                  <a:pt x="83" y="69"/>
                </a:move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6" y="70"/>
                  <a:pt x="66" y="72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9"/>
                  <a:pt x="68" y="90"/>
                  <a:pt x="69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5" y="90"/>
                  <a:pt x="86" y="89"/>
                  <a:pt x="86" y="87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0"/>
                  <a:pt x="85" y="69"/>
                  <a:pt x="8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1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75" name="Google Shape;875;p51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876" name="Google Shape;876;p51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877" name="Google Shape;877;p51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878" name="Google Shape;878;p51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879" name="Google Shape;879;p51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0" name="Google Shape;880;p51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1" name="Google Shape;881;p51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82" name="Google Shape;882;p51"/>
          <p:cNvSpPr/>
          <p:nvPr/>
        </p:nvSpPr>
        <p:spPr>
          <a:xfrm>
            <a:off x="4864100" y="1006475"/>
            <a:ext cx="3649662" cy="2647950"/>
          </a:xfrm>
          <a:custGeom>
            <a:avLst/>
            <a:gdLst/>
            <a:ahLst/>
            <a:cxnLst/>
            <a:rect l="l" t="t" r="r" b="b"/>
            <a:pathLst>
              <a:path w="771" h="559" extrusionOk="0">
                <a:moveTo>
                  <a:pt x="769" y="221"/>
                </a:moveTo>
                <a:cubicBezTo>
                  <a:pt x="764" y="178"/>
                  <a:pt x="748" y="138"/>
                  <a:pt x="722" y="103"/>
                </a:cubicBezTo>
                <a:cubicBezTo>
                  <a:pt x="674" y="37"/>
                  <a:pt x="597" y="0"/>
                  <a:pt x="510" y="0"/>
                </a:cubicBezTo>
                <a:cubicBezTo>
                  <a:pt x="324" y="0"/>
                  <a:pt x="150" y="81"/>
                  <a:pt x="54" y="212"/>
                </a:cubicBezTo>
                <a:cubicBezTo>
                  <a:pt x="39" y="234"/>
                  <a:pt x="25" y="257"/>
                  <a:pt x="13" y="282"/>
                </a:cubicBezTo>
                <a:cubicBezTo>
                  <a:pt x="0" y="309"/>
                  <a:pt x="0" y="309"/>
                  <a:pt x="0" y="309"/>
                </a:cubicBezTo>
                <a:cubicBezTo>
                  <a:pt x="25" y="293"/>
                  <a:pt x="25" y="293"/>
                  <a:pt x="25" y="293"/>
                </a:cubicBezTo>
                <a:cubicBezTo>
                  <a:pt x="50" y="278"/>
                  <a:pt x="79" y="270"/>
                  <a:pt x="112" y="270"/>
                </a:cubicBezTo>
                <a:cubicBezTo>
                  <a:pt x="139" y="270"/>
                  <a:pt x="167" y="276"/>
                  <a:pt x="193" y="285"/>
                </a:cubicBezTo>
                <a:cubicBezTo>
                  <a:pt x="215" y="293"/>
                  <a:pt x="234" y="304"/>
                  <a:pt x="251" y="318"/>
                </a:cubicBezTo>
                <a:cubicBezTo>
                  <a:pt x="252" y="319"/>
                  <a:pt x="253" y="320"/>
                  <a:pt x="255" y="322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66" y="322"/>
                  <a:pt x="266" y="322"/>
                  <a:pt x="266" y="322"/>
                </a:cubicBezTo>
                <a:cubicBezTo>
                  <a:pt x="269" y="319"/>
                  <a:pt x="273" y="316"/>
                  <a:pt x="277" y="313"/>
                </a:cubicBezTo>
                <a:cubicBezTo>
                  <a:pt x="289" y="304"/>
                  <a:pt x="303" y="296"/>
                  <a:pt x="318" y="289"/>
                </a:cubicBezTo>
                <a:cubicBezTo>
                  <a:pt x="357" y="271"/>
                  <a:pt x="403" y="267"/>
                  <a:pt x="434" y="266"/>
                </a:cubicBezTo>
                <a:cubicBezTo>
                  <a:pt x="438" y="266"/>
                  <a:pt x="438" y="266"/>
                  <a:pt x="438" y="266"/>
                </a:cubicBezTo>
                <a:cubicBezTo>
                  <a:pt x="488" y="266"/>
                  <a:pt x="537" y="279"/>
                  <a:pt x="580" y="302"/>
                </a:cubicBezTo>
                <a:cubicBezTo>
                  <a:pt x="656" y="342"/>
                  <a:pt x="716" y="416"/>
                  <a:pt x="754" y="515"/>
                </a:cubicBezTo>
                <a:cubicBezTo>
                  <a:pt x="771" y="559"/>
                  <a:pt x="771" y="559"/>
                  <a:pt x="771" y="559"/>
                </a:cubicBezTo>
                <a:cubicBezTo>
                  <a:pt x="771" y="269"/>
                  <a:pt x="771" y="269"/>
                  <a:pt x="771" y="269"/>
                </a:cubicBezTo>
                <a:cubicBezTo>
                  <a:pt x="771" y="252"/>
                  <a:pt x="771" y="237"/>
                  <a:pt x="769" y="221"/>
                </a:cubicBezTo>
                <a:close/>
              </a:path>
            </a:pathLst>
          </a:custGeom>
          <a:solidFill>
            <a:srgbClr val="FF84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51"/>
          <p:cNvSpPr/>
          <p:nvPr/>
        </p:nvSpPr>
        <p:spPr>
          <a:xfrm>
            <a:off x="3679825" y="1006475"/>
            <a:ext cx="2751137" cy="3633787"/>
          </a:xfrm>
          <a:custGeom>
            <a:avLst/>
            <a:gdLst/>
            <a:ahLst/>
            <a:cxnLst/>
            <a:rect l="l" t="t" r="r" b="b"/>
            <a:pathLst>
              <a:path w="581" h="767" extrusionOk="0">
                <a:moveTo>
                  <a:pt x="332" y="144"/>
                </a:moveTo>
                <a:cubicBezTo>
                  <a:pt x="386" y="89"/>
                  <a:pt x="456" y="45"/>
                  <a:pt x="535" y="17"/>
                </a:cubicBezTo>
                <a:cubicBezTo>
                  <a:pt x="581" y="0"/>
                  <a:pt x="581" y="0"/>
                  <a:pt x="58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15" y="0"/>
                  <a:pt x="176" y="9"/>
                  <a:pt x="142" y="25"/>
                </a:cubicBezTo>
                <a:cubicBezTo>
                  <a:pt x="65" y="63"/>
                  <a:pt x="11" y="139"/>
                  <a:pt x="1" y="223"/>
                </a:cubicBezTo>
                <a:cubicBezTo>
                  <a:pt x="0" y="239"/>
                  <a:pt x="0" y="256"/>
                  <a:pt x="0" y="272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6"/>
                  <a:pt x="0" y="279"/>
                  <a:pt x="0" y="283"/>
                </a:cubicBezTo>
                <a:cubicBezTo>
                  <a:pt x="1" y="331"/>
                  <a:pt x="14" y="383"/>
                  <a:pt x="38" y="439"/>
                </a:cubicBezTo>
                <a:cubicBezTo>
                  <a:pt x="79" y="532"/>
                  <a:pt x="151" y="616"/>
                  <a:pt x="245" y="683"/>
                </a:cubicBezTo>
                <a:cubicBezTo>
                  <a:pt x="279" y="708"/>
                  <a:pt x="315" y="728"/>
                  <a:pt x="351" y="744"/>
                </a:cubicBezTo>
                <a:cubicBezTo>
                  <a:pt x="405" y="767"/>
                  <a:pt x="405" y="767"/>
                  <a:pt x="405" y="767"/>
                </a:cubicBezTo>
                <a:cubicBezTo>
                  <a:pt x="360" y="729"/>
                  <a:pt x="360" y="729"/>
                  <a:pt x="360" y="729"/>
                </a:cubicBezTo>
                <a:cubicBezTo>
                  <a:pt x="326" y="700"/>
                  <a:pt x="298" y="674"/>
                  <a:pt x="274" y="648"/>
                </a:cubicBezTo>
                <a:cubicBezTo>
                  <a:pt x="236" y="607"/>
                  <a:pt x="210" y="563"/>
                  <a:pt x="199" y="517"/>
                </a:cubicBezTo>
                <a:cubicBezTo>
                  <a:pt x="187" y="466"/>
                  <a:pt x="192" y="407"/>
                  <a:pt x="215" y="336"/>
                </a:cubicBezTo>
                <a:cubicBezTo>
                  <a:pt x="240" y="263"/>
                  <a:pt x="280" y="197"/>
                  <a:pt x="332" y="144"/>
                </a:cubicBezTo>
                <a:close/>
              </a:path>
            </a:pathLst>
          </a:custGeom>
          <a:solidFill>
            <a:srgbClr val="FF43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51"/>
          <p:cNvSpPr/>
          <p:nvPr/>
        </p:nvSpPr>
        <p:spPr>
          <a:xfrm>
            <a:off x="5886450" y="2403475"/>
            <a:ext cx="2632075" cy="3440112"/>
          </a:xfrm>
          <a:custGeom>
            <a:avLst/>
            <a:gdLst/>
            <a:ahLst/>
            <a:cxnLst/>
            <a:rect l="l" t="t" r="r" b="b"/>
            <a:pathLst>
              <a:path w="556" h="726" extrusionOk="0">
                <a:moveTo>
                  <a:pt x="555" y="415"/>
                </a:moveTo>
                <a:cubicBezTo>
                  <a:pt x="555" y="412"/>
                  <a:pt x="555" y="412"/>
                  <a:pt x="555" y="412"/>
                </a:cubicBezTo>
                <a:cubicBezTo>
                  <a:pt x="555" y="405"/>
                  <a:pt x="555" y="397"/>
                  <a:pt x="555" y="389"/>
                </a:cubicBezTo>
                <a:cubicBezTo>
                  <a:pt x="555" y="379"/>
                  <a:pt x="554" y="366"/>
                  <a:pt x="547" y="339"/>
                </a:cubicBezTo>
                <a:cubicBezTo>
                  <a:pt x="523" y="220"/>
                  <a:pt x="465" y="67"/>
                  <a:pt x="324" y="13"/>
                </a:cubicBezTo>
                <a:cubicBezTo>
                  <a:pt x="291" y="0"/>
                  <a:pt x="291" y="0"/>
                  <a:pt x="291" y="0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74" y="94"/>
                  <a:pt x="365" y="192"/>
                  <a:pt x="354" y="245"/>
                </a:cubicBezTo>
                <a:cubicBezTo>
                  <a:pt x="334" y="338"/>
                  <a:pt x="288" y="432"/>
                  <a:pt x="214" y="532"/>
                </a:cubicBezTo>
                <a:cubicBezTo>
                  <a:pt x="151" y="616"/>
                  <a:pt x="92" y="673"/>
                  <a:pt x="28" y="710"/>
                </a:cubicBezTo>
                <a:cubicBezTo>
                  <a:pt x="0" y="726"/>
                  <a:pt x="0" y="726"/>
                  <a:pt x="0" y="726"/>
                </a:cubicBezTo>
                <a:cubicBezTo>
                  <a:pt x="288" y="726"/>
                  <a:pt x="288" y="726"/>
                  <a:pt x="288" y="726"/>
                </a:cubicBezTo>
                <a:cubicBezTo>
                  <a:pt x="313" y="726"/>
                  <a:pt x="343" y="725"/>
                  <a:pt x="374" y="716"/>
                </a:cubicBezTo>
                <a:cubicBezTo>
                  <a:pt x="471" y="687"/>
                  <a:pt x="544" y="598"/>
                  <a:pt x="554" y="495"/>
                </a:cubicBezTo>
                <a:cubicBezTo>
                  <a:pt x="556" y="469"/>
                  <a:pt x="556" y="441"/>
                  <a:pt x="555" y="415"/>
                </a:cubicBezTo>
                <a:close/>
              </a:path>
            </a:pathLst>
          </a:custGeom>
          <a:solidFill>
            <a:srgbClr val="E645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51"/>
          <p:cNvSpPr/>
          <p:nvPr/>
        </p:nvSpPr>
        <p:spPr>
          <a:xfrm>
            <a:off x="3675062" y="2944812"/>
            <a:ext cx="3654425" cy="2898775"/>
          </a:xfrm>
          <a:custGeom>
            <a:avLst/>
            <a:gdLst/>
            <a:ahLst/>
            <a:cxnLst/>
            <a:rect l="l" t="t" r="r" b="b"/>
            <a:pathLst>
              <a:path w="772" h="612" extrusionOk="0">
                <a:moveTo>
                  <a:pt x="735" y="253"/>
                </a:moveTo>
                <a:cubicBezTo>
                  <a:pt x="709" y="280"/>
                  <a:pt x="681" y="304"/>
                  <a:pt x="657" y="324"/>
                </a:cubicBezTo>
                <a:cubicBezTo>
                  <a:pt x="615" y="359"/>
                  <a:pt x="570" y="394"/>
                  <a:pt x="512" y="394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06" y="395"/>
                  <a:pt x="498" y="394"/>
                  <a:pt x="492" y="394"/>
                </a:cubicBezTo>
                <a:cubicBezTo>
                  <a:pt x="491" y="394"/>
                  <a:pt x="491" y="394"/>
                  <a:pt x="491" y="394"/>
                </a:cubicBezTo>
                <a:cubicBezTo>
                  <a:pt x="490" y="394"/>
                  <a:pt x="488" y="394"/>
                  <a:pt x="486" y="393"/>
                </a:cubicBezTo>
                <a:cubicBezTo>
                  <a:pt x="477" y="393"/>
                  <a:pt x="466" y="392"/>
                  <a:pt x="455" y="390"/>
                </a:cubicBezTo>
                <a:cubicBezTo>
                  <a:pt x="425" y="385"/>
                  <a:pt x="395" y="377"/>
                  <a:pt x="364" y="365"/>
                </a:cubicBezTo>
                <a:cubicBezTo>
                  <a:pt x="289" y="336"/>
                  <a:pt x="217" y="289"/>
                  <a:pt x="150" y="224"/>
                </a:cubicBezTo>
                <a:cubicBezTo>
                  <a:pt x="93" y="169"/>
                  <a:pt x="47" y="105"/>
                  <a:pt x="17" y="37"/>
                </a:cubicBezTo>
                <a:cubicBezTo>
                  <a:pt x="1" y="0"/>
                  <a:pt x="1" y="0"/>
                  <a:pt x="1" y="0"/>
                </a:cubicBezTo>
                <a:cubicBezTo>
                  <a:pt x="1" y="289"/>
                  <a:pt x="1" y="289"/>
                  <a:pt x="1" y="289"/>
                </a:cubicBezTo>
                <a:cubicBezTo>
                  <a:pt x="1" y="297"/>
                  <a:pt x="1" y="306"/>
                  <a:pt x="1" y="314"/>
                </a:cubicBezTo>
                <a:cubicBezTo>
                  <a:pt x="0" y="346"/>
                  <a:pt x="0" y="380"/>
                  <a:pt x="6" y="412"/>
                </a:cubicBezTo>
                <a:cubicBezTo>
                  <a:pt x="24" y="495"/>
                  <a:pt x="84" y="565"/>
                  <a:pt x="164" y="596"/>
                </a:cubicBezTo>
                <a:cubicBezTo>
                  <a:pt x="204" y="611"/>
                  <a:pt x="244" y="612"/>
                  <a:pt x="284" y="612"/>
                </a:cubicBezTo>
                <a:cubicBezTo>
                  <a:pt x="380" y="612"/>
                  <a:pt x="380" y="612"/>
                  <a:pt x="380" y="612"/>
                </a:cubicBezTo>
                <a:cubicBezTo>
                  <a:pt x="409" y="612"/>
                  <a:pt x="439" y="599"/>
                  <a:pt x="462" y="587"/>
                </a:cubicBezTo>
                <a:cubicBezTo>
                  <a:pt x="528" y="554"/>
                  <a:pt x="590" y="499"/>
                  <a:pt x="653" y="417"/>
                </a:cubicBezTo>
                <a:cubicBezTo>
                  <a:pt x="653" y="416"/>
                  <a:pt x="653" y="416"/>
                  <a:pt x="653" y="416"/>
                </a:cubicBezTo>
                <a:cubicBezTo>
                  <a:pt x="692" y="366"/>
                  <a:pt x="724" y="314"/>
                  <a:pt x="749" y="263"/>
                </a:cubicBezTo>
                <a:cubicBezTo>
                  <a:pt x="772" y="215"/>
                  <a:pt x="772" y="215"/>
                  <a:pt x="772" y="215"/>
                </a:cubicBezTo>
                <a:lnTo>
                  <a:pt x="735" y="253"/>
                </a:lnTo>
                <a:close/>
              </a:path>
            </a:pathLst>
          </a:custGeom>
          <a:solidFill>
            <a:srgbClr val="C016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51"/>
          <p:cNvSpPr/>
          <p:nvPr/>
        </p:nvSpPr>
        <p:spPr>
          <a:xfrm>
            <a:off x="4281487" y="4872037"/>
            <a:ext cx="912812" cy="611187"/>
          </a:xfrm>
          <a:custGeom>
            <a:avLst/>
            <a:gdLst/>
            <a:ahLst/>
            <a:cxnLst/>
            <a:rect l="l" t="t" r="r" b="b"/>
            <a:pathLst>
              <a:path w="193" h="129" extrusionOk="0">
                <a:moveTo>
                  <a:pt x="154" y="12"/>
                </a:moveTo>
                <a:cubicBezTo>
                  <a:pt x="171" y="57"/>
                  <a:pt x="171" y="57"/>
                  <a:pt x="171" y="5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37" y="57"/>
                  <a:pt x="101" y="25"/>
                  <a:pt x="98" y="25"/>
                </a:cubicBezTo>
                <a:cubicBezTo>
                  <a:pt x="95" y="25"/>
                  <a:pt x="84" y="29"/>
                  <a:pt x="83" y="29"/>
                </a:cubicBezTo>
                <a:cubicBezTo>
                  <a:pt x="83" y="29"/>
                  <a:pt x="76" y="31"/>
                  <a:pt x="70" y="31"/>
                </a:cubicBezTo>
                <a:cubicBezTo>
                  <a:pt x="67" y="31"/>
                  <a:pt x="65" y="31"/>
                  <a:pt x="64" y="30"/>
                </a:cubicBezTo>
                <a:cubicBezTo>
                  <a:pt x="62" y="29"/>
                  <a:pt x="61" y="28"/>
                  <a:pt x="61" y="27"/>
                </a:cubicBezTo>
                <a:cubicBezTo>
                  <a:pt x="62" y="25"/>
                  <a:pt x="64" y="22"/>
                  <a:pt x="66" y="21"/>
                </a:cubicBezTo>
                <a:cubicBezTo>
                  <a:pt x="75" y="16"/>
                  <a:pt x="101" y="7"/>
                  <a:pt x="103" y="6"/>
                </a:cubicBezTo>
                <a:cubicBezTo>
                  <a:pt x="103" y="6"/>
                  <a:pt x="103" y="6"/>
                  <a:pt x="104" y="6"/>
                </a:cubicBezTo>
                <a:cubicBezTo>
                  <a:pt x="110" y="6"/>
                  <a:pt x="149" y="12"/>
                  <a:pt x="154" y="12"/>
                </a:cubicBezTo>
                <a:close/>
                <a:moveTo>
                  <a:pt x="169" y="0"/>
                </a:moveTo>
                <a:cubicBezTo>
                  <a:pt x="169" y="0"/>
                  <a:pt x="168" y="0"/>
                  <a:pt x="167" y="0"/>
                </a:cubicBezTo>
                <a:cubicBezTo>
                  <a:pt x="160" y="3"/>
                  <a:pt x="160" y="3"/>
                  <a:pt x="160" y="3"/>
                </a:cubicBezTo>
                <a:cubicBezTo>
                  <a:pt x="159" y="4"/>
                  <a:pt x="158" y="5"/>
                  <a:pt x="157" y="6"/>
                </a:cubicBezTo>
                <a:cubicBezTo>
                  <a:pt x="157" y="7"/>
                  <a:pt x="157" y="8"/>
                  <a:pt x="157" y="10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7" y="59"/>
                  <a:pt x="180" y="60"/>
                  <a:pt x="182" y="59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191" y="56"/>
                  <a:pt x="192" y="55"/>
                  <a:pt x="192" y="54"/>
                </a:cubicBezTo>
                <a:cubicBezTo>
                  <a:pt x="193" y="53"/>
                  <a:pt x="193" y="51"/>
                  <a:pt x="193" y="50"/>
                </a:cubicBezTo>
                <a:cubicBezTo>
                  <a:pt x="174" y="3"/>
                  <a:pt x="174" y="3"/>
                  <a:pt x="174" y="3"/>
                </a:cubicBezTo>
                <a:cubicBezTo>
                  <a:pt x="173" y="1"/>
                  <a:pt x="171" y="0"/>
                  <a:pt x="169" y="0"/>
                </a:cubicBezTo>
                <a:close/>
                <a:moveTo>
                  <a:pt x="0" y="64"/>
                </a:moveTo>
                <a:cubicBezTo>
                  <a:pt x="0" y="66"/>
                  <a:pt x="0" y="67"/>
                  <a:pt x="1" y="68"/>
                </a:cubicBezTo>
                <a:cubicBezTo>
                  <a:pt x="2" y="69"/>
                  <a:pt x="3" y="70"/>
                  <a:pt x="5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5" y="70"/>
                  <a:pt x="18" y="68"/>
                  <a:pt x="18" y="66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1" y="10"/>
                  <a:pt x="21" y="9"/>
                </a:cubicBezTo>
                <a:cubicBezTo>
                  <a:pt x="20" y="8"/>
                  <a:pt x="19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9" y="110"/>
                  <a:pt x="78" y="108"/>
                  <a:pt x="76" y="107"/>
                </a:cubicBezTo>
                <a:cubicBezTo>
                  <a:pt x="73" y="104"/>
                  <a:pt x="69" y="104"/>
                  <a:pt x="66" y="10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5" y="122"/>
                  <a:pt x="59" y="126"/>
                  <a:pt x="60" y="127"/>
                </a:cubicBezTo>
                <a:cubicBezTo>
                  <a:pt x="62" y="128"/>
                  <a:pt x="63" y="129"/>
                  <a:pt x="65" y="129"/>
                </a:cubicBezTo>
                <a:cubicBezTo>
                  <a:pt x="67" y="129"/>
                  <a:pt x="69" y="128"/>
                  <a:pt x="70" y="126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9" y="115"/>
                  <a:pt x="80" y="113"/>
                  <a:pt x="79" y="111"/>
                </a:cubicBezTo>
                <a:close/>
                <a:moveTo>
                  <a:pt x="42" y="108"/>
                </a:moveTo>
                <a:cubicBezTo>
                  <a:pt x="39" y="111"/>
                  <a:pt x="40" y="114"/>
                  <a:pt x="44" y="118"/>
                </a:cubicBezTo>
                <a:cubicBezTo>
                  <a:pt x="47" y="120"/>
                  <a:pt x="51" y="120"/>
                  <a:pt x="54" y="116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7" y="100"/>
                  <a:pt x="63" y="96"/>
                  <a:pt x="62" y="95"/>
                </a:cubicBezTo>
                <a:cubicBezTo>
                  <a:pt x="58" y="92"/>
                  <a:pt x="55" y="93"/>
                  <a:pt x="52" y="96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6" y="103"/>
                  <a:pt x="46" y="103"/>
                  <a:pt x="46" y="103"/>
                </a:cubicBezTo>
                <a:lnTo>
                  <a:pt x="42" y="108"/>
                </a:lnTo>
                <a:close/>
                <a:moveTo>
                  <a:pt x="28" y="95"/>
                </a:moveTo>
                <a:cubicBezTo>
                  <a:pt x="27" y="97"/>
                  <a:pt x="26" y="99"/>
                  <a:pt x="27" y="101"/>
                </a:cubicBezTo>
                <a:cubicBezTo>
                  <a:pt x="27" y="102"/>
                  <a:pt x="28" y="104"/>
                  <a:pt x="30" y="105"/>
                </a:cubicBezTo>
                <a:cubicBezTo>
                  <a:pt x="33" y="108"/>
                  <a:pt x="36" y="108"/>
                  <a:pt x="39" y="104"/>
                </a:cubicBezTo>
                <a:cubicBezTo>
                  <a:pt x="49" y="92"/>
                  <a:pt x="49" y="92"/>
                  <a:pt x="49" y="92"/>
                </a:cubicBezTo>
                <a:cubicBezTo>
                  <a:pt x="51" y="90"/>
                  <a:pt x="52" y="88"/>
                  <a:pt x="51" y="86"/>
                </a:cubicBezTo>
                <a:cubicBezTo>
                  <a:pt x="51" y="85"/>
                  <a:pt x="50" y="83"/>
                  <a:pt x="48" y="82"/>
                </a:cubicBezTo>
                <a:cubicBezTo>
                  <a:pt x="45" y="79"/>
                  <a:pt x="41" y="79"/>
                  <a:pt x="38" y="83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90"/>
                  <a:pt x="33" y="90"/>
                  <a:pt x="33" y="90"/>
                </a:cubicBezTo>
                <a:lnTo>
                  <a:pt x="28" y="95"/>
                </a:lnTo>
                <a:close/>
                <a:moveTo>
                  <a:pt x="26" y="91"/>
                </a:moveTo>
                <a:cubicBezTo>
                  <a:pt x="36" y="79"/>
                  <a:pt x="36" y="79"/>
                  <a:pt x="36" y="79"/>
                </a:cubicBezTo>
                <a:cubicBezTo>
                  <a:pt x="40" y="74"/>
                  <a:pt x="36" y="69"/>
                  <a:pt x="35" y="68"/>
                </a:cubicBezTo>
                <a:cubicBezTo>
                  <a:pt x="32" y="66"/>
                  <a:pt x="28" y="66"/>
                  <a:pt x="25" y="70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5"/>
                  <a:pt x="21" y="75"/>
                  <a:pt x="21" y="75"/>
                </a:cubicBezTo>
                <a:cubicBezTo>
                  <a:pt x="17" y="80"/>
                  <a:pt x="17" y="80"/>
                  <a:pt x="17" y="80"/>
                </a:cubicBezTo>
                <a:cubicBezTo>
                  <a:pt x="15" y="82"/>
                  <a:pt x="14" y="84"/>
                  <a:pt x="14" y="86"/>
                </a:cubicBezTo>
                <a:cubicBezTo>
                  <a:pt x="15" y="88"/>
                  <a:pt x="16" y="89"/>
                  <a:pt x="17" y="89"/>
                </a:cubicBezTo>
                <a:cubicBezTo>
                  <a:pt x="18" y="91"/>
                  <a:pt x="20" y="92"/>
                  <a:pt x="22" y="92"/>
                </a:cubicBezTo>
                <a:cubicBezTo>
                  <a:pt x="24" y="92"/>
                  <a:pt x="25" y="92"/>
                  <a:pt x="26" y="91"/>
                </a:cubicBezTo>
                <a:close/>
                <a:moveTo>
                  <a:pt x="146" y="80"/>
                </a:moveTo>
                <a:cubicBezTo>
                  <a:pt x="148" y="78"/>
                  <a:pt x="150" y="74"/>
                  <a:pt x="145" y="70"/>
                </a:cubicBezTo>
                <a:cubicBezTo>
                  <a:pt x="142" y="67"/>
                  <a:pt x="142" y="67"/>
                  <a:pt x="142" y="67"/>
                </a:cubicBezTo>
                <a:cubicBezTo>
                  <a:pt x="123" y="51"/>
                  <a:pt x="102" y="33"/>
                  <a:pt x="97" y="30"/>
                </a:cubicBezTo>
                <a:cubicBezTo>
                  <a:pt x="95" y="30"/>
                  <a:pt x="89" y="32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77" y="36"/>
                  <a:pt x="70" y="36"/>
                </a:cubicBezTo>
                <a:cubicBezTo>
                  <a:pt x="66" y="36"/>
                  <a:pt x="63" y="35"/>
                  <a:pt x="61" y="34"/>
                </a:cubicBezTo>
                <a:cubicBezTo>
                  <a:pt x="57" y="32"/>
                  <a:pt x="57" y="28"/>
                  <a:pt x="57" y="27"/>
                </a:cubicBezTo>
                <a:cubicBezTo>
                  <a:pt x="57" y="23"/>
                  <a:pt x="60" y="19"/>
                  <a:pt x="63" y="18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66"/>
                  <a:pt x="23" y="66"/>
                  <a:pt x="23" y="66"/>
                </a:cubicBezTo>
                <a:cubicBezTo>
                  <a:pt x="25" y="63"/>
                  <a:pt x="29" y="62"/>
                  <a:pt x="31" y="62"/>
                </a:cubicBezTo>
                <a:cubicBezTo>
                  <a:pt x="33" y="62"/>
                  <a:pt x="36" y="63"/>
                  <a:pt x="38" y="65"/>
                </a:cubicBezTo>
                <a:cubicBezTo>
                  <a:pt x="41" y="68"/>
                  <a:pt x="43" y="72"/>
                  <a:pt x="42" y="75"/>
                </a:cubicBezTo>
                <a:cubicBezTo>
                  <a:pt x="45" y="75"/>
                  <a:pt x="48" y="76"/>
                  <a:pt x="51" y="78"/>
                </a:cubicBezTo>
                <a:cubicBezTo>
                  <a:pt x="55" y="81"/>
                  <a:pt x="56" y="85"/>
                  <a:pt x="56" y="89"/>
                </a:cubicBezTo>
                <a:cubicBezTo>
                  <a:pt x="59" y="88"/>
                  <a:pt x="62" y="89"/>
                  <a:pt x="64" y="91"/>
                </a:cubicBezTo>
                <a:cubicBezTo>
                  <a:pt x="67" y="94"/>
                  <a:pt x="69" y="97"/>
                  <a:pt x="69" y="101"/>
                </a:cubicBezTo>
                <a:cubicBezTo>
                  <a:pt x="72" y="100"/>
                  <a:pt x="76" y="101"/>
                  <a:pt x="79" y="103"/>
                </a:cubicBezTo>
                <a:cubicBezTo>
                  <a:pt x="83" y="107"/>
                  <a:pt x="85" y="111"/>
                  <a:pt x="83" y="116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20"/>
                  <a:pt x="90" y="120"/>
                  <a:pt x="91" y="120"/>
                </a:cubicBezTo>
                <a:cubicBezTo>
                  <a:pt x="93" y="120"/>
                  <a:pt x="95" y="119"/>
                  <a:pt x="96" y="118"/>
                </a:cubicBezTo>
                <a:cubicBezTo>
                  <a:pt x="98" y="115"/>
                  <a:pt x="100" y="113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6"/>
                  <a:pt x="79" y="95"/>
                  <a:pt x="79" y="94"/>
                </a:cubicBezTo>
                <a:cubicBezTo>
                  <a:pt x="79" y="94"/>
                  <a:pt x="79" y="93"/>
                  <a:pt x="80" y="92"/>
                </a:cubicBezTo>
                <a:cubicBezTo>
                  <a:pt x="81" y="91"/>
                  <a:pt x="83" y="91"/>
                  <a:pt x="84" y="92"/>
                </a:cubicBezTo>
                <a:cubicBezTo>
                  <a:pt x="105" y="110"/>
                  <a:pt x="105" y="110"/>
                  <a:pt x="105" y="110"/>
                </a:cubicBezTo>
                <a:cubicBezTo>
                  <a:pt x="106" y="111"/>
                  <a:pt x="107" y="111"/>
                  <a:pt x="109" y="111"/>
                </a:cubicBezTo>
                <a:cubicBezTo>
                  <a:pt x="111" y="111"/>
                  <a:pt x="113" y="110"/>
                  <a:pt x="114" y="108"/>
                </a:cubicBezTo>
                <a:cubicBezTo>
                  <a:pt x="116" y="106"/>
                  <a:pt x="116" y="105"/>
                  <a:pt x="116" y="103"/>
                </a:cubicBezTo>
                <a:cubicBezTo>
                  <a:pt x="116" y="101"/>
                  <a:pt x="115" y="99"/>
                  <a:pt x="113" y="98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99" y="86"/>
                  <a:pt x="99" y="86"/>
                  <a:pt x="99" y="86"/>
                </a:cubicBezTo>
                <a:cubicBezTo>
                  <a:pt x="98" y="86"/>
                  <a:pt x="98" y="85"/>
                  <a:pt x="98" y="84"/>
                </a:cubicBezTo>
                <a:cubicBezTo>
                  <a:pt x="98" y="84"/>
                  <a:pt x="98" y="83"/>
                  <a:pt x="98" y="82"/>
                </a:cubicBezTo>
                <a:cubicBezTo>
                  <a:pt x="99" y="81"/>
                  <a:pt x="101" y="81"/>
                  <a:pt x="102" y="82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3" y="99"/>
                  <a:pt x="124" y="100"/>
                  <a:pt x="126" y="100"/>
                </a:cubicBezTo>
                <a:cubicBezTo>
                  <a:pt x="128" y="100"/>
                  <a:pt x="131" y="98"/>
                  <a:pt x="133" y="96"/>
                </a:cubicBezTo>
                <a:cubicBezTo>
                  <a:pt x="134" y="94"/>
                  <a:pt x="135" y="92"/>
                  <a:pt x="134" y="91"/>
                </a:cubicBezTo>
                <a:cubicBezTo>
                  <a:pt x="134" y="89"/>
                  <a:pt x="133" y="87"/>
                  <a:pt x="131" y="8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4" y="72"/>
                  <a:pt x="114" y="70"/>
                  <a:pt x="115" y="69"/>
                </a:cubicBezTo>
                <a:cubicBezTo>
                  <a:pt x="116" y="68"/>
                  <a:pt x="118" y="68"/>
                  <a:pt x="119" y="69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9" y="85"/>
                  <a:pt x="143" y="84"/>
                  <a:pt x="14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1"/>
          <p:cNvSpPr/>
          <p:nvPr/>
        </p:nvSpPr>
        <p:spPr>
          <a:xfrm>
            <a:off x="4021137" y="1570037"/>
            <a:ext cx="700087" cy="587375"/>
          </a:xfrm>
          <a:custGeom>
            <a:avLst/>
            <a:gdLst/>
            <a:ahLst/>
            <a:cxnLst/>
            <a:rect l="l" t="t" r="r" b="b"/>
            <a:pathLst>
              <a:path w="148" h="124" extrusionOk="0">
                <a:moveTo>
                  <a:pt x="19" y="101"/>
                </a:moveTo>
                <a:cubicBezTo>
                  <a:pt x="19" y="68"/>
                  <a:pt x="19" y="68"/>
                  <a:pt x="19" y="68"/>
                </a:cubicBezTo>
                <a:cubicBezTo>
                  <a:pt x="19" y="65"/>
                  <a:pt x="22" y="63"/>
                  <a:pt x="24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5" y="63"/>
                  <a:pt x="37" y="65"/>
                  <a:pt x="37" y="68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104"/>
                  <a:pt x="35" y="106"/>
                  <a:pt x="32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2" y="106"/>
                  <a:pt x="19" y="104"/>
                  <a:pt x="19" y="101"/>
                </a:cubicBezTo>
                <a:close/>
                <a:moveTo>
                  <a:pt x="54" y="51"/>
                </a:moveTo>
                <a:cubicBezTo>
                  <a:pt x="51" y="51"/>
                  <a:pt x="49" y="53"/>
                  <a:pt x="49" y="56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104"/>
                  <a:pt x="51" y="106"/>
                  <a:pt x="54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5" y="106"/>
                  <a:pt x="67" y="104"/>
                  <a:pt x="67" y="101"/>
                </a:cubicBezTo>
                <a:cubicBezTo>
                  <a:pt x="67" y="56"/>
                  <a:pt x="67" y="56"/>
                  <a:pt x="67" y="56"/>
                </a:cubicBezTo>
                <a:cubicBezTo>
                  <a:pt x="67" y="53"/>
                  <a:pt x="65" y="51"/>
                  <a:pt x="62" y="51"/>
                </a:cubicBezTo>
                <a:lnTo>
                  <a:pt x="54" y="51"/>
                </a:lnTo>
                <a:close/>
                <a:moveTo>
                  <a:pt x="84" y="41"/>
                </a:moveTo>
                <a:cubicBezTo>
                  <a:pt x="81" y="41"/>
                  <a:pt x="79" y="43"/>
                  <a:pt x="79" y="46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04"/>
                  <a:pt x="81" y="106"/>
                  <a:pt x="84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4" y="106"/>
                  <a:pt x="97" y="104"/>
                  <a:pt x="97" y="101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3"/>
                  <a:pt x="94" y="41"/>
                  <a:pt x="92" y="41"/>
                </a:cubicBezTo>
                <a:lnTo>
                  <a:pt x="84" y="41"/>
                </a:lnTo>
                <a:close/>
                <a:moveTo>
                  <a:pt x="113" y="30"/>
                </a:moveTo>
                <a:cubicBezTo>
                  <a:pt x="111" y="30"/>
                  <a:pt x="108" y="32"/>
                  <a:pt x="108" y="35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4"/>
                  <a:pt x="111" y="106"/>
                  <a:pt x="113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6" y="104"/>
                  <a:pt x="126" y="10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2"/>
                  <a:pt x="124" y="30"/>
                  <a:pt x="121" y="30"/>
                </a:cubicBezTo>
                <a:lnTo>
                  <a:pt x="113" y="30"/>
                </a:lnTo>
                <a:close/>
                <a:moveTo>
                  <a:pt x="22" y="50"/>
                </a:moveTo>
                <a:cubicBezTo>
                  <a:pt x="53" y="44"/>
                  <a:pt x="83" y="33"/>
                  <a:pt x="110" y="17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21" y="7"/>
                  <a:pt x="121" y="7"/>
                  <a:pt x="121" y="7"/>
                </a:cubicBezTo>
                <a:cubicBezTo>
                  <a:pt x="104" y="6"/>
                  <a:pt x="104" y="6"/>
                  <a:pt x="104" y="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81" y="27"/>
                  <a:pt x="52" y="38"/>
                  <a:pt x="21" y="43"/>
                </a:cubicBezTo>
                <a:lnTo>
                  <a:pt x="22" y="50"/>
                </a:lnTo>
                <a:close/>
                <a:moveTo>
                  <a:pt x="148" y="115"/>
                </a:moveTo>
                <a:cubicBezTo>
                  <a:pt x="133" y="107"/>
                  <a:pt x="133" y="107"/>
                  <a:pt x="133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5"/>
                  <a:pt x="5" y="115"/>
                  <a:pt x="5" y="115"/>
                </a:cubicBezTo>
                <a:cubicBezTo>
                  <a:pt x="5" y="119"/>
                  <a:pt x="5" y="119"/>
                  <a:pt x="5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24"/>
                  <a:pt x="133" y="124"/>
                  <a:pt x="133" y="124"/>
                </a:cubicBezTo>
                <a:lnTo>
                  <a:pt x="148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51"/>
          <p:cNvSpPr/>
          <p:nvPr/>
        </p:nvSpPr>
        <p:spPr>
          <a:xfrm>
            <a:off x="6596062" y="1333500"/>
            <a:ext cx="1160462" cy="606425"/>
          </a:xfrm>
          <a:custGeom>
            <a:avLst/>
            <a:gdLst/>
            <a:ahLst/>
            <a:cxnLst/>
            <a:rect l="l" t="t" r="r" b="b"/>
            <a:pathLst>
              <a:path w="245" h="128" extrusionOk="0">
                <a:moveTo>
                  <a:pt x="177" y="120"/>
                </a:moveTo>
                <a:cubicBezTo>
                  <a:pt x="174" y="122"/>
                  <a:pt x="170" y="123"/>
                  <a:pt x="166" y="124"/>
                </a:cubicBezTo>
                <a:cubicBezTo>
                  <a:pt x="154" y="127"/>
                  <a:pt x="141" y="128"/>
                  <a:pt x="126" y="128"/>
                </a:cubicBezTo>
                <a:cubicBezTo>
                  <a:pt x="110" y="128"/>
                  <a:pt x="98" y="127"/>
                  <a:pt x="85" y="124"/>
                </a:cubicBezTo>
                <a:cubicBezTo>
                  <a:pt x="82" y="123"/>
                  <a:pt x="78" y="122"/>
                  <a:pt x="74" y="120"/>
                </a:cubicBezTo>
                <a:cubicBezTo>
                  <a:pt x="64" y="115"/>
                  <a:pt x="64" y="107"/>
                  <a:pt x="70" y="101"/>
                </a:cubicBezTo>
                <a:cubicBezTo>
                  <a:pt x="76" y="94"/>
                  <a:pt x="84" y="90"/>
                  <a:pt x="92" y="86"/>
                </a:cubicBezTo>
                <a:cubicBezTo>
                  <a:pt x="96" y="84"/>
                  <a:pt x="100" y="83"/>
                  <a:pt x="104" y="81"/>
                </a:cubicBezTo>
                <a:cubicBezTo>
                  <a:pt x="111" y="79"/>
                  <a:pt x="113" y="71"/>
                  <a:pt x="108" y="66"/>
                </a:cubicBezTo>
                <a:cubicBezTo>
                  <a:pt x="97" y="55"/>
                  <a:pt x="93" y="42"/>
                  <a:pt x="93" y="28"/>
                </a:cubicBezTo>
                <a:cubicBezTo>
                  <a:pt x="94" y="13"/>
                  <a:pt x="103" y="5"/>
                  <a:pt x="117" y="1"/>
                </a:cubicBezTo>
                <a:cubicBezTo>
                  <a:pt x="120" y="1"/>
                  <a:pt x="123" y="0"/>
                  <a:pt x="126" y="0"/>
                </a:cubicBezTo>
                <a:cubicBezTo>
                  <a:pt x="129" y="0"/>
                  <a:pt x="131" y="1"/>
                  <a:pt x="134" y="1"/>
                </a:cubicBezTo>
                <a:cubicBezTo>
                  <a:pt x="148" y="5"/>
                  <a:pt x="157" y="13"/>
                  <a:pt x="158" y="28"/>
                </a:cubicBezTo>
                <a:cubicBezTo>
                  <a:pt x="158" y="42"/>
                  <a:pt x="154" y="56"/>
                  <a:pt x="144" y="66"/>
                </a:cubicBezTo>
                <a:cubicBezTo>
                  <a:pt x="138" y="71"/>
                  <a:pt x="141" y="79"/>
                  <a:pt x="148" y="81"/>
                </a:cubicBezTo>
                <a:cubicBezTo>
                  <a:pt x="151" y="83"/>
                  <a:pt x="155" y="84"/>
                  <a:pt x="159" y="86"/>
                </a:cubicBezTo>
                <a:cubicBezTo>
                  <a:pt x="167" y="90"/>
                  <a:pt x="175" y="94"/>
                  <a:pt x="182" y="101"/>
                </a:cubicBezTo>
                <a:cubicBezTo>
                  <a:pt x="186" y="105"/>
                  <a:pt x="187" y="115"/>
                  <a:pt x="177" y="120"/>
                </a:cubicBezTo>
                <a:close/>
                <a:moveTo>
                  <a:pt x="241" y="109"/>
                </a:moveTo>
                <a:cubicBezTo>
                  <a:pt x="237" y="105"/>
                  <a:pt x="231" y="101"/>
                  <a:pt x="225" y="99"/>
                </a:cubicBezTo>
                <a:cubicBezTo>
                  <a:pt x="223" y="98"/>
                  <a:pt x="220" y="97"/>
                  <a:pt x="217" y="96"/>
                </a:cubicBezTo>
                <a:cubicBezTo>
                  <a:pt x="213" y="94"/>
                  <a:pt x="211" y="89"/>
                  <a:pt x="215" y="85"/>
                </a:cubicBezTo>
                <a:cubicBezTo>
                  <a:pt x="222" y="78"/>
                  <a:pt x="225" y="68"/>
                  <a:pt x="225" y="58"/>
                </a:cubicBezTo>
                <a:cubicBezTo>
                  <a:pt x="224" y="48"/>
                  <a:pt x="218" y="42"/>
                  <a:pt x="208" y="40"/>
                </a:cubicBezTo>
                <a:cubicBezTo>
                  <a:pt x="206" y="39"/>
                  <a:pt x="204" y="39"/>
                  <a:pt x="202" y="39"/>
                </a:cubicBezTo>
                <a:cubicBezTo>
                  <a:pt x="200" y="39"/>
                  <a:pt x="198" y="39"/>
                  <a:pt x="196" y="40"/>
                </a:cubicBezTo>
                <a:cubicBezTo>
                  <a:pt x="186" y="42"/>
                  <a:pt x="180" y="48"/>
                  <a:pt x="180" y="58"/>
                </a:cubicBezTo>
                <a:cubicBezTo>
                  <a:pt x="179" y="68"/>
                  <a:pt x="182" y="77"/>
                  <a:pt x="190" y="85"/>
                </a:cubicBezTo>
                <a:cubicBezTo>
                  <a:pt x="193" y="89"/>
                  <a:pt x="192" y="94"/>
                  <a:pt x="187" y="96"/>
                </a:cubicBezTo>
                <a:cubicBezTo>
                  <a:pt x="187" y="96"/>
                  <a:pt x="187" y="96"/>
                  <a:pt x="186" y="96"/>
                </a:cubicBezTo>
                <a:cubicBezTo>
                  <a:pt x="187" y="96"/>
                  <a:pt x="188" y="97"/>
                  <a:pt x="189" y="98"/>
                </a:cubicBezTo>
                <a:cubicBezTo>
                  <a:pt x="192" y="101"/>
                  <a:pt x="194" y="107"/>
                  <a:pt x="193" y="112"/>
                </a:cubicBezTo>
                <a:cubicBezTo>
                  <a:pt x="192" y="117"/>
                  <a:pt x="188" y="122"/>
                  <a:pt x="183" y="124"/>
                </a:cubicBezTo>
                <a:cubicBezTo>
                  <a:pt x="181" y="125"/>
                  <a:pt x="180" y="126"/>
                  <a:pt x="178" y="126"/>
                </a:cubicBezTo>
                <a:cubicBezTo>
                  <a:pt x="185" y="127"/>
                  <a:pt x="193" y="128"/>
                  <a:pt x="202" y="128"/>
                </a:cubicBezTo>
                <a:cubicBezTo>
                  <a:pt x="213" y="128"/>
                  <a:pt x="222" y="127"/>
                  <a:pt x="230" y="125"/>
                </a:cubicBezTo>
                <a:cubicBezTo>
                  <a:pt x="233" y="125"/>
                  <a:pt x="235" y="124"/>
                  <a:pt x="238" y="123"/>
                </a:cubicBezTo>
                <a:cubicBezTo>
                  <a:pt x="245" y="119"/>
                  <a:pt x="244" y="112"/>
                  <a:pt x="241" y="109"/>
                </a:cubicBezTo>
                <a:close/>
                <a:moveTo>
                  <a:pt x="58" y="112"/>
                </a:moveTo>
                <a:cubicBezTo>
                  <a:pt x="57" y="107"/>
                  <a:pt x="59" y="102"/>
                  <a:pt x="63" y="98"/>
                </a:cubicBezTo>
                <a:cubicBezTo>
                  <a:pt x="64" y="96"/>
                  <a:pt x="66" y="95"/>
                  <a:pt x="68" y="93"/>
                </a:cubicBezTo>
                <a:cubicBezTo>
                  <a:pt x="67" y="93"/>
                  <a:pt x="66" y="92"/>
                  <a:pt x="65" y="92"/>
                </a:cubicBezTo>
                <a:cubicBezTo>
                  <a:pt x="59" y="90"/>
                  <a:pt x="58" y="84"/>
                  <a:pt x="62" y="80"/>
                </a:cubicBezTo>
                <a:cubicBezTo>
                  <a:pt x="70" y="72"/>
                  <a:pt x="73" y="62"/>
                  <a:pt x="73" y="51"/>
                </a:cubicBezTo>
                <a:cubicBezTo>
                  <a:pt x="72" y="39"/>
                  <a:pt x="65" y="33"/>
                  <a:pt x="55" y="30"/>
                </a:cubicBezTo>
                <a:cubicBezTo>
                  <a:pt x="52" y="30"/>
                  <a:pt x="50" y="30"/>
                  <a:pt x="48" y="30"/>
                </a:cubicBezTo>
                <a:cubicBezTo>
                  <a:pt x="46" y="30"/>
                  <a:pt x="43" y="30"/>
                  <a:pt x="41" y="30"/>
                </a:cubicBezTo>
                <a:cubicBezTo>
                  <a:pt x="30" y="33"/>
                  <a:pt x="23" y="39"/>
                  <a:pt x="23" y="51"/>
                </a:cubicBezTo>
                <a:cubicBezTo>
                  <a:pt x="22" y="62"/>
                  <a:pt x="26" y="72"/>
                  <a:pt x="34" y="80"/>
                </a:cubicBezTo>
                <a:cubicBezTo>
                  <a:pt x="38" y="84"/>
                  <a:pt x="36" y="90"/>
                  <a:pt x="31" y="92"/>
                </a:cubicBezTo>
                <a:cubicBezTo>
                  <a:pt x="28" y="93"/>
                  <a:pt x="25" y="94"/>
                  <a:pt x="22" y="96"/>
                </a:cubicBezTo>
                <a:cubicBezTo>
                  <a:pt x="16" y="99"/>
                  <a:pt x="10" y="102"/>
                  <a:pt x="5" y="107"/>
                </a:cubicBezTo>
                <a:cubicBezTo>
                  <a:pt x="0" y="112"/>
                  <a:pt x="0" y="118"/>
                  <a:pt x="8" y="122"/>
                </a:cubicBezTo>
                <a:cubicBezTo>
                  <a:pt x="11" y="123"/>
                  <a:pt x="14" y="124"/>
                  <a:pt x="17" y="125"/>
                </a:cubicBezTo>
                <a:cubicBezTo>
                  <a:pt x="26" y="127"/>
                  <a:pt x="36" y="128"/>
                  <a:pt x="48" y="128"/>
                </a:cubicBezTo>
                <a:cubicBezTo>
                  <a:pt x="57" y="128"/>
                  <a:pt x="65" y="127"/>
                  <a:pt x="73" y="126"/>
                </a:cubicBezTo>
                <a:cubicBezTo>
                  <a:pt x="72" y="126"/>
                  <a:pt x="70" y="125"/>
                  <a:pt x="69" y="124"/>
                </a:cubicBezTo>
                <a:cubicBezTo>
                  <a:pt x="62" y="121"/>
                  <a:pt x="59" y="117"/>
                  <a:pt x="58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51"/>
          <p:cNvSpPr/>
          <p:nvPr/>
        </p:nvSpPr>
        <p:spPr>
          <a:xfrm>
            <a:off x="7448550" y="4568825"/>
            <a:ext cx="671512" cy="601662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96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7" y="12"/>
                  <a:pt x="83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8" y="8"/>
                  <a:pt x="54" y="12"/>
                  <a:pt x="5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7"/>
                  <a:pt x="52" y="0"/>
                  <a:pt x="6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7"/>
                  <a:pt x="96" y="17"/>
                </a:cubicBezTo>
                <a:close/>
                <a:moveTo>
                  <a:pt x="21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1" y="59"/>
                  <a:pt x="84" y="62"/>
                  <a:pt x="84" y="66"/>
                </a:cubicBezTo>
                <a:cubicBezTo>
                  <a:pt x="84" y="71"/>
                  <a:pt x="84" y="71"/>
                  <a:pt x="84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31" y="71"/>
                  <a:pt x="140" y="62"/>
                  <a:pt x="142" y="51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29"/>
                  <a:pt x="134" y="20"/>
                  <a:pt x="125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9"/>
                  <a:pt x="0" y="39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62"/>
                  <a:pt x="10" y="71"/>
                  <a:pt x="21" y="71"/>
                </a:cubicBezTo>
                <a:close/>
                <a:moveTo>
                  <a:pt x="120" y="77"/>
                </a:moveTo>
                <a:cubicBezTo>
                  <a:pt x="84" y="77"/>
                  <a:pt x="84" y="77"/>
                  <a:pt x="84" y="77"/>
                </a:cubicBezTo>
                <a:cubicBezTo>
                  <a:pt x="84" y="82"/>
                  <a:pt x="84" y="82"/>
                  <a:pt x="84" y="82"/>
                </a:cubicBezTo>
                <a:cubicBezTo>
                  <a:pt x="84" y="86"/>
                  <a:pt x="81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12" y="77"/>
                  <a:pt x="4" y="72"/>
                  <a:pt x="0" y="6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9"/>
                  <a:pt x="7" y="127"/>
                  <a:pt x="16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5" y="127"/>
                  <a:pt x="125" y="127"/>
                  <a:pt x="125" y="127"/>
                </a:cubicBezTo>
                <a:cubicBezTo>
                  <a:pt x="134" y="127"/>
                  <a:pt x="142" y="119"/>
                  <a:pt x="142" y="108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37" y="72"/>
                  <a:pt x="129" y="77"/>
                  <a:pt x="120" y="77"/>
                </a:cubicBezTo>
                <a:close/>
                <a:moveTo>
                  <a:pt x="77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2" y="65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3"/>
                  <a:pt x="63" y="84"/>
                  <a:pt x="64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9" y="84"/>
                  <a:pt x="80" y="83"/>
                  <a:pt x="80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5"/>
                  <a:pt x="79" y="64"/>
                  <a:pt x="7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151" name="Google Shape;151;p16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152" name="Google Shape;152;p16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154" name="Google Shape;154;p16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2168525" y="4087812"/>
            <a:ext cx="4073525" cy="1554162"/>
          </a:xfrm>
          <a:custGeom>
            <a:avLst/>
            <a:gdLst/>
            <a:ahLst/>
            <a:cxnLst/>
            <a:rect l="l" t="t" r="r" b="b"/>
            <a:pathLst>
              <a:path w="908" h="346" extrusionOk="0">
                <a:moveTo>
                  <a:pt x="906" y="0"/>
                </a:moveTo>
                <a:cubicBezTo>
                  <a:pt x="905" y="6"/>
                  <a:pt x="900" y="18"/>
                  <a:pt x="888" y="26"/>
                </a:cubicBezTo>
                <a:cubicBezTo>
                  <a:pt x="868" y="40"/>
                  <a:pt x="844" y="39"/>
                  <a:pt x="844" y="39"/>
                </a:cubicBezTo>
                <a:cubicBezTo>
                  <a:pt x="584" y="39"/>
                  <a:pt x="584" y="39"/>
                  <a:pt x="584" y="39"/>
                </a:cubicBezTo>
                <a:cubicBezTo>
                  <a:pt x="584" y="39"/>
                  <a:pt x="584" y="39"/>
                  <a:pt x="584" y="39"/>
                </a:cubicBezTo>
                <a:cubicBezTo>
                  <a:pt x="584" y="39"/>
                  <a:pt x="584" y="39"/>
                  <a:pt x="584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9" y="275"/>
                  <a:pt x="9" y="275"/>
                  <a:pt x="9" y="275"/>
                </a:cubicBezTo>
                <a:cubicBezTo>
                  <a:pt x="9" y="275"/>
                  <a:pt x="0" y="291"/>
                  <a:pt x="2" y="306"/>
                </a:cubicBezTo>
                <a:cubicBezTo>
                  <a:pt x="3" y="316"/>
                  <a:pt x="10" y="326"/>
                  <a:pt x="11" y="327"/>
                </a:cubicBezTo>
                <a:cubicBezTo>
                  <a:pt x="19" y="338"/>
                  <a:pt x="36" y="346"/>
                  <a:pt x="36" y="346"/>
                </a:cubicBezTo>
                <a:cubicBezTo>
                  <a:pt x="681" y="346"/>
                  <a:pt x="681" y="346"/>
                  <a:pt x="681" y="346"/>
                </a:cubicBezTo>
                <a:cubicBezTo>
                  <a:pt x="706" y="346"/>
                  <a:pt x="737" y="328"/>
                  <a:pt x="749" y="306"/>
                </a:cubicBezTo>
                <a:cubicBezTo>
                  <a:pt x="898" y="48"/>
                  <a:pt x="898" y="48"/>
                  <a:pt x="898" y="48"/>
                </a:cubicBezTo>
                <a:cubicBezTo>
                  <a:pt x="905" y="35"/>
                  <a:pt x="908" y="17"/>
                  <a:pt x="906" y="0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244600" y="1385887"/>
            <a:ext cx="2449512" cy="4229100"/>
          </a:xfrm>
          <a:custGeom>
            <a:avLst/>
            <a:gdLst/>
            <a:ahLst/>
            <a:cxnLst/>
            <a:rect l="l" t="t" r="r" b="b"/>
            <a:pathLst>
              <a:path w="546" h="942" extrusionOk="0">
                <a:moveTo>
                  <a:pt x="546" y="261"/>
                </a:moveTo>
                <a:cubicBezTo>
                  <a:pt x="539" y="250"/>
                  <a:pt x="539" y="250"/>
                  <a:pt x="539" y="250"/>
                </a:cubicBezTo>
                <a:cubicBezTo>
                  <a:pt x="410" y="25"/>
                  <a:pt x="410" y="25"/>
                  <a:pt x="410" y="25"/>
                </a:cubicBezTo>
                <a:cubicBezTo>
                  <a:pt x="410" y="25"/>
                  <a:pt x="401" y="10"/>
                  <a:pt x="387" y="3"/>
                </a:cubicBezTo>
                <a:cubicBezTo>
                  <a:pt x="383" y="1"/>
                  <a:pt x="380" y="0"/>
                  <a:pt x="376" y="0"/>
                </a:cubicBezTo>
                <a:cubicBezTo>
                  <a:pt x="371" y="0"/>
                  <a:pt x="365" y="1"/>
                  <a:pt x="365" y="1"/>
                </a:cubicBezTo>
                <a:cubicBezTo>
                  <a:pt x="347" y="3"/>
                  <a:pt x="333" y="16"/>
                  <a:pt x="333" y="16"/>
                </a:cubicBezTo>
                <a:cubicBezTo>
                  <a:pt x="12" y="571"/>
                  <a:pt x="12" y="571"/>
                  <a:pt x="12" y="571"/>
                </a:cubicBezTo>
                <a:cubicBezTo>
                  <a:pt x="0" y="593"/>
                  <a:pt x="0" y="628"/>
                  <a:pt x="12" y="650"/>
                </a:cubicBezTo>
                <a:cubicBezTo>
                  <a:pt x="161" y="908"/>
                  <a:pt x="161" y="908"/>
                  <a:pt x="161" y="908"/>
                </a:cubicBezTo>
                <a:cubicBezTo>
                  <a:pt x="169" y="922"/>
                  <a:pt x="185" y="935"/>
                  <a:pt x="202" y="942"/>
                </a:cubicBezTo>
                <a:cubicBezTo>
                  <a:pt x="199" y="939"/>
                  <a:pt x="188" y="928"/>
                  <a:pt x="186" y="910"/>
                </a:cubicBezTo>
                <a:cubicBezTo>
                  <a:pt x="184" y="887"/>
                  <a:pt x="197" y="866"/>
                  <a:pt x="197" y="866"/>
                </a:cubicBezTo>
                <a:cubicBezTo>
                  <a:pt x="327" y="642"/>
                  <a:pt x="327" y="642"/>
                  <a:pt x="327" y="642"/>
                </a:cubicBezTo>
                <a:cubicBezTo>
                  <a:pt x="327" y="642"/>
                  <a:pt x="327" y="642"/>
                  <a:pt x="327" y="642"/>
                </a:cubicBezTo>
                <a:cubicBezTo>
                  <a:pt x="329" y="638"/>
                  <a:pt x="329" y="638"/>
                  <a:pt x="329" y="638"/>
                </a:cubicBezTo>
                <a:lnTo>
                  <a:pt x="546" y="261"/>
                </a:ln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2859087" y="1219200"/>
            <a:ext cx="3319462" cy="2949575"/>
          </a:xfrm>
          <a:custGeom>
            <a:avLst/>
            <a:gdLst/>
            <a:ahLst/>
            <a:cxnLst/>
            <a:rect l="l" t="t" r="r" b="b"/>
            <a:pathLst>
              <a:path w="740" h="657" extrusionOk="0">
                <a:moveTo>
                  <a:pt x="36" y="20"/>
                </a:moveTo>
                <a:cubicBezTo>
                  <a:pt x="57" y="31"/>
                  <a:pt x="69" y="52"/>
                  <a:pt x="69" y="52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403" y="632"/>
                  <a:pt x="403" y="632"/>
                  <a:pt x="403" y="632"/>
                </a:cubicBezTo>
                <a:cubicBezTo>
                  <a:pt x="417" y="656"/>
                  <a:pt x="417" y="656"/>
                  <a:pt x="417" y="656"/>
                </a:cubicBezTo>
                <a:cubicBezTo>
                  <a:pt x="691" y="657"/>
                  <a:pt x="691" y="657"/>
                  <a:pt x="691" y="657"/>
                </a:cubicBezTo>
                <a:cubicBezTo>
                  <a:pt x="691" y="657"/>
                  <a:pt x="709" y="656"/>
                  <a:pt x="721" y="648"/>
                </a:cubicBezTo>
                <a:cubicBezTo>
                  <a:pt x="728" y="643"/>
                  <a:pt x="733" y="634"/>
                  <a:pt x="734" y="631"/>
                </a:cubicBezTo>
                <a:cubicBezTo>
                  <a:pt x="740" y="619"/>
                  <a:pt x="740" y="602"/>
                  <a:pt x="740" y="602"/>
                </a:cubicBezTo>
                <a:cubicBezTo>
                  <a:pt x="415" y="39"/>
                  <a:pt x="415" y="39"/>
                  <a:pt x="415" y="39"/>
                </a:cubicBezTo>
                <a:cubicBezTo>
                  <a:pt x="403" y="18"/>
                  <a:pt x="372" y="0"/>
                  <a:pt x="34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3" y="0"/>
                  <a:pt x="14" y="8"/>
                  <a:pt x="0" y="19"/>
                </a:cubicBezTo>
                <a:cubicBezTo>
                  <a:pt x="1" y="18"/>
                  <a:pt x="17" y="12"/>
                  <a:pt x="36" y="20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3702050" y="4573587"/>
            <a:ext cx="803275" cy="722312"/>
          </a:xfrm>
          <a:custGeom>
            <a:avLst/>
            <a:gdLst/>
            <a:ahLst/>
            <a:cxnLst/>
            <a:rect l="l" t="t" r="r" b="b"/>
            <a:pathLst>
              <a:path w="179" h="161" extrusionOk="0">
                <a:moveTo>
                  <a:pt x="122" y="21"/>
                </a:moveTo>
                <a:cubicBezTo>
                  <a:pt x="111" y="21"/>
                  <a:pt x="111" y="21"/>
                  <a:pt x="111" y="21"/>
                </a:cubicBezTo>
                <a:cubicBezTo>
                  <a:pt x="110" y="15"/>
                  <a:pt x="105" y="10"/>
                  <a:pt x="100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3" y="10"/>
                  <a:pt x="69" y="15"/>
                  <a:pt x="68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9"/>
                  <a:pt x="66" y="0"/>
                  <a:pt x="77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3" y="0"/>
                  <a:pt x="121" y="9"/>
                  <a:pt x="122" y="21"/>
                </a:cubicBezTo>
                <a:close/>
                <a:moveTo>
                  <a:pt x="27" y="89"/>
                </a:moveTo>
                <a:cubicBezTo>
                  <a:pt x="72" y="89"/>
                  <a:pt x="72" y="89"/>
                  <a:pt x="72" y="89"/>
                </a:cubicBezTo>
                <a:cubicBezTo>
                  <a:pt x="72" y="83"/>
                  <a:pt x="72" y="83"/>
                  <a:pt x="72" y="83"/>
                </a:cubicBezTo>
                <a:cubicBezTo>
                  <a:pt x="72" y="78"/>
                  <a:pt x="76" y="74"/>
                  <a:pt x="81" y="74"/>
                </a:cubicBezTo>
                <a:cubicBezTo>
                  <a:pt x="98" y="74"/>
                  <a:pt x="98" y="74"/>
                  <a:pt x="98" y="74"/>
                </a:cubicBezTo>
                <a:cubicBezTo>
                  <a:pt x="103" y="74"/>
                  <a:pt x="107" y="78"/>
                  <a:pt x="107" y="83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65" y="89"/>
                  <a:pt x="177" y="78"/>
                  <a:pt x="179" y="64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37"/>
                  <a:pt x="170" y="26"/>
                  <a:pt x="158" y="26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9" y="26"/>
                  <a:pt x="0" y="37"/>
                  <a:pt x="0" y="50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78"/>
                  <a:pt x="13" y="89"/>
                  <a:pt x="27" y="89"/>
                </a:cubicBezTo>
                <a:close/>
                <a:moveTo>
                  <a:pt x="152" y="97"/>
                </a:moveTo>
                <a:cubicBezTo>
                  <a:pt x="107" y="97"/>
                  <a:pt x="107" y="97"/>
                  <a:pt x="107" y="97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7" y="108"/>
                  <a:pt x="103" y="112"/>
                  <a:pt x="98" y="112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6" y="112"/>
                  <a:pt x="72" y="108"/>
                  <a:pt x="72" y="103"/>
                </a:cubicBezTo>
                <a:cubicBezTo>
                  <a:pt x="72" y="97"/>
                  <a:pt x="72" y="97"/>
                  <a:pt x="72" y="97"/>
                </a:cubicBezTo>
                <a:cubicBezTo>
                  <a:pt x="27" y="97"/>
                  <a:pt x="27" y="97"/>
                  <a:pt x="27" y="97"/>
                </a:cubicBezTo>
                <a:cubicBezTo>
                  <a:pt x="16" y="97"/>
                  <a:pt x="6" y="91"/>
                  <a:pt x="0" y="81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50"/>
                  <a:pt x="9" y="161"/>
                  <a:pt x="21" y="161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42" y="161"/>
                  <a:pt x="42" y="161"/>
                  <a:pt x="42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70" y="161"/>
                  <a:pt x="179" y="150"/>
                  <a:pt x="179" y="137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73" y="91"/>
                  <a:pt x="163" y="97"/>
                  <a:pt x="152" y="97"/>
                </a:cubicBezTo>
                <a:close/>
                <a:moveTo>
                  <a:pt x="98" y="81"/>
                </a:moveTo>
                <a:cubicBezTo>
                  <a:pt x="81" y="81"/>
                  <a:pt x="81" y="81"/>
                  <a:pt x="81" y="81"/>
                </a:cubicBezTo>
                <a:cubicBezTo>
                  <a:pt x="79" y="81"/>
                  <a:pt x="78" y="82"/>
                  <a:pt x="78" y="84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04"/>
                  <a:pt x="79" y="106"/>
                  <a:pt x="81" y="106"/>
                </a:cubicBezTo>
                <a:cubicBezTo>
                  <a:pt x="98" y="106"/>
                  <a:pt x="98" y="106"/>
                  <a:pt x="98" y="106"/>
                </a:cubicBezTo>
                <a:cubicBezTo>
                  <a:pt x="99" y="106"/>
                  <a:pt x="101" y="104"/>
                  <a:pt x="101" y="103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2"/>
                  <a:pt x="99" y="81"/>
                  <a:pt x="98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082800" y="2989262"/>
            <a:ext cx="731837" cy="730250"/>
          </a:xfrm>
          <a:custGeom>
            <a:avLst/>
            <a:gdLst/>
            <a:ahLst/>
            <a:cxnLst/>
            <a:rect l="l" t="t" r="r" b="b"/>
            <a:pathLst>
              <a:path w="163" h="163" extrusionOk="0">
                <a:moveTo>
                  <a:pt x="77" y="86"/>
                </a:moveTo>
                <a:cubicBezTo>
                  <a:pt x="154" y="86"/>
                  <a:pt x="154" y="86"/>
                  <a:pt x="154" y="86"/>
                </a:cubicBezTo>
                <a:cubicBezTo>
                  <a:pt x="154" y="128"/>
                  <a:pt x="119" y="163"/>
                  <a:pt x="77" y="163"/>
                </a:cubicBezTo>
                <a:cubicBezTo>
                  <a:pt x="35" y="163"/>
                  <a:pt x="0" y="128"/>
                  <a:pt x="0" y="86"/>
                </a:cubicBezTo>
                <a:cubicBezTo>
                  <a:pt x="0" y="44"/>
                  <a:pt x="35" y="9"/>
                  <a:pt x="77" y="9"/>
                </a:cubicBezTo>
                <a:lnTo>
                  <a:pt x="77" y="86"/>
                </a:lnTo>
                <a:close/>
                <a:moveTo>
                  <a:pt x="86" y="0"/>
                </a:moveTo>
                <a:cubicBezTo>
                  <a:pt x="86" y="77"/>
                  <a:pt x="86" y="77"/>
                  <a:pt x="86" y="77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63" y="34"/>
                  <a:pt x="129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4343400" y="2363787"/>
            <a:ext cx="768350" cy="763587"/>
          </a:xfrm>
          <a:custGeom>
            <a:avLst/>
            <a:gdLst/>
            <a:ahLst/>
            <a:cxnLst/>
            <a:rect l="l" t="t" r="r" b="b"/>
            <a:pathLst>
              <a:path w="171" h="170" extrusionOk="0">
                <a:moveTo>
                  <a:pt x="168" y="72"/>
                </a:moveTo>
                <a:cubicBezTo>
                  <a:pt x="146" y="69"/>
                  <a:pt x="146" y="69"/>
                  <a:pt x="146" y="69"/>
                </a:cubicBezTo>
                <a:cubicBezTo>
                  <a:pt x="145" y="63"/>
                  <a:pt x="143" y="58"/>
                  <a:pt x="140" y="53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3" y="34"/>
                  <a:pt x="153" y="32"/>
                  <a:pt x="152" y="31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8" y="17"/>
                  <a:pt x="136" y="17"/>
                  <a:pt x="135" y="18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3" y="28"/>
                  <a:pt x="107" y="25"/>
                  <a:pt x="101" y="24"/>
                </a:cubicBezTo>
                <a:cubicBezTo>
                  <a:pt x="98" y="3"/>
                  <a:pt x="98" y="3"/>
                  <a:pt x="98" y="3"/>
                </a:cubicBezTo>
                <a:cubicBezTo>
                  <a:pt x="98" y="1"/>
                  <a:pt x="96" y="0"/>
                  <a:pt x="9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4" y="1"/>
                  <a:pt x="73" y="3"/>
                </a:cubicBezTo>
                <a:cubicBezTo>
                  <a:pt x="70" y="24"/>
                  <a:pt x="70" y="24"/>
                  <a:pt x="70" y="24"/>
                </a:cubicBezTo>
                <a:cubicBezTo>
                  <a:pt x="64" y="25"/>
                  <a:pt x="59" y="28"/>
                  <a:pt x="54" y="31"/>
                </a:cubicBezTo>
                <a:cubicBezTo>
                  <a:pt x="36" y="18"/>
                  <a:pt x="36" y="18"/>
                  <a:pt x="36" y="18"/>
                </a:cubicBezTo>
                <a:cubicBezTo>
                  <a:pt x="35" y="17"/>
                  <a:pt x="33" y="17"/>
                  <a:pt x="32" y="18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2"/>
                  <a:pt x="18" y="34"/>
                  <a:pt x="19" y="35"/>
                </a:cubicBezTo>
                <a:cubicBezTo>
                  <a:pt x="32" y="53"/>
                  <a:pt x="32" y="53"/>
                  <a:pt x="32" y="53"/>
                </a:cubicBezTo>
                <a:cubicBezTo>
                  <a:pt x="29" y="58"/>
                  <a:pt x="26" y="63"/>
                  <a:pt x="25" y="69"/>
                </a:cubicBezTo>
                <a:cubicBezTo>
                  <a:pt x="3" y="72"/>
                  <a:pt x="3" y="72"/>
                  <a:pt x="3" y="72"/>
                </a:cubicBezTo>
                <a:cubicBezTo>
                  <a:pt x="2" y="73"/>
                  <a:pt x="0" y="74"/>
                  <a:pt x="0" y="7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5"/>
                  <a:pt x="2" y="97"/>
                  <a:pt x="3" y="97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6" y="106"/>
                  <a:pt x="29" y="112"/>
                  <a:pt x="32" y="117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18" y="136"/>
                  <a:pt x="18" y="138"/>
                  <a:pt x="19" y="139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2"/>
                  <a:pt x="35" y="153"/>
                  <a:pt x="36" y="152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9" y="142"/>
                  <a:pt x="64" y="144"/>
                  <a:pt x="70" y="146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4" y="169"/>
                  <a:pt x="75" y="170"/>
                  <a:pt x="77" y="170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6" y="170"/>
                  <a:pt x="98" y="169"/>
                  <a:pt x="98" y="167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7" y="144"/>
                  <a:pt x="113" y="142"/>
                  <a:pt x="118" y="139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6" y="153"/>
                  <a:pt x="138" y="152"/>
                  <a:pt x="140" y="151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3" y="138"/>
                  <a:pt x="153" y="136"/>
                  <a:pt x="152" y="134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3" y="112"/>
                  <a:pt x="145" y="106"/>
                  <a:pt x="146" y="100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9" y="97"/>
                  <a:pt x="171" y="95"/>
                  <a:pt x="171" y="93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4"/>
                  <a:pt x="169" y="73"/>
                  <a:pt x="168" y="72"/>
                </a:cubicBezTo>
                <a:close/>
                <a:moveTo>
                  <a:pt x="86" y="116"/>
                </a:moveTo>
                <a:cubicBezTo>
                  <a:pt x="68" y="116"/>
                  <a:pt x="54" y="102"/>
                  <a:pt x="54" y="85"/>
                </a:cubicBezTo>
                <a:cubicBezTo>
                  <a:pt x="54" y="67"/>
                  <a:pt x="68" y="53"/>
                  <a:pt x="86" y="53"/>
                </a:cubicBezTo>
                <a:cubicBezTo>
                  <a:pt x="103" y="53"/>
                  <a:pt x="117" y="67"/>
                  <a:pt x="117" y="85"/>
                </a:cubicBezTo>
                <a:cubicBezTo>
                  <a:pt x="117" y="102"/>
                  <a:pt x="103" y="116"/>
                  <a:pt x="86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15">
            <a:extLst>
              <a:ext uri="{FF2B5EF4-FFF2-40B4-BE49-F238E27FC236}">
                <a16:creationId xmlns:a16="http://schemas.microsoft.com/office/drawing/2014/main" id="{FDFB9B3B-5FBE-4C1C-90E6-558010A63A67}"/>
              </a:ext>
            </a:extLst>
          </p:cNvPr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2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895" name="Google Shape;895;p52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896" name="Google Shape;896;p52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897" name="Google Shape;897;p52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898" name="Google Shape;898;p52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899" name="Google Shape;899;p52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00" name="Google Shape;900;p52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01" name="Google Shape;901;p52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02" name="Google Shape;902;p52"/>
          <p:cNvSpPr/>
          <p:nvPr/>
        </p:nvSpPr>
        <p:spPr>
          <a:xfrm>
            <a:off x="3624262" y="939800"/>
            <a:ext cx="2636837" cy="2319337"/>
          </a:xfrm>
          <a:custGeom>
            <a:avLst/>
            <a:gdLst/>
            <a:ahLst/>
            <a:cxnLst/>
            <a:rect l="l" t="t" r="r" b="b"/>
            <a:pathLst>
              <a:path w="611" h="537" extrusionOk="0">
                <a:moveTo>
                  <a:pt x="188" y="513"/>
                </a:moveTo>
                <a:cubicBezTo>
                  <a:pt x="188" y="490"/>
                  <a:pt x="188" y="490"/>
                  <a:pt x="188" y="490"/>
                </a:cubicBezTo>
                <a:cubicBezTo>
                  <a:pt x="237" y="490"/>
                  <a:pt x="237" y="490"/>
                  <a:pt x="237" y="490"/>
                </a:cubicBezTo>
                <a:cubicBezTo>
                  <a:pt x="237" y="513"/>
                  <a:pt x="237" y="513"/>
                  <a:pt x="237" y="513"/>
                </a:cubicBezTo>
                <a:cubicBezTo>
                  <a:pt x="304" y="513"/>
                  <a:pt x="304" y="513"/>
                  <a:pt x="304" y="513"/>
                </a:cubicBezTo>
                <a:cubicBezTo>
                  <a:pt x="304" y="537"/>
                  <a:pt x="304" y="537"/>
                  <a:pt x="304" y="537"/>
                </a:cubicBezTo>
                <a:cubicBezTo>
                  <a:pt x="322" y="410"/>
                  <a:pt x="428" y="311"/>
                  <a:pt x="559" y="305"/>
                </a:cubicBezTo>
                <a:cubicBezTo>
                  <a:pt x="559" y="74"/>
                  <a:pt x="559" y="74"/>
                  <a:pt x="559" y="74"/>
                </a:cubicBezTo>
                <a:cubicBezTo>
                  <a:pt x="506" y="96"/>
                  <a:pt x="506" y="96"/>
                  <a:pt x="506" y="96"/>
                </a:cubicBezTo>
                <a:cubicBezTo>
                  <a:pt x="506" y="47"/>
                  <a:pt x="506" y="47"/>
                  <a:pt x="506" y="47"/>
                </a:cubicBezTo>
                <a:cubicBezTo>
                  <a:pt x="607" y="1"/>
                  <a:pt x="607" y="1"/>
                  <a:pt x="607" y="1"/>
                </a:cubicBezTo>
                <a:cubicBezTo>
                  <a:pt x="611" y="1"/>
                  <a:pt x="611" y="1"/>
                  <a:pt x="611" y="1"/>
                </a:cubicBezTo>
                <a:cubicBezTo>
                  <a:pt x="598" y="0"/>
                  <a:pt x="586" y="0"/>
                  <a:pt x="573" y="0"/>
                </a:cubicBezTo>
                <a:cubicBezTo>
                  <a:pt x="276" y="0"/>
                  <a:pt x="31" y="225"/>
                  <a:pt x="0" y="513"/>
                </a:cubicBezTo>
                <a:lnTo>
                  <a:pt x="188" y="513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52"/>
          <p:cNvSpPr/>
          <p:nvPr/>
        </p:nvSpPr>
        <p:spPr>
          <a:xfrm>
            <a:off x="6265862" y="942975"/>
            <a:ext cx="2317750" cy="2587625"/>
          </a:xfrm>
          <a:custGeom>
            <a:avLst/>
            <a:gdLst/>
            <a:ahLst/>
            <a:cxnLst/>
            <a:rect l="l" t="t" r="r" b="b"/>
            <a:pathLst>
              <a:path w="537" h="599" extrusionOk="0">
                <a:moveTo>
                  <a:pt x="0" y="306"/>
                </a:moveTo>
                <a:cubicBezTo>
                  <a:pt x="0" y="306"/>
                  <a:pt x="0" y="306"/>
                  <a:pt x="0" y="306"/>
                </a:cubicBezTo>
                <a:cubicBezTo>
                  <a:pt x="119" y="323"/>
                  <a:pt x="213" y="417"/>
                  <a:pt x="230" y="536"/>
                </a:cubicBezTo>
                <a:cubicBezTo>
                  <a:pt x="230" y="497"/>
                  <a:pt x="230" y="497"/>
                  <a:pt x="230" y="497"/>
                </a:cubicBezTo>
                <a:cubicBezTo>
                  <a:pt x="271" y="497"/>
                  <a:pt x="271" y="497"/>
                  <a:pt x="271" y="497"/>
                </a:cubicBezTo>
                <a:cubicBezTo>
                  <a:pt x="377" y="572"/>
                  <a:pt x="377" y="572"/>
                  <a:pt x="377" y="572"/>
                </a:cubicBezTo>
                <a:cubicBezTo>
                  <a:pt x="391" y="581"/>
                  <a:pt x="404" y="588"/>
                  <a:pt x="415" y="592"/>
                </a:cubicBezTo>
                <a:cubicBezTo>
                  <a:pt x="426" y="597"/>
                  <a:pt x="437" y="599"/>
                  <a:pt x="447" y="599"/>
                </a:cubicBezTo>
                <a:cubicBezTo>
                  <a:pt x="461" y="599"/>
                  <a:pt x="471" y="597"/>
                  <a:pt x="479" y="593"/>
                </a:cubicBezTo>
                <a:cubicBezTo>
                  <a:pt x="487" y="589"/>
                  <a:pt x="491" y="583"/>
                  <a:pt x="491" y="575"/>
                </a:cubicBezTo>
                <a:cubicBezTo>
                  <a:pt x="491" y="566"/>
                  <a:pt x="486" y="559"/>
                  <a:pt x="477" y="554"/>
                </a:cubicBezTo>
                <a:cubicBezTo>
                  <a:pt x="468" y="549"/>
                  <a:pt x="455" y="546"/>
                  <a:pt x="439" y="546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58" y="493"/>
                  <a:pt x="475" y="496"/>
                  <a:pt x="490" y="503"/>
                </a:cubicBezTo>
                <a:cubicBezTo>
                  <a:pt x="506" y="510"/>
                  <a:pt x="518" y="520"/>
                  <a:pt x="527" y="533"/>
                </a:cubicBezTo>
                <a:cubicBezTo>
                  <a:pt x="531" y="539"/>
                  <a:pt x="534" y="546"/>
                  <a:pt x="537" y="554"/>
                </a:cubicBezTo>
                <a:cubicBezTo>
                  <a:pt x="526" y="259"/>
                  <a:pt x="293" y="20"/>
                  <a:pt x="0" y="0"/>
                </a:cubicBezTo>
                <a:lnTo>
                  <a:pt x="0" y="306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52"/>
          <p:cNvSpPr/>
          <p:nvPr/>
        </p:nvSpPr>
        <p:spPr>
          <a:xfrm>
            <a:off x="5976937" y="3389312"/>
            <a:ext cx="2601912" cy="2527300"/>
          </a:xfrm>
          <a:custGeom>
            <a:avLst/>
            <a:gdLst/>
            <a:ahLst/>
            <a:cxnLst/>
            <a:rect l="l" t="t" r="r" b="b"/>
            <a:pathLst>
              <a:path w="603" h="585" extrusionOk="0">
                <a:moveTo>
                  <a:pt x="584" y="67"/>
                </a:moveTo>
                <a:cubicBezTo>
                  <a:pt x="569" y="80"/>
                  <a:pt x="548" y="87"/>
                  <a:pt x="520" y="87"/>
                </a:cubicBezTo>
                <a:cubicBezTo>
                  <a:pt x="503" y="87"/>
                  <a:pt x="485" y="83"/>
                  <a:pt x="467" y="76"/>
                </a:cubicBezTo>
                <a:cubicBezTo>
                  <a:pt x="450" y="68"/>
                  <a:pt x="428" y="55"/>
                  <a:pt x="402" y="35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93"/>
                  <a:pt x="346" y="93"/>
                  <a:pt x="346" y="93"/>
                </a:cubicBezTo>
                <a:cubicBezTo>
                  <a:pt x="297" y="93"/>
                  <a:pt x="297" y="93"/>
                  <a:pt x="297" y="93"/>
                </a:cubicBezTo>
                <a:cubicBezTo>
                  <a:pt x="297" y="48"/>
                  <a:pt x="297" y="48"/>
                  <a:pt x="297" y="48"/>
                </a:cubicBezTo>
                <a:cubicBezTo>
                  <a:pt x="279" y="169"/>
                  <a:pt x="182" y="264"/>
                  <a:pt x="61" y="279"/>
                </a:cubicBezTo>
                <a:cubicBezTo>
                  <a:pt x="71" y="283"/>
                  <a:pt x="81" y="289"/>
                  <a:pt x="89" y="298"/>
                </a:cubicBezTo>
                <a:cubicBezTo>
                  <a:pt x="104" y="314"/>
                  <a:pt x="111" y="336"/>
                  <a:pt x="111" y="362"/>
                </a:cubicBezTo>
                <a:cubicBezTo>
                  <a:pt x="58" y="362"/>
                  <a:pt x="58" y="362"/>
                  <a:pt x="58" y="362"/>
                </a:cubicBezTo>
                <a:cubicBezTo>
                  <a:pt x="58" y="351"/>
                  <a:pt x="55" y="342"/>
                  <a:pt x="50" y="334"/>
                </a:cubicBezTo>
                <a:cubicBezTo>
                  <a:pt x="45" y="327"/>
                  <a:pt x="38" y="323"/>
                  <a:pt x="30" y="323"/>
                </a:cubicBezTo>
                <a:cubicBezTo>
                  <a:pt x="21" y="323"/>
                  <a:pt x="14" y="327"/>
                  <a:pt x="8" y="334"/>
                </a:cubicBezTo>
                <a:cubicBezTo>
                  <a:pt x="3" y="342"/>
                  <a:pt x="0" y="352"/>
                  <a:pt x="0" y="365"/>
                </a:cubicBezTo>
                <a:cubicBezTo>
                  <a:pt x="0" y="395"/>
                  <a:pt x="11" y="410"/>
                  <a:pt x="32" y="410"/>
                </a:cubicBezTo>
                <a:cubicBezTo>
                  <a:pt x="58" y="410"/>
                  <a:pt x="58" y="410"/>
                  <a:pt x="58" y="410"/>
                </a:cubicBezTo>
                <a:cubicBezTo>
                  <a:pt x="58" y="458"/>
                  <a:pt x="58" y="458"/>
                  <a:pt x="58" y="458"/>
                </a:cubicBezTo>
                <a:cubicBezTo>
                  <a:pt x="32" y="458"/>
                  <a:pt x="32" y="458"/>
                  <a:pt x="32" y="458"/>
                </a:cubicBezTo>
                <a:cubicBezTo>
                  <a:pt x="22" y="458"/>
                  <a:pt x="15" y="462"/>
                  <a:pt x="11" y="470"/>
                </a:cubicBezTo>
                <a:cubicBezTo>
                  <a:pt x="6" y="477"/>
                  <a:pt x="4" y="488"/>
                  <a:pt x="4" y="500"/>
                </a:cubicBezTo>
                <a:cubicBezTo>
                  <a:pt x="4" y="513"/>
                  <a:pt x="6" y="522"/>
                  <a:pt x="11" y="529"/>
                </a:cubicBezTo>
                <a:cubicBezTo>
                  <a:pt x="16" y="536"/>
                  <a:pt x="22" y="539"/>
                  <a:pt x="30" y="539"/>
                </a:cubicBezTo>
                <a:cubicBezTo>
                  <a:pt x="37" y="539"/>
                  <a:pt x="43" y="536"/>
                  <a:pt x="48" y="529"/>
                </a:cubicBezTo>
                <a:cubicBezTo>
                  <a:pt x="53" y="523"/>
                  <a:pt x="55" y="515"/>
                  <a:pt x="55" y="505"/>
                </a:cubicBezTo>
                <a:cubicBezTo>
                  <a:pt x="109" y="505"/>
                  <a:pt x="109" y="505"/>
                  <a:pt x="109" y="505"/>
                </a:cubicBezTo>
                <a:cubicBezTo>
                  <a:pt x="109" y="521"/>
                  <a:pt x="105" y="535"/>
                  <a:pt x="99" y="548"/>
                </a:cubicBezTo>
                <a:cubicBezTo>
                  <a:pt x="92" y="560"/>
                  <a:pt x="83" y="570"/>
                  <a:pt x="71" y="577"/>
                </a:cubicBezTo>
                <a:cubicBezTo>
                  <a:pt x="65" y="581"/>
                  <a:pt x="59" y="583"/>
                  <a:pt x="53" y="585"/>
                </a:cubicBezTo>
                <a:cubicBezTo>
                  <a:pt x="351" y="572"/>
                  <a:pt x="591" y="332"/>
                  <a:pt x="603" y="34"/>
                </a:cubicBezTo>
                <a:cubicBezTo>
                  <a:pt x="600" y="47"/>
                  <a:pt x="593" y="58"/>
                  <a:pt x="584" y="67"/>
                </a:cubicBezTo>
                <a:close/>
              </a:path>
            </a:pathLst>
          </a:custGeom>
          <a:solidFill>
            <a:srgbClr val="64DA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52"/>
          <p:cNvSpPr/>
          <p:nvPr/>
        </p:nvSpPr>
        <p:spPr>
          <a:xfrm>
            <a:off x="3606800" y="3233737"/>
            <a:ext cx="2400300" cy="2682875"/>
          </a:xfrm>
          <a:custGeom>
            <a:avLst/>
            <a:gdLst/>
            <a:ahLst/>
            <a:cxnLst/>
            <a:rect l="l" t="t" r="r" b="b"/>
            <a:pathLst>
              <a:path w="556" h="621" extrusionOk="0">
                <a:moveTo>
                  <a:pt x="521" y="601"/>
                </a:moveTo>
                <a:cubicBezTo>
                  <a:pt x="506" y="585"/>
                  <a:pt x="499" y="564"/>
                  <a:pt x="499" y="537"/>
                </a:cubicBezTo>
                <a:cubicBezTo>
                  <a:pt x="499" y="523"/>
                  <a:pt x="503" y="510"/>
                  <a:pt x="509" y="498"/>
                </a:cubicBezTo>
                <a:cubicBezTo>
                  <a:pt x="515" y="487"/>
                  <a:pt x="524" y="478"/>
                  <a:pt x="535" y="471"/>
                </a:cubicBezTo>
                <a:cubicBezTo>
                  <a:pt x="522" y="465"/>
                  <a:pt x="512" y="456"/>
                  <a:pt x="506" y="444"/>
                </a:cubicBezTo>
                <a:cubicBezTo>
                  <a:pt x="499" y="431"/>
                  <a:pt x="496" y="417"/>
                  <a:pt x="496" y="400"/>
                </a:cubicBezTo>
                <a:cubicBezTo>
                  <a:pt x="496" y="373"/>
                  <a:pt x="504" y="351"/>
                  <a:pt x="519" y="335"/>
                </a:cubicBezTo>
                <a:cubicBezTo>
                  <a:pt x="528" y="326"/>
                  <a:pt x="537" y="320"/>
                  <a:pt x="548" y="316"/>
                </a:cubicBezTo>
                <a:cubicBezTo>
                  <a:pt x="411" y="301"/>
                  <a:pt x="305" y="186"/>
                  <a:pt x="305" y="45"/>
                </a:cubicBezTo>
                <a:cubicBezTo>
                  <a:pt x="305" y="42"/>
                  <a:pt x="305" y="39"/>
                  <a:pt x="305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0"/>
                  <a:pt x="2" y="0"/>
                  <a:pt x="2" y="0"/>
                </a:cubicBezTo>
                <a:cubicBezTo>
                  <a:pt x="1" y="15"/>
                  <a:pt x="0" y="30"/>
                  <a:pt x="0" y="45"/>
                </a:cubicBezTo>
                <a:cubicBezTo>
                  <a:pt x="0" y="357"/>
                  <a:pt x="247" y="610"/>
                  <a:pt x="556" y="621"/>
                </a:cubicBezTo>
                <a:cubicBezTo>
                  <a:pt x="542" y="618"/>
                  <a:pt x="530" y="611"/>
                  <a:pt x="521" y="601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52"/>
          <p:cNvSpPr/>
          <p:nvPr/>
        </p:nvSpPr>
        <p:spPr>
          <a:xfrm>
            <a:off x="3995737" y="3389312"/>
            <a:ext cx="439737" cy="176212"/>
          </a:xfrm>
          <a:custGeom>
            <a:avLst/>
            <a:gdLst/>
            <a:ahLst/>
            <a:cxnLst/>
            <a:rect l="l" t="t" r="r" b="b"/>
            <a:pathLst>
              <a:path w="277" h="111" extrusionOk="0">
                <a:moveTo>
                  <a:pt x="277" y="111"/>
                </a:moveTo>
                <a:lnTo>
                  <a:pt x="277" y="0"/>
                </a:lnTo>
                <a:lnTo>
                  <a:pt x="0" y="0"/>
                </a:lnTo>
                <a:lnTo>
                  <a:pt x="5" y="2"/>
                </a:lnTo>
                <a:lnTo>
                  <a:pt x="277" y="111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52"/>
          <p:cNvSpPr/>
          <p:nvPr/>
        </p:nvSpPr>
        <p:spPr>
          <a:xfrm>
            <a:off x="7004050" y="4446587"/>
            <a:ext cx="633412" cy="639762"/>
          </a:xfrm>
          <a:custGeom>
            <a:avLst/>
            <a:gdLst/>
            <a:ahLst/>
            <a:cxnLst/>
            <a:rect l="l" t="t" r="r" b="b"/>
            <a:pathLst>
              <a:path w="147" h="148" extrusionOk="0">
                <a:moveTo>
                  <a:pt x="81" y="148"/>
                </a:moveTo>
                <a:cubicBezTo>
                  <a:pt x="66" y="148"/>
                  <a:pt x="66" y="148"/>
                  <a:pt x="66" y="148"/>
                </a:cubicBezTo>
                <a:cubicBezTo>
                  <a:pt x="63" y="148"/>
                  <a:pt x="60" y="145"/>
                  <a:pt x="60" y="142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8" y="127"/>
                  <a:pt x="57" y="127"/>
                  <a:pt x="57" y="126"/>
                </a:cubicBezTo>
                <a:cubicBezTo>
                  <a:pt x="54" y="126"/>
                  <a:pt x="51" y="124"/>
                  <a:pt x="48" y="123"/>
                </a:cubicBezTo>
                <a:cubicBezTo>
                  <a:pt x="48" y="123"/>
                  <a:pt x="47" y="123"/>
                  <a:pt x="47" y="123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2" y="134"/>
                  <a:pt x="29" y="133"/>
                  <a:pt x="27" y="13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19"/>
                  <a:pt x="14" y="115"/>
                  <a:pt x="16" y="113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5" y="100"/>
                  <a:pt x="25" y="100"/>
                  <a:pt x="24" y="99"/>
                </a:cubicBezTo>
                <a:cubicBezTo>
                  <a:pt x="23" y="97"/>
                  <a:pt x="22" y="94"/>
                  <a:pt x="21" y="91"/>
                </a:cubicBezTo>
                <a:cubicBezTo>
                  <a:pt x="21" y="90"/>
                  <a:pt x="20" y="90"/>
                  <a:pt x="20" y="90"/>
                </a:cubicBezTo>
                <a:cubicBezTo>
                  <a:pt x="5" y="87"/>
                  <a:pt x="5" y="87"/>
                  <a:pt x="5" y="87"/>
                </a:cubicBezTo>
                <a:cubicBezTo>
                  <a:pt x="2" y="87"/>
                  <a:pt x="0" y="84"/>
                  <a:pt x="0" y="81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4"/>
                  <a:pt x="2" y="61"/>
                  <a:pt x="5" y="61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8"/>
                  <a:pt x="21" y="57"/>
                </a:cubicBezTo>
                <a:cubicBezTo>
                  <a:pt x="22" y="54"/>
                  <a:pt x="23" y="51"/>
                  <a:pt x="24" y="49"/>
                </a:cubicBezTo>
                <a:cubicBezTo>
                  <a:pt x="25" y="48"/>
                  <a:pt x="25" y="48"/>
                  <a:pt x="24" y="47"/>
                </a:cubicBezTo>
                <a:cubicBezTo>
                  <a:pt x="16" y="35"/>
                  <a:pt x="16" y="35"/>
                  <a:pt x="16" y="35"/>
                </a:cubicBezTo>
                <a:cubicBezTo>
                  <a:pt x="14" y="33"/>
                  <a:pt x="14" y="29"/>
                  <a:pt x="16" y="27"/>
                </a:cubicBezTo>
                <a:cubicBezTo>
                  <a:pt x="27" y="17"/>
                  <a:pt x="27" y="17"/>
                  <a:pt x="27" y="17"/>
                </a:cubicBezTo>
                <a:cubicBezTo>
                  <a:pt x="29" y="15"/>
                  <a:pt x="32" y="14"/>
                  <a:pt x="35" y="16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48" y="25"/>
                  <a:pt x="48" y="25"/>
                </a:cubicBezTo>
                <a:cubicBezTo>
                  <a:pt x="51" y="24"/>
                  <a:pt x="54" y="22"/>
                  <a:pt x="57" y="22"/>
                </a:cubicBezTo>
                <a:cubicBezTo>
                  <a:pt x="57" y="21"/>
                  <a:pt x="58" y="21"/>
                  <a:pt x="58" y="20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63" y="0"/>
                  <a:pt x="6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4" y="0"/>
                  <a:pt x="86" y="3"/>
                  <a:pt x="87" y="6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1"/>
                  <a:pt x="90" y="21"/>
                  <a:pt x="90" y="22"/>
                </a:cubicBezTo>
                <a:cubicBezTo>
                  <a:pt x="93" y="22"/>
                  <a:pt x="96" y="24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5" y="14"/>
                  <a:pt x="118" y="15"/>
                  <a:pt x="120" y="17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3" y="29"/>
                  <a:pt x="133" y="33"/>
                  <a:pt x="131" y="35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2" y="48"/>
                  <a:pt x="122" y="48"/>
                  <a:pt x="123" y="49"/>
                </a:cubicBezTo>
                <a:cubicBezTo>
                  <a:pt x="124" y="52"/>
                  <a:pt x="125" y="54"/>
                  <a:pt x="126" y="57"/>
                </a:cubicBezTo>
                <a:cubicBezTo>
                  <a:pt x="126" y="58"/>
                  <a:pt x="127" y="58"/>
                  <a:pt x="127" y="58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5" y="61"/>
                  <a:pt x="147" y="64"/>
                  <a:pt x="147" y="67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7" y="84"/>
                  <a:pt x="145" y="87"/>
                  <a:pt x="142" y="87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7" y="90"/>
                  <a:pt x="126" y="90"/>
                  <a:pt x="126" y="91"/>
                </a:cubicBezTo>
                <a:cubicBezTo>
                  <a:pt x="125" y="94"/>
                  <a:pt x="124" y="96"/>
                  <a:pt x="123" y="99"/>
                </a:cubicBezTo>
                <a:cubicBezTo>
                  <a:pt x="122" y="100"/>
                  <a:pt x="122" y="100"/>
                  <a:pt x="123" y="101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3" y="115"/>
                  <a:pt x="133" y="119"/>
                  <a:pt x="131" y="121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18" y="133"/>
                  <a:pt x="115" y="134"/>
                  <a:pt x="112" y="132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0" y="123"/>
                  <a:pt x="99" y="123"/>
                  <a:pt x="99" y="123"/>
                </a:cubicBezTo>
                <a:cubicBezTo>
                  <a:pt x="96" y="124"/>
                  <a:pt x="93" y="126"/>
                  <a:pt x="90" y="126"/>
                </a:cubicBezTo>
                <a:cubicBezTo>
                  <a:pt x="90" y="127"/>
                  <a:pt x="89" y="127"/>
                  <a:pt x="89" y="128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6" y="145"/>
                  <a:pt x="84" y="148"/>
                  <a:pt x="81" y="148"/>
                </a:cubicBezTo>
                <a:close/>
                <a:moveTo>
                  <a:pt x="67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4"/>
                  <a:pt x="85" y="121"/>
                  <a:pt x="88" y="120"/>
                </a:cubicBezTo>
                <a:cubicBezTo>
                  <a:pt x="91" y="119"/>
                  <a:pt x="93" y="118"/>
                  <a:pt x="96" y="117"/>
                </a:cubicBezTo>
                <a:cubicBezTo>
                  <a:pt x="98" y="116"/>
                  <a:pt x="102" y="116"/>
                  <a:pt x="104" y="118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5" y="102"/>
                  <a:pt x="115" y="99"/>
                  <a:pt x="117" y="96"/>
                </a:cubicBezTo>
                <a:cubicBezTo>
                  <a:pt x="118" y="94"/>
                  <a:pt x="119" y="91"/>
                  <a:pt x="120" y="89"/>
                </a:cubicBezTo>
                <a:cubicBezTo>
                  <a:pt x="121" y="86"/>
                  <a:pt x="123" y="84"/>
                  <a:pt x="126" y="83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3" y="64"/>
                  <a:pt x="121" y="62"/>
                  <a:pt x="120" y="59"/>
                </a:cubicBezTo>
                <a:cubicBezTo>
                  <a:pt x="119" y="57"/>
                  <a:pt x="118" y="54"/>
                  <a:pt x="117" y="52"/>
                </a:cubicBezTo>
                <a:cubicBezTo>
                  <a:pt x="115" y="49"/>
                  <a:pt x="115" y="46"/>
                  <a:pt x="117" y="43"/>
                </a:cubicBezTo>
                <a:cubicBezTo>
                  <a:pt x="126" y="32"/>
                  <a:pt x="126" y="32"/>
                  <a:pt x="126" y="3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6" y="31"/>
                </a:cubicBezTo>
                <a:cubicBezTo>
                  <a:pt x="93" y="30"/>
                  <a:pt x="91" y="29"/>
                  <a:pt x="88" y="28"/>
                </a:cubicBezTo>
                <a:cubicBezTo>
                  <a:pt x="85" y="27"/>
                  <a:pt x="83" y="24"/>
                  <a:pt x="83" y="21"/>
                </a:cubicBezTo>
                <a:cubicBezTo>
                  <a:pt x="80" y="7"/>
                  <a:pt x="80" y="7"/>
                  <a:pt x="80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4"/>
                  <a:pt x="62" y="27"/>
                  <a:pt x="59" y="28"/>
                </a:cubicBezTo>
                <a:cubicBezTo>
                  <a:pt x="56" y="29"/>
                  <a:pt x="54" y="30"/>
                  <a:pt x="51" y="31"/>
                </a:cubicBezTo>
                <a:cubicBezTo>
                  <a:pt x="49" y="32"/>
                  <a:pt x="45" y="32"/>
                  <a:pt x="43" y="30"/>
                </a:cubicBezTo>
                <a:cubicBezTo>
                  <a:pt x="31" y="22"/>
                  <a:pt x="31" y="22"/>
                  <a:pt x="31" y="22"/>
                </a:cubicBezTo>
                <a:cubicBezTo>
                  <a:pt x="21" y="32"/>
                  <a:pt x="21" y="32"/>
                  <a:pt x="21" y="32"/>
                </a:cubicBezTo>
                <a:cubicBezTo>
                  <a:pt x="30" y="43"/>
                  <a:pt x="30" y="43"/>
                  <a:pt x="30" y="43"/>
                </a:cubicBezTo>
                <a:cubicBezTo>
                  <a:pt x="32" y="46"/>
                  <a:pt x="32" y="49"/>
                  <a:pt x="30" y="52"/>
                </a:cubicBezTo>
                <a:cubicBezTo>
                  <a:pt x="29" y="54"/>
                  <a:pt x="28" y="57"/>
                  <a:pt x="27" y="59"/>
                </a:cubicBezTo>
                <a:cubicBezTo>
                  <a:pt x="26" y="62"/>
                  <a:pt x="24" y="64"/>
                  <a:pt x="21" y="65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81"/>
                  <a:pt x="7" y="81"/>
                  <a:pt x="7" y="81"/>
                </a:cubicBezTo>
                <a:cubicBezTo>
                  <a:pt x="21" y="83"/>
                  <a:pt x="21" y="83"/>
                  <a:pt x="21" y="83"/>
                </a:cubicBezTo>
                <a:cubicBezTo>
                  <a:pt x="24" y="84"/>
                  <a:pt x="26" y="86"/>
                  <a:pt x="27" y="89"/>
                </a:cubicBezTo>
                <a:cubicBezTo>
                  <a:pt x="28" y="91"/>
                  <a:pt x="29" y="94"/>
                  <a:pt x="30" y="96"/>
                </a:cubicBezTo>
                <a:cubicBezTo>
                  <a:pt x="32" y="99"/>
                  <a:pt x="32" y="102"/>
                  <a:pt x="30" y="105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5" y="116"/>
                  <a:pt x="49" y="116"/>
                  <a:pt x="51" y="117"/>
                </a:cubicBezTo>
                <a:cubicBezTo>
                  <a:pt x="54" y="118"/>
                  <a:pt x="56" y="119"/>
                  <a:pt x="59" y="120"/>
                </a:cubicBezTo>
                <a:cubicBezTo>
                  <a:pt x="62" y="121"/>
                  <a:pt x="64" y="124"/>
                  <a:pt x="64" y="127"/>
                </a:cubicBezTo>
                <a:lnTo>
                  <a:pt x="67" y="141"/>
                </a:lnTo>
                <a:close/>
                <a:moveTo>
                  <a:pt x="21" y="117"/>
                </a:moveTo>
                <a:cubicBezTo>
                  <a:pt x="21" y="117"/>
                  <a:pt x="21" y="117"/>
                  <a:pt x="21" y="117"/>
                </a:cubicBezTo>
                <a:cubicBezTo>
                  <a:pt x="21" y="117"/>
                  <a:pt x="21" y="117"/>
                  <a:pt x="21" y="117"/>
                </a:cubicBezTo>
                <a:close/>
                <a:moveTo>
                  <a:pt x="126" y="116"/>
                </a:moveTo>
                <a:cubicBezTo>
                  <a:pt x="126" y="116"/>
                  <a:pt x="126" y="116"/>
                  <a:pt x="126" y="116"/>
                </a:cubicBezTo>
                <a:close/>
                <a:moveTo>
                  <a:pt x="140" y="81"/>
                </a:moveTo>
                <a:cubicBezTo>
                  <a:pt x="140" y="81"/>
                  <a:pt x="140" y="81"/>
                  <a:pt x="140" y="81"/>
                </a:cubicBezTo>
                <a:close/>
                <a:moveTo>
                  <a:pt x="7" y="81"/>
                </a:moveTo>
                <a:cubicBezTo>
                  <a:pt x="7" y="81"/>
                  <a:pt x="7" y="81"/>
                  <a:pt x="7" y="81"/>
                </a:cubicBezTo>
                <a:cubicBezTo>
                  <a:pt x="7" y="81"/>
                  <a:pt x="7" y="81"/>
                  <a:pt x="7" y="81"/>
                </a:cubicBezTo>
                <a:close/>
                <a:moveTo>
                  <a:pt x="141" y="81"/>
                </a:moveTo>
                <a:cubicBezTo>
                  <a:pt x="141" y="81"/>
                  <a:pt x="141" y="81"/>
                  <a:pt x="141" y="81"/>
                </a:cubicBezTo>
                <a:close/>
                <a:moveTo>
                  <a:pt x="6" y="81"/>
                </a:move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lose/>
                <a:moveTo>
                  <a:pt x="116" y="22"/>
                </a:moveTo>
                <a:cubicBezTo>
                  <a:pt x="116" y="22"/>
                  <a:pt x="116" y="22"/>
                  <a:pt x="116" y="22"/>
                </a:cubicBezTo>
                <a:cubicBezTo>
                  <a:pt x="116" y="22"/>
                  <a:pt x="116" y="22"/>
                  <a:pt x="116" y="22"/>
                </a:cubicBezTo>
                <a:close/>
                <a:moveTo>
                  <a:pt x="116" y="22"/>
                </a:moveTo>
                <a:cubicBezTo>
                  <a:pt x="116" y="22"/>
                  <a:pt x="116" y="22"/>
                  <a:pt x="116" y="22"/>
                </a:cubicBezTo>
                <a:close/>
                <a:moveTo>
                  <a:pt x="74" y="103"/>
                </a:moveTo>
                <a:cubicBezTo>
                  <a:pt x="66" y="103"/>
                  <a:pt x="58" y="100"/>
                  <a:pt x="53" y="95"/>
                </a:cubicBezTo>
                <a:cubicBezTo>
                  <a:pt x="46" y="88"/>
                  <a:pt x="43" y="77"/>
                  <a:pt x="45" y="67"/>
                </a:cubicBezTo>
                <a:cubicBezTo>
                  <a:pt x="47" y="56"/>
                  <a:pt x="56" y="48"/>
                  <a:pt x="67" y="45"/>
                </a:cubicBezTo>
                <a:cubicBezTo>
                  <a:pt x="77" y="43"/>
                  <a:pt x="87" y="46"/>
                  <a:pt x="94" y="53"/>
                </a:cubicBezTo>
                <a:cubicBezTo>
                  <a:pt x="101" y="60"/>
                  <a:pt x="104" y="71"/>
                  <a:pt x="102" y="81"/>
                </a:cubicBezTo>
                <a:cubicBezTo>
                  <a:pt x="100" y="91"/>
                  <a:pt x="91" y="100"/>
                  <a:pt x="80" y="102"/>
                </a:cubicBezTo>
                <a:cubicBezTo>
                  <a:pt x="78" y="103"/>
                  <a:pt x="76" y="103"/>
                  <a:pt x="74" y="103"/>
                </a:cubicBezTo>
                <a:close/>
                <a:moveTo>
                  <a:pt x="73" y="51"/>
                </a:moveTo>
                <a:cubicBezTo>
                  <a:pt x="72" y="51"/>
                  <a:pt x="70" y="52"/>
                  <a:pt x="68" y="52"/>
                </a:cubicBezTo>
                <a:cubicBezTo>
                  <a:pt x="60" y="54"/>
                  <a:pt x="53" y="61"/>
                  <a:pt x="52" y="69"/>
                </a:cubicBezTo>
                <a:cubicBezTo>
                  <a:pt x="50" y="76"/>
                  <a:pt x="52" y="84"/>
                  <a:pt x="58" y="90"/>
                </a:cubicBezTo>
                <a:cubicBezTo>
                  <a:pt x="63" y="95"/>
                  <a:pt x="71" y="98"/>
                  <a:pt x="79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7" y="94"/>
                  <a:pt x="94" y="87"/>
                  <a:pt x="95" y="79"/>
                </a:cubicBezTo>
                <a:cubicBezTo>
                  <a:pt x="97" y="71"/>
                  <a:pt x="95" y="64"/>
                  <a:pt x="89" y="58"/>
                </a:cubicBezTo>
                <a:cubicBezTo>
                  <a:pt x="85" y="54"/>
                  <a:pt x="79" y="51"/>
                  <a:pt x="7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52"/>
          <p:cNvSpPr/>
          <p:nvPr/>
        </p:nvSpPr>
        <p:spPr>
          <a:xfrm>
            <a:off x="4362450" y="4425950"/>
            <a:ext cx="741362" cy="466725"/>
          </a:xfrm>
          <a:custGeom>
            <a:avLst/>
            <a:gdLst/>
            <a:ahLst/>
            <a:cxnLst/>
            <a:rect l="l" t="t" r="r" b="b"/>
            <a:pathLst>
              <a:path w="172" h="108" extrusionOk="0">
                <a:moveTo>
                  <a:pt x="151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10" y="108"/>
                  <a:pt x="0" y="98"/>
                  <a:pt x="0" y="8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62" y="0"/>
                  <a:pt x="172" y="9"/>
                  <a:pt x="172" y="21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2" y="98"/>
                  <a:pt x="162" y="108"/>
                  <a:pt x="151" y="108"/>
                </a:cubicBezTo>
                <a:close/>
                <a:moveTo>
                  <a:pt x="22" y="6"/>
                </a:moveTo>
                <a:cubicBezTo>
                  <a:pt x="14" y="6"/>
                  <a:pt x="7" y="13"/>
                  <a:pt x="7" y="21"/>
                </a:cubicBezTo>
                <a:cubicBezTo>
                  <a:pt x="7" y="86"/>
                  <a:pt x="7" y="86"/>
                  <a:pt x="7" y="86"/>
                </a:cubicBezTo>
                <a:cubicBezTo>
                  <a:pt x="7" y="94"/>
                  <a:pt x="14" y="101"/>
                  <a:pt x="22" y="101"/>
                </a:cubicBezTo>
                <a:cubicBezTo>
                  <a:pt x="151" y="101"/>
                  <a:pt x="151" y="101"/>
                  <a:pt x="151" y="101"/>
                </a:cubicBezTo>
                <a:cubicBezTo>
                  <a:pt x="159" y="101"/>
                  <a:pt x="165" y="94"/>
                  <a:pt x="165" y="86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13"/>
                  <a:pt x="159" y="6"/>
                  <a:pt x="151" y="6"/>
                </a:cubicBezTo>
                <a:lnTo>
                  <a:pt x="22" y="6"/>
                </a:lnTo>
                <a:close/>
                <a:moveTo>
                  <a:pt x="148" y="91"/>
                </a:moveTo>
                <a:cubicBezTo>
                  <a:pt x="147" y="91"/>
                  <a:pt x="146" y="91"/>
                  <a:pt x="146" y="90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88" y="74"/>
                  <a:pt x="88" y="74"/>
                  <a:pt x="88" y="74"/>
                </a:cubicBezTo>
                <a:cubicBezTo>
                  <a:pt x="87" y="75"/>
                  <a:pt x="85" y="75"/>
                  <a:pt x="84" y="74"/>
                </a:cubicBezTo>
                <a:cubicBezTo>
                  <a:pt x="64" y="58"/>
                  <a:pt x="64" y="58"/>
                  <a:pt x="64" y="58"/>
                </a:cubicBezTo>
                <a:cubicBezTo>
                  <a:pt x="26" y="90"/>
                  <a:pt x="26" y="90"/>
                  <a:pt x="26" y="90"/>
                </a:cubicBezTo>
                <a:cubicBezTo>
                  <a:pt x="25" y="91"/>
                  <a:pt x="23" y="91"/>
                  <a:pt x="22" y="90"/>
                </a:cubicBezTo>
                <a:cubicBezTo>
                  <a:pt x="20" y="88"/>
                  <a:pt x="21" y="86"/>
                  <a:pt x="22" y="85"/>
                </a:cubicBezTo>
                <a:cubicBezTo>
                  <a:pt x="59" y="54"/>
                  <a:pt x="59" y="54"/>
                  <a:pt x="59" y="54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4"/>
                  <a:pt x="20" y="22"/>
                  <a:pt x="22" y="21"/>
                </a:cubicBezTo>
                <a:cubicBezTo>
                  <a:pt x="23" y="19"/>
                  <a:pt x="25" y="19"/>
                  <a:pt x="26" y="20"/>
                </a:cubicBezTo>
                <a:cubicBezTo>
                  <a:pt x="86" y="67"/>
                  <a:pt x="86" y="67"/>
                  <a:pt x="86" y="67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147" y="19"/>
                  <a:pt x="149" y="19"/>
                  <a:pt x="150" y="21"/>
                </a:cubicBezTo>
                <a:cubicBezTo>
                  <a:pt x="152" y="22"/>
                  <a:pt x="151" y="24"/>
                  <a:pt x="150" y="26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1" y="86"/>
                  <a:pt x="152" y="88"/>
                  <a:pt x="150" y="90"/>
                </a:cubicBezTo>
                <a:cubicBezTo>
                  <a:pt x="150" y="90"/>
                  <a:pt x="149" y="91"/>
                  <a:pt x="148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52"/>
          <p:cNvSpPr/>
          <p:nvPr/>
        </p:nvSpPr>
        <p:spPr>
          <a:xfrm>
            <a:off x="7029450" y="1793875"/>
            <a:ext cx="665162" cy="574675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136" y="133"/>
                </a:moveTo>
                <a:cubicBezTo>
                  <a:pt x="18" y="133"/>
                  <a:pt x="18" y="133"/>
                  <a:pt x="18" y="133"/>
                </a:cubicBezTo>
                <a:cubicBezTo>
                  <a:pt x="8" y="133"/>
                  <a:pt x="0" y="125"/>
                  <a:pt x="0" y="11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4"/>
                  <a:pt x="2" y="83"/>
                  <a:pt x="4" y="83"/>
                </a:cubicBezTo>
                <a:cubicBezTo>
                  <a:pt x="6" y="83"/>
                  <a:pt x="7" y="84"/>
                  <a:pt x="7" y="86"/>
                </a:cubicBezTo>
                <a:cubicBezTo>
                  <a:pt x="7" y="116"/>
                  <a:pt x="7" y="116"/>
                  <a:pt x="7" y="116"/>
                </a:cubicBezTo>
                <a:cubicBezTo>
                  <a:pt x="7" y="122"/>
                  <a:pt x="12" y="127"/>
                  <a:pt x="18" y="127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42" y="127"/>
                  <a:pt x="147" y="122"/>
                  <a:pt x="147" y="116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7" y="85"/>
                  <a:pt x="149" y="83"/>
                  <a:pt x="151" y="83"/>
                </a:cubicBezTo>
                <a:cubicBezTo>
                  <a:pt x="153" y="83"/>
                  <a:pt x="154" y="85"/>
                  <a:pt x="154" y="87"/>
                </a:cubicBezTo>
                <a:cubicBezTo>
                  <a:pt x="154" y="116"/>
                  <a:pt x="154" y="116"/>
                  <a:pt x="154" y="116"/>
                </a:cubicBezTo>
                <a:cubicBezTo>
                  <a:pt x="154" y="125"/>
                  <a:pt x="146" y="133"/>
                  <a:pt x="136" y="133"/>
                </a:cubicBezTo>
                <a:close/>
                <a:moveTo>
                  <a:pt x="83" y="95"/>
                </a:moveTo>
                <a:cubicBezTo>
                  <a:pt x="71" y="95"/>
                  <a:pt x="71" y="95"/>
                  <a:pt x="71" y="95"/>
                </a:cubicBezTo>
                <a:cubicBezTo>
                  <a:pt x="66" y="95"/>
                  <a:pt x="62" y="91"/>
                  <a:pt x="62" y="86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66"/>
                  <a:pt x="66" y="61"/>
                  <a:pt x="71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8" y="61"/>
                  <a:pt x="92" y="66"/>
                  <a:pt x="92" y="71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91"/>
                  <a:pt x="88" y="95"/>
                  <a:pt x="83" y="95"/>
                </a:cubicBezTo>
                <a:close/>
                <a:moveTo>
                  <a:pt x="71" y="68"/>
                </a:moveTo>
                <a:cubicBezTo>
                  <a:pt x="70" y="68"/>
                  <a:pt x="69" y="69"/>
                  <a:pt x="69" y="71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87"/>
                  <a:pt x="70" y="89"/>
                  <a:pt x="71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5" y="87"/>
                  <a:pt x="85" y="86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69"/>
                  <a:pt x="84" y="68"/>
                  <a:pt x="83" y="68"/>
                </a:cubicBezTo>
                <a:lnTo>
                  <a:pt x="71" y="68"/>
                </a:lnTo>
                <a:close/>
                <a:moveTo>
                  <a:pt x="136" y="82"/>
                </a:moveTo>
                <a:cubicBezTo>
                  <a:pt x="102" y="82"/>
                  <a:pt x="102" y="82"/>
                  <a:pt x="102" y="82"/>
                </a:cubicBezTo>
                <a:cubicBezTo>
                  <a:pt x="100" y="82"/>
                  <a:pt x="98" y="80"/>
                  <a:pt x="98" y="78"/>
                </a:cubicBezTo>
                <a:cubicBezTo>
                  <a:pt x="98" y="77"/>
                  <a:pt x="100" y="75"/>
                  <a:pt x="102" y="75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42" y="75"/>
                  <a:pt x="147" y="70"/>
                  <a:pt x="147" y="64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47" y="35"/>
                  <a:pt x="142" y="30"/>
                  <a:pt x="136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2" y="30"/>
                  <a:pt x="7" y="35"/>
                  <a:pt x="7" y="41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0"/>
                  <a:pt x="12" y="75"/>
                  <a:pt x="18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5" y="75"/>
                  <a:pt x="56" y="77"/>
                  <a:pt x="56" y="78"/>
                </a:cubicBezTo>
                <a:cubicBezTo>
                  <a:pt x="56" y="80"/>
                  <a:pt x="55" y="82"/>
                  <a:pt x="53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8" y="82"/>
                  <a:pt x="0" y="74"/>
                  <a:pt x="0" y="6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1"/>
                  <a:pt x="8" y="23"/>
                  <a:pt x="18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46" y="23"/>
                  <a:pt x="154" y="31"/>
                  <a:pt x="154" y="41"/>
                </a:cubicBezTo>
                <a:cubicBezTo>
                  <a:pt x="154" y="66"/>
                  <a:pt x="154" y="66"/>
                  <a:pt x="154" y="66"/>
                </a:cubicBezTo>
                <a:cubicBezTo>
                  <a:pt x="154" y="67"/>
                  <a:pt x="154" y="68"/>
                  <a:pt x="154" y="68"/>
                </a:cubicBezTo>
                <a:cubicBezTo>
                  <a:pt x="152" y="76"/>
                  <a:pt x="145" y="82"/>
                  <a:pt x="136" y="82"/>
                </a:cubicBezTo>
                <a:close/>
                <a:moveTo>
                  <a:pt x="103" y="18"/>
                </a:moveTo>
                <a:cubicBezTo>
                  <a:pt x="101" y="18"/>
                  <a:pt x="99" y="16"/>
                  <a:pt x="99" y="14"/>
                </a:cubicBezTo>
                <a:cubicBezTo>
                  <a:pt x="99" y="10"/>
                  <a:pt x="95" y="6"/>
                  <a:pt x="90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59" y="6"/>
                  <a:pt x="55" y="10"/>
                  <a:pt x="55" y="14"/>
                </a:cubicBezTo>
                <a:cubicBezTo>
                  <a:pt x="55" y="16"/>
                  <a:pt x="54" y="18"/>
                  <a:pt x="52" y="18"/>
                </a:cubicBezTo>
                <a:cubicBezTo>
                  <a:pt x="50" y="18"/>
                  <a:pt x="48" y="16"/>
                  <a:pt x="48" y="14"/>
                </a:cubicBezTo>
                <a:cubicBezTo>
                  <a:pt x="48" y="6"/>
                  <a:pt x="56" y="0"/>
                  <a:pt x="6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6" y="6"/>
                  <a:pt x="106" y="14"/>
                </a:cubicBezTo>
                <a:cubicBezTo>
                  <a:pt x="106" y="16"/>
                  <a:pt x="105" y="18"/>
                  <a:pt x="10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2"/>
          <p:cNvSpPr/>
          <p:nvPr/>
        </p:nvSpPr>
        <p:spPr>
          <a:xfrm>
            <a:off x="4573587" y="1682750"/>
            <a:ext cx="660400" cy="777875"/>
          </a:xfrm>
          <a:custGeom>
            <a:avLst/>
            <a:gdLst/>
            <a:ahLst/>
            <a:cxnLst/>
            <a:rect l="l" t="t" r="r" b="b"/>
            <a:pathLst>
              <a:path w="153" h="180" extrusionOk="0">
                <a:moveTo>
                  <a:pt x="88" y="180"/>
                </a:moveTo>
                <a:cubicBezTo>
                  <a:pt x="63" y="180"/>
                  <a:pt x="63" y="180"/>
                  <a:pt x="63" y="180"/>
                </a:cubicBezTo>
                <a:cubicBezTo>
                  <a:pt x="61" y="180"/>
                  <a:pt x="60" y="178"/>
                  <a:pt x="60" y="176"/>
                </a:cubicBezTo>
                <a:cubicBezTo>
                  <a:pt x="60" y="174"/>
                  <a:pt x="61" y="173"/>
                  <a:pt x="63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90" y="173"/>
                  <a:pt x="91" y="174"/>
                  <a:pt x="91" y="176"/>
                </a:cubicBezTo>
                <a:cubicBezTo>
                  <a:pt x="91" y="178"/>
                  <a:pt x="90" y="180"/>
                  <a:pt x="88" y="180"/>
                </a:cubicBezTo>
                <a:close/>
                <a:moveTo>
                  <a:pt x="95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4" y="168"/>
                  <a:pt x="53" y="167"/>
                  <a:pt x="53" y="165"/>
                </a:cubicBezTo>
                <a:cubicBezTo>
                  <a:pt x="53" y="163"/>
                  <a:pt x="54" y="161"/>
                  <a:pt x="56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7" y="161"/>
                  <a:pt x="98" y="163"/>
                  <a:pt x="98" y="165"/>
                </a:cubicBezTo>
                <a:cubicBezTo>
                  <a:pt x="98" y="167"/>
                  <a:pt x="97" y="168"/>
                  <a:pt x="95" y="168"/>
                </a:cubicBezTo>
                <a:close/>
                <a:moveTo>
                  <a:pt x="75" y="156"/>
                </a:moveTo>
                <a:cubicBezTo>
                  <a:pt x="68" y="156"/>
                  <a:pt x="61" y="156"/>
                  <a:pt x="60" y="156"/>
                </a:cubicBezTo>
                <a:cubicBezTo>
                  <a:pt x="60" y="156"/>
                  <a:pt x="60" y="156"/>
                  <a:pt x="60" y="156"/>
                </a:cubicBezTo>
                <a:cubicBezTo>
                  <a:pt x="53" y="156"/>
                  <a:pt x="50" y="153"/>
                  <a:pt x="49" y="147"/>
                </a:cubicBezTo>
                <a:cubicBezTo>
                  <a:pt x="48" y="144"/>
                  <a:pt x="48" y="142"/>
                  <a:pt x="48" y="139"/>
                </a:cubicBezTo>
                <a:cubicBezTo>
                  <a:pt x="48" y="136"/>
                  <a:pt x="48" y="132"/>
                  <a:pt x="46" y="130"/>
                </a:cubicBezTo>
                <a:cubicBezTo>
                  <a:pt x="41" y="121"/>
                  <a:pt x="38" y="114"/>
                  <a:pt x="33" y="104"/>
                </a:cubicBezTo>
                <a:cubicBezTo>
                  <a:pt x="28" y="95"/>
                  <a:pt x="22" y="80"/>
                  <a:pt x="26" y="67"/>
                </a:cubicBezTo>
                <a:cubicBezTo>
                  <a:pt x="30" y="50"/>
                  <a:pt x="48" y="32"/>
                  <a:pt x="75" y="32"/>
                </a:cubicBezTo>
                <a:cubicBezTo>
                  <a:pt x="101" y="32"/>
                  <a:pt x="120" y="50"/>
                  <a:pt x="124" y="67"/>
                </a:cubicBezTo>
                <a:cubicBezTo>
                  <a:pt x="127" y="80"/>
                  <a:pt x="122" y="95"/>
                  <a:pt x="117" y="104"/>
                </a:cubicBezTo>
                <a:cubicBezTo>
                  <a:pt x="112" y="114"/>
                  <a:pt x="109" y="121"/>
                  <a:pt x="103" y="130"/>
                </a:cubicBezTo>
                <a:cubicBezTo>
                  <a:pt x="102" y="132"/>
                  <a:pt x="102" y="136"/>
                  <a:pt x="102" y="139"/>
                </a:cubicBezTo>
                <a:cubicBezTo>
                  <a:pt x="102" y="142"/>
                  <a:pt x="102" y="144"/>
                  <a:pt x="101" y="147"/>
                </a:cubicBezTo>
                <a:cubicBezTo>
                  <a:pt x="100" y="153"/>
                  <a:pt x="96" y="156"/>
                  <a:pt x="90" y="156"/>
                </a:cubicBezTo>
                <a:cubicBezTo>
                  <a:pt x="89" y="156"/>
                  <a:pt x="82" y="156"/>
                  <a:pt x="75" y="156"/>
                </a:cubicBezTo>
                <a:close/>
                <a:moveTo>
                  <a:pt x="60" y="149"/>
                </a:moveTo>
                <a:cubicBezTo>
                  <a:pt x="61" y="149"/>
                  <a:pt x="89" y="149"/>
                  <a:pt x="90" y="149"/>
                </a:cubicBezTo>
                <a:cubicBezTo>
                  <a:pt x="94" y="149"/>
                  <a:pt x="94" y="148"/>
                  <a:pt x="95" y="145"/>
                </a:cubicBezTo>
                <a:cubicBezTo>
                  <a:pt x="95" y="144"/>
                  <a:pt x="95" y="141"/>
                  <a:pt x="95" y="139"/>
                </a:cubicBezTo>
                <a:cubicBezTo>
                  <a:pt x="95" y="135"/>
                  <a:pt x="95" y="131"/>
                  <a:pt x="98" y="127"/>
                </a:cubicBezTo>
                <a:cubicBezTo>
                  <a:pt x="103" y="117"/>
                  <a:pt x="106" y="111"/>
                  <a:pt x="111" y="101"/>
                </a:cubicBezTo>
                <a:cubicBezTo>
                  <a:pt x="115" y="94"/>
                  <a:pt x="121" y="81"/>
                  <a:pt x="117" y="68"/>
                </a:cubicBezTo>
                <a:cubicBezTo>
                  <a:pt x="114" y="54"/>
                  <a:pt x="98" y="39"/>
                  <a:pt x="75" y="39"/>
                </a:cubicBezTo>
                <a:cubicBezTo>
                  <a:pt x="52" y="39"/>
                  <a:pt x="36" y="54"/>
                  <a:pt x="32" y="68"/>
                </a:cubicBezTo>
                <a:cubicBezTo>
                  <a:pt x="29" y="81"/>
                  <a:pt x="35" y="94"/>
                  <a:pt x="39" y="101"/>
                </a:cubicBezTo>
                <a:cubicBezTo>
                  <a:pt x="44" y="111"/>
                  <a:pt x="47" y="117"/>
                  <a:pt x="52" y="127"/>
                </a:cubicBezTo>
                <a:cubicBezTo>
                  <a:pt x="54" y="131"/>
                  <a:pt x="55" y="135"/>
                  <a:pt x="55" y="139"/>
                </a:cubicBezTo>
                <a:cubicBezTo>
                  <a:pt x="55" y="141"/>
                  <a:pt x="55" y="144"/>
                  <a:pt x="55" y="145"/>
                </a:cubicBezTo>
                <a:cubicBezTo>
                  <a:pt x="56" y="148"/>
                  <a:pt x="56" y="149"/>
                  <a:pt x="60" y="149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16" y="83"/>
                </a:move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1"/>
                  <a:pt x="0" y="79"/>
                </a:cubicBezTo>
                <a:cubicBezTo>
                  <a:pt x="0" y="78"/>
                  <a:pt x="1" y="76"/>
                  <a:pt x="3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8" y="76"/>
                  <a:pt x="20" y="78"/>
                  <a:pt x="20" y="79"/>
                </a:cubicBezTo>
                <a:cubicBezTo>
                  <a:pt x="20" y="81"/>
                  <a:pt x="18" y="83"/>
                  <a:pt x="16" y="83"/>
                </a:cubicBezTo>
                <a:close/>
                <a:moveTo>
                  <a:pt x="150" y="80"/>
                </a:moveTo>
                <a:cubicBezTo>
                  <a:pt x="134" y="80"/>
                  <a:pt x="134" y="80"/>
                  <a:pt x="134" y="80"/>
                </a:cubicBezTo>
                <a:cubicBezTo>
                  <a:pt x="132" y="80"/>
                  <a:pt x="130" y="79"/>
                  <a:pt x="130" y="77"/>
                </a:cubicBezTo>
                <a:cubicBezTo>
                  <a:pt x="130" y="75"/>
                  <a:pt x="132" y="74"/>
                  <a:pt x="134" y="74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2" y="74"/>
                  <a:pt x="153" y="75"/>
                  <a:pt x="153" y="77"/>
                </a:cubicBezTo>
                <a:cubicBezTo>
                  <a:pt x="153" y="79"/>
                  <a:pt x="152" y="80"/>
                  <a:pt x="150" y="80"/>
                </a:cubicBezTo>
                <a:close/>
                <a:moveTo>
                  <a:pt x="45" y="78"/>
                </a:moveTo>
                <a:cubicBezTo>
                  <a:pt x="45" y="78"/>
                  <a:pt x="44" y="77"/>
                  <a:pt x="44" y="77"/>
                </a:cubicBezTo>
                <a:cubicBezTo>
                  <a:pt x="42" y="77"/>
                  <a:pt x="41" y="75"/>
                  <a:pt x="42" y="73"/>
                </a:cubicBezTo>
                <a:cubicBezTo>
                  <a:pt x="45" y="61"/>
                  <a:pt x="58" y="49"/>
                  <a:pt x="77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79" y="49"/>
                  <a:pt x="80" y="50"/>
                  <a:pt x="80" y="52"/>
                </a:cubicBezTo>
                <a:cubicBezTo>
                  <a:pt x="80" y="54"/>
                  <a:pt x="79" y="55"/>
                  <a:pt x="77" y="55"/>
                </a:cubicBezTo>
                <a:cubicBezTo>
                  <a:pt x="61" y="55"/>
                  <a:pt x="51" y="65"/>
                  <a:pt x="48" y="75"/>
                </a:cubicBezTo>
                <a:cubicBezTo>
                  <a:pt x="48" y="77"/>
                  <a:pt x="46" y="78"/>
                  <a:pt x="45" y="78"/>
                </a:cubicBezTo>
                <a:close/>
                <a:moveTo>
                  <a:pt x="118" y="41"/>
                </a:moveTo>
                <a:cubicBezTo>
                  <a:pt x="117" y="41"/>
                  <a:pt x="116" y="41"/>
                  <a:pt x="115" y="40"/>
                </a:cubicBezTo>
                <a:cubicBezTo>
                  <a:pt x="114" y="39"/>
                  <a:pt x="114" y="37"/>
                  <a:pt x="115" y="35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3"/>
                  <a:pt x="130" y="23"/>
                  <a:pt x="131" y="24"/>
                </a:cubicBezTo>
                <a:cubicBezTo>
                  <a:pt x="133" y="25"/>
                  <a:pt x="133" y="27"/>
                  <a:pt x="131" y="29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9" y="41"/>
                  <a:pt x="119" y="41"/>
                  <a:pt x="118" y="41"/>
                </a:cubicBezTo>
                <a:close/>
                <a:moveTo>
                  <a:pt x="33" y="41"/>
                </a:moveTo>
                <a:cubicBezTo>
                  <a:pt x="32" y="41"/>
                  <a:pt x="31" y="41"/>
                  <a:pt x="31" y="40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27"/>
                  <a:pt x="18" y="25"/>
                  <a:pt x="19" y="24"/>
                </a:cubicBezTo>
                <a:cubicBezTo>
                  <a:pt x="21" y="23"/>
                  <a:pt x="23" y="23"/>
                  <a:pt x="24" y="24"/>
                </a:cubicBezTo>
                <a:cubicBezTo>
                  <a:pt x="35" y="35"/>
                  <a:pt x="35" y="35"/>
                  <a:pt x="35" y="35"/>
                </a:cubicBezTo>
                <a:cubicBezTo>
                  <a:pt x="37" y="37"/>
                  <a:pt x="37" y="39"/>
                  <a:pt x="35" y="40"/>
                </a:cubicBezTo>
                <a:cubicBezTo>
                  <a:pt x="35" y="41"/>
                  <a:pt x="34" y="41"/>
                  <a:pt x="33" y="41"/>
                </a:cubicBezTo>
                <a:close/>
                <a:moveTo>
                  <a:pt x="75" y="26"/>
                </a:moveTo>
                <a:cubicBezTo>
                  <a:pt x="73" y="26"/>
                  <a:pt x="72" y="24"/>
                  <a:pt x="72" y="23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3" y="0"/>
                  <a:pt x="75" y="0"/>
                </a:cubicBezTo>
                <a:cubicBezTo>
                  <a:pt x="77" y="0"/>
                  <a:pt x="78" y="2"/>
                  <a:pt x="78" y="4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4"/>
                  <a:pt x="77" y="26"/>
                  <a:pt x="7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53"/>
          <p:cNvSpPr txBox="1"/>
          <p:nvPr/>
        </p:nvSpPr>
        <p:spPr>
          <a:xfrm>
            <a:off x="1190625" y="1433512"/>
            <a:ext cx="17748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16" name="Google Shape;916;p53"/>
          <p:cNvSpPr txBox="1"/>
          <p:nvPr/>
        </p:nvSpPr>
        <p:spPr>
          <a:xfrm>
            <a:off x="9382125" y="1084262"/>
            <a:ext cx="16319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D</a:t>
            </a:r>
            <a:endParaRPr dirty="0"/>
          </a:p>
        </p:txBody>
      </p:sp>
      <p:sp>
        <p:nvSpPr>
          <p:cNvPr id="917" name="Google Shape;917;p53"/>
          <p:cNvSpPr txBox="1"/>
          <p:nvPr/>
        </p:nvSpPr>
        <p:spPr>
          <a:xfrm>
            <a:off x="9382125" y="4267200"/>
            <a:ext cx="15970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C</a:t>
            </a:r>
            <a:endParaRPr dirty="0"/>
          </a:p>
        </p:txBody>
      </p:sp>
      <p:sp>
        <p:nvSpPr>
          <p:cNvPr id="918" name="Google Shape;918;p53"/>
          <p:cNvSpPr txBox="1"/>
          <p:nvPr/>
        </p:nvSpPr>
        <p:spPr>
          <a:xfrm>
            <a:off x="1519237" y="1084262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919" name="Google Shape;919;p53"/>
          <p:cNvSpPr txBox="1"/>
          <p:nvPr/>
        </p:nvSpPr>
        <p:spPr>
          <a:xfrm>
            <a:off x="1522412" y="4267200"/>
            <a:ext cx="160655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SemiBold"/>
              <a:buNone/>
            </a:pPr>
            <a:r>
              <a:rPr lang="en-US" sz="25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920" name="Google Shape;920;p53"/>
          <p:cNvSpPr txBox="1"/>
          <p:nvPr/>
        </p:nvSpPr>
        <p:spPr>
          <a:xfrm>
            <a:off x="1187450" y="4637087"/>
            <a:ext cx="17748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21" name="Google Shape;921;p53"/>
          <p:cNvSpPr txBox="1"/>
          <p:nvPr/>
        </p:nvSpPr>
        <p:spPr>
          <a:xfrm>
            <a:off x="9301162" y="1463675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22" name="Google Shape;922;p53"/>
          <p:cNvSpPr txBox="1"/>
          <p:nvPr/>
        </p:nvSpPr>
        <p:spPr>
          <a:xfrm>
            <a:off x="9297987" y="4665662"/>
            <a:ext cx="17732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consetur adipin nnscing elit</a:t>
            </a:r>
            <a:endParaRPr/>
          </a:p>
        </p:txBody>
      </p:sp>
      <p:sp>
        <p:nvSpPr>
          <p:cNvPr id="923" name="Google Shape;923;p53"/>
          <p:cNvSpPr/>
          <p:nvPr/>
        </p:nvSpPr>
        <p:spPr>
          <a:xfrm>
            <a:off x="6184900" y="2436812"/>
            <a:ext cx="2370137" cy="3460750"/>
          </a:xfrm>
          <a:custGeom>
            <a:avLst/>
            <a:gdLst/>
            <a:ahLst/>
            <a:cxnLst/>
            <a:rect l="l" t="t" r="r" b="b"/>
            <a:pathLst>
              <a:path w="524" h="764" extrusionOk="0">
                <a:moveTo>
                  <a:pt x="0" y="634"/>
                </a:moveTo>
                <a:cubicBezTo>
                  <a:pt x="21" y="653"/>
                  <a:pt x="76" y="700"/>
                  <a:pt x="164" y="736"/>
                </a:cubicBezTo>
                <a:cubicBezTo>
                  <a:pt x="232" y="764"/>
                  <a:pt x="285" y="760"/>
                  <a:pt x="302" y="757"/>
                </a:cubicBezTo>
                <a:cubicBezTo>
                  <a:pt x="306" y="757"/>
                  <a:pt x="306" y="757"/>
                  <a:pt x="306" y="757"/>
                </a:cubicBezTo>
                <a:cubicBezTo>
                  <a:pt x="307" y="757"/>
                  <a:pt x="308" y="757"/>
                  <a:pt x="310" y="756"/>
                </a:cubicBezTo>
                <a:cubicBezTo>
                  <a:pt x="434" y="731"/>
                  <a:pt x="524" y="620"/>
                  <a:pt x="524" y="494"/>
                </a:cubicBezTo>
                <a:cubicBezTo>
                  <a:pt x="524" y="0"/>
                  <a:pt x="524" y="0"/>
                  <a:pt x="524" y="0"/>
                </a:cubicBezTo>
                <a:cubicBezTo>
                  <a:pt x="493" y="69"/>
                  <a:pt x="430" y="145"/>
                  <a:pt x="427" y="149"/>
                </a:cubicBezTo>
                <a:lnTo>
                  <a:pt x="0" y="634"/>
                </a:lnTo>
                <a:close/>
              </a:path>
            </a:pathLst>
          </a:custGeom>
          <a:solidFill>
            <a:srgbClr val="5B29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53"/>
          <p:cNvSpPr/>
          <p:nvPr/>
        </p:nvSpPr>
        <p:spPr>
          <a:xfrm>
            <a:off x="5637212" y="965200"/>
            <a:ext cx="2986087" cy="2006600"/>
          </a:xfrm>
          <a:custGeom>
            <a:avLst/>
            <a:gdLst/>
            <a:ahLst/>
            <a:cxnLst/>
            <a:rect l="l" t="t" r="r" b="b"/>
            <a:pathLst>
              <a:path w="660" h="443" extrusionOk="0">
                <a:moveTo>
                  <a:pt x="633" y="188"/>
                </a:moveTo>
                <a:cubicBezTo>
                  <a:pt x="597" y="75"/>
                  <a:pt x="489" y="0"/>
                  <a:pt x="372" y="0"/>
                </a:cubicBezTo>
                <a:cubicBezTo>
                  <a:pt x="297" y="0"/>
                  <a:pt x="223" y="0"/>
                  <a:pt x="149" y="0"/>
                </a:cubicBezTo>
                <a:cubicBezTo>
                  <a:pt x="100" y="0"/>
                  <a:pt x="50" y="0"/>
                  <a:pt x="0" y="0"/>
                </a:cubicBezTo>
                <a:cubicBezTo>
                  <a:pt x="70" y="21"/>
                  <a:pt x="136" y="55"/>
                  <a:pt x="193" y="101"/>
                </a:cubicBezTo>
                <a:cubicBezTo>
                  <a:pt x="243" y="141"/>
                  <a:pt x="286" y="191"/>
                  <a:pt x="331" y="237"/>
                </a:cubicBezTo>
                <a:cubicBezTo>
                  <a:pt x="367" y="272"/>
                  <a:pt x="402" y="308"/>
                  <a:pt x="438" y="344"/>
                </a:cubicBezTo>
                <a:cubicBezTo>
                  <a:pt x="470" y="377"/>
                  <a:pt x="503" y="410"/>
                  <a:pt x="536" y="443"/>
                </a:cubicBezTo>
                <a:cubicBezTo>
                  <a:pt x="590" y="375"/>
                  <a:pt x="660" y="281"/>
                  <a:pt x="633" y="188"/>
                </a:cubicBezTo>
                <a:close/>
              </a:path>
            </a:pathLst>
          </a:custGeom>
          <a:solidFill>
            <a:srgbClr val="A540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53"/>
          <p:cNvSpPr/>
          <p:nvPr/>
        </p:nvSpPr>
        <p:spPr>
          <a:xfrm>
            <a:off x="3638550" y="3179762"/>
            <a:ext cx="3238500" cy="2717800"/>
          </a:xfrm>
          <a:custGeom>
            <a:avLst/>
            <a:gdLst/>
            <a:ahLst/>
            <a:cxnLst/>
            <a:rect l="l" t="t" r="r" b="b"/>
            <a:pathLst>
              <a:path w="716" h="600" extrusionOk="0">
                <a:moveTo>
                  <a:pt x="533" y="483"/>
                </a:moveTo>
                <a:cubicBezTo>
                  <a:pt x="108" y="0"/>
                  <a:pt x="108" y="0"/>
                  <a:pt x="108" y="0"/>
                </a:cubicBezTo>
                <a:cubicBezTo>
                  <a:pt x="88" y="24"/>
                  <a:pt x="43" y="85"/>
                  <a:pt x="19" y="172"/>
                </a:cubicBezTo>
                <a:cubicBezTo>
                  <a:pt x="8" y="211"/>
                  <a:pt x="2" y="252"/>
                  <a:pt x="0" y="292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33"/>
                  <a:pt x="0" y="335"/>
                  <a:pt x="0" y="336"/>
                </a:cubicBezTo>
                <a:cubicBezTo>
                  <a:pt x="0" y="337"/>
                  <a:pt x="0" y="338"/>
                  <a:pt x="0" y="340"/>
                </a:cubicBezTo>
                <a:cubicBezTo>
                  <a:pt x="2" y="365"/>
                  <a:pt x="5" y="383"/>
                  <a:pt x="6" y="389"/>
                </a:cubicBezTo>
                <a:cubicBezTo>
                  <a:pt x="33" y="511"/>
                  <a:pt x="143" y="600"/>
                  <a:pt x="268" y="600"/>
                </a:cubicBezTo>
                <a:cubicBezTo>
                  <a:pt x="716" y="600"/>
                  <a:pt x="716" y="600"/>
                  <a:pt x="716" y="600"/>
                </a:cubicBezTo>
                <a:cubicBezTo>
                  <a:pt x="598" y="552"/>
                  <a:pt x="536" y="486"/>
                  <a:pt x="533" y="483"/>
                </a:cubicBezTo>
                <a:close/>
              </a:path>
            </a:pathLst>
          </a:custGeom>
          <a:solidFill>
            <a:srgbClr val="FD73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53"/>
          <p:cNvSpPr/>
          <p:nvPr/>
        </p:nvSpPr>
        <p:spPr>
          <a:xfrm>
            <a:off x="3638550" y="965200"/>
            <a:ext cx="3397250" cy="2820987"/>
          </a:xfrm>
          <a:custGeom>
            <a:avLst/>
            <a:gdLst/>
            <a:ahLst/>
            <a:cxnLst/>
            <a:rect l="l" t="t" r="r" b="b"/>
            <a:pathLst>
              <a:path w="751" h="623" extrusionOk="0">
                <a:moveTo>
                  <a:pt x="0" y="623"/>
                </a:moveTo>
                <a:cubicBezTo>
                  <a:pt x="36" y="518"/>
                  <a:pt x="95" y="457"/>
                  <a:pt x="98" y="455"/>
                </a:cubicBezTo>
                <a:cubicBezTo>
                  <a:pt x="292" y="258"/>
                  <a:pt x="292" y="258"/>
                  <a:pt x="292" y="258"/>
                </a:cubicBezTo>
                <a:cubicBezTo>
                  <a:pt x="295" y="255"/>
                  <a:pt x="298" y="254"/>
                  <a:pt x="302" y="254"/>
                </a:cubicBezTo>
                <a:cubicBezTo>
                  <a:pt x="751" y="254"/>
                  <a:pt x="751" y="254"/>
                  <a:pt x="751" y="254"/>
                </a:cubicBezTo>
                <a:cubicBezTo>
                  <a:pt x="731" y="234"/>
                  <a:pt x="701" y="203"/>
                  <a:pt x="659" y="161"/>
                </a:cubicBezTo>
                <a:cubicBezTo>
                  <a:pt x="511" y="10"/>
                  <a:pt x="313" y="0"/>
                  <a:pt x="275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lnTo>
                  <a:pt x="0" y="623"/>
                </a:lnTo>
                <a:close/>
              </a:path>
            </a:pathLst>
          </a:custGeom>
          <a:solidFill>
            <a:srgbClr val="EA4A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53"/>
          <p:cNvSpPr/>
          <p:nvPr/>
        </p:nvSpPr>
        <p:spPr>
          <a:xfrm>
            <a:off x="7229475" y="4660900"/>
            <a:ext cx="914400" cy="611187"/>
          </a:xfrm>
          <a:custGeom>
            <a:avLst/>
            <a:gdLst/>
            <a:ahLst/>
            <a:cxnLst/>
            <a:rect l="l" t="t" r="r" b="b"/>
            <a:pathLst>
              <a:path w="202" h="135" extrusionOk="0">
                <a:moveTo>
                  <a:pt x="161" y="13"/>
                </a:moveTo>
                <a:cubicBezTo>
                  <a:pt x="180" y="59"/>
                  <a:pt x="180" y="59"/>
                  <a:pt x="180" y="59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44" y="59"/>
                  <a:pt x="106" y="26"/>
                  <a:pt x="103" y="26"/>
                </a:cubicBezTo>
                <a:cubicBezTo>
                  <a:pt x="100" y="26"/>
                  <a:pt x="88" y="30"/>
                  <a:pt x="87" y="30"/>
                </a:cubicBezTo>
                <a:cubicBezTo>
                  <a:pt x="87" y="30"/>
                  <a:pt x="80" y="33"/>
                  <a:pt x="74" y="33"/>
                </a:cubicBezTo>
                <a:cubicBezTo>
                  <a:pt x="71" y="33"/>
                  <a:pt x="68" y="32"/>
                  <a:pt x="67" y="31"/>
                </a:cubicBezTo>
                <a:cubicBezTo>
                  <a:pt x="65" y="30"/>
                  <a:pt x="65" y="29"/>
                  <a:pt x="65" y="28"/>
                </a:cubicBezTo>
                <a:cubicBezTo>
                  <a:pt x="65" y="25"/>
                  <a:pt x="68" y="23"/>
                  <a:pt x="69" y="22"/>
                </a:cubicBezTo>
                <a:cubicBezTo>
                  <a:pt x="79" y="17"/>
                  <a:pt x="106" y="7"/>
                  <a:pt x="108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15" y="6"/>
                  <a:pt x="156" y="12"/>
                  <a:pt x="161" y="13"/>
                </a:cubicBezTo>
                <a:close/>
                <a:moveTo>
                  <a:pt x="178" y="0"/>
                </a:moveTo>
                <a:cubicBezTo>
                  <a:pt x="177" y="0"/>
                  <a:pt x="176" y="0"/>
                  <a:pt x="176" y="0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4"/>
                  <a:pt x="166" y="4"/>
                  <a:pt x="165" y="6"/>
                </a:cubicBezTo>
                <a:cubicBezTo>
                  <a:pt x="165" y="7"/>
                  <a:pt x="165" y="8"/>
                  <a:pt x="165" y="10"/>
                </a:cubicBezTo>
                <a:cubicBezTo>
                  <a:pt x="184" y="59"/>
                  <a:pt x="184" y="59"/>
                  <a:pt x="184" y="59"/>
                </a:cubicBezTo>
                <a:cubicBezTo>
                  <a:pt x="186" y="62"/>
                  <a:pt x="189" y="63"/>
                  <a:pt x="191" y="62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200" y="58"/>
                  <a:pt x="201" y="57"/>
                  <a:pt x="202" y="56"/>
                </a:cubicBezTo>
                <a:cubicBezTo>
                  <a:pt x="202" y="55"/>
                  <a:pt x="202" y="53"/>
                  <a:pt x="202" y="52"/>
                </a:cubicBezTo>
                <a:cubicBezTo>
                  <a:pt x="182" y="3"/>
                  <a:pt x="182" y="3"/>
                  <a:pt x="182" y="3"/>
                </a:cubicBezTo>
                <a:cubicBezTo>
                  <a:pt x="182" y="1"/>
                  <a:pt x="180" y="0"/>
                  <a:pt x="178" y="0"/>
                </a:cubicBezTo>
                <a:close/>
                <a:moveTo>
                  <a:pt x="0" y="67"/>
                </a:moveTo>
                <a:cubicBezTo>
                  <a:pt x="0" y="68"/>
                  <a:pt x="1" y="70"/>
                  <a:pt x="2" y="71"/>
                </a:cubicBezTo>
                <a:cubicBezTo>
                  <a:pt x="3" y="72"/>
                  <a:pt x="4" y="72"/>
                  <a:pt x="5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6" y="73"/>
                  <a:pt x="19" y="71"/>
                  <a:pt x="19" y="68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0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67"/>
                </a:lnTo>
                <a:close/>
                <a:moveTo>
                  <a:pt x="83" y="116"/>
                </a:moveTo>
                <a:cubicBezTo>
                  <a:pt x="83" y="114"/>
                  <a:pt x="82" y="113"/>
                  <a:pt x="80" y="111"/>
                </a:cubicBezTo>
                <a:cubicBezTo>
                  <a:pt x="77" y="108"/>
                  <a:pt x="73" y="109"/>
                  <a:pt x="70" y="113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58" y="127"/>
                  <a:pt x="62" y="132"/>
                  <a:pt x="64" y="133"/>
                </a:cubicBezTo>
                <a:cubicBezTo>
                  <a:pt x="65" y="134"/>
                  <a:pt x="67" y="135"/>
                  <a:pt x="68" y="135"/>
                </a:cubicBezTo>
                <a:cubicBezTo>
                  <a:pt x="70" y="135"/>
                  <a:pt x="72" y="133"/>
                  <a:pt x="74" y="131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3" y="120"/>
                  <a:pt x="84" y="118"/>
                  <a:pt x="83" y="116"/>
                </a:cubicBezTo>
                <a:close/>
                <a:moveTo>
                  <a:pt x="44" y="113"/>
                </a:moveTo>
                <a:cubicBezTo>
                  <a:pt x="41" y="116"/>
                  <a:pt x="42" y="119"/>
                  <a:pt x="46" y="123"/>
                </a:cubicBezTo>
                <a:cubicBezTo>
                  <a:pt x="50" y="126"/>
                  <a:pt x="53" y="125"/>
                  <a:pt x="57" y="121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71" y="104"/>
                  <a:pt x="66" y="100"/>
                  <a:pt x="65" y="99"/>
                </a:cubicBezTo>
                <a:cubicBezTo>
                  <a:pt x="61" y="96"/>
                  <a:pt x="58" y="97"/>
                  <a:pt x="55" y="100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lnTo>
                  <a:pt x="44" y="113"/>
                </a:lnTo>
                <a:close/>
                <a:moveTo>
                  <a:pt x="30" y="99"/>
                </a:moveTo>
                <a:cubicBezTo>
                  <a:pt x="29" y="101"/>
                  <a:pt x="28" y="103"/>
                  <a:pt x="28" y="105"/>
                </a:cubicBezTo>
                <a:cubicBezTo>
                  <a:pt x="29" y="107"/>
                  <a:pt x="30" y="108"/>
                  <a:pt x="31" y="110"/>
                </a:cubicBezTo>
                <a:cubicBezTo>
                  <a:pt x="35" y="113"/>
                  <a:pt x="39" y="112"/>
                  <a:pt x="42" y="108"/>
                </a:cubicBezTo>
                <a:cubicBezTo>
                  <a:pt x="52" y="96"/>
                  <a:pt x="52" y="96"/>
                  <a:pt x="52" y="96"/>
                </a:cubicBezTo>
                <a:cubicBezTo>
                  <a:pt x="54" y="94"/>
                  <a:pt x="54" y="92"/>
                  <a:pt x="54" y="90"/>
                </a:cubicBezTo>
                <a:cubicBezTo>
                  <a:pt x="54" y="88"/>
                  <a:pt x="53" y="87"/>
                  <a:pt x="51" y="85"/>
                </a:cubicBezTo>
                <a:cubicBezTo>
                  <a:pt x="47" y="82"/>
                  <a:pt x="44" y="83"/>
                  <a:pt x="41" y="87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4"/>
                  <a:pt x="35" y="94"/>
                  <a:pt x="35" y="94"/>
                </a:cubicBezTo>
                <a:lnTo>
                  <a:pt x="30" y="99"/>
                </a:lnTo>
                <a:close/>
                <a:moveTo>
                  <a:pt x="28" y="94"/>
                </a:moveTo>
                <a:cubicBezTo>
                  <a:pt x="38" y="82"/>
                  <a:pt x="38" y="82"/>
                  <a:pt x="38" y="82"/>
                </a:cubicBezTo>
                <a:cubicBezTo>
                  <a:pt x="43" y="77"/>
                  <a:pt x="38" y="72"/>
                  <a:pt x="37" y="71"/>
                </a:cubicBezTo>
                <a:cubicBezTo>
                  <a:pt x="34" y="68"/>
                  <a:pt x="30" y="69"/>
                  <a:pt x="27" y="73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8"/>
                  <a:pt x="23" y="78"/>
                  <a:pt x="23" y="78"/>
                </a:cubicBezTo>
                <a:cubicBezTo>
                  <a:pt x="18" y="83"/>
                  <a:pt x="18" y="83"/>
                  <a:pt x="18" y="83"/>
                </a:cubicBezTo>
                <a:cubicBezTo>
                  <a:pt x="16" y="85"/>
                  <a:pt x="15" y="87"/>
                  <a:pt x="16" y="89"/>
                </a:cubicBezTo>
                <a:cubicBezTo>
                  <a:pt x="16" y="91"/>
                  <a:pt x="17" y="93"/>
                  <a:pt x="18" y="93"/>
                </a:cubicBezTo>
                <a:cubicBezTo>
                  <a:pt x="20" y="95"/>
                  <a:pt x="22" y="96"/>
                  <a:pt x="24" y="96"/>
                </a:cubicBezTo>
                <a:cubicBezTo>
                  <a:pt x="25" y="96"/>
                  <a:pt x="27" y="96"/>
                  <a:pt x="28" y="94"/>
                </a:cubicBezTo>
                <a:close/>
                <a:moveTo>
                  <a:pt x="153" y="84"/>
                </a:moveTo>
                <a:cubicBezTo>
                  <a:pt x="156" y="81"/>
                  <a:pt x="157" y="77"/>
                  <a:pt x="152" y="73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30" y="53"/>
                  <a:pt x="107" y="34"/>
                  <a:pt x="102" y="31"/>
                </a:cubicBezTo>
                <a:cubicBezTo>
                  <a:pt x="100" y="31"/>
                  <a:pt x="94" y="33"/>
                  <a:pt x="89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1" y="37"/>
                  <a:pt x="74" y="37"/>
                </a:cubicBezTo>
                <a:cubicBezTo>
                  <a:pt x="70" y="37"/>
                  <a:pt x="67" y="37"/>
                  <a:pt x="64" y="35"/>
                </a:cubicBezTo>
                <a:cubicBezTo>
                  <a:pt x="60" y="33"/>
                  <a:pt x="60" y="29"/>
                  <a:pt x="60" y="28"/>
                </a:cubicBezTo>
                <a:cubicBezTo>
                  <a:pt x="60" y="23"/>
                  <a:pt x="64" y="20"/>
                  <a:pt x="66" y="18"/>
                </a:cubicBezTo>
                <a:cubicBezTo>
                  <a:pt x="28" y="13"/>
                  <a:pt x="28" y="13"/>
                  <a:pt x="28" y="13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5"/>
                  <a:pt x="30" y="65"/>
                  <a:pt x="32" y="65"/>
                </a:cubicBezTo>
                <a:cubicBezTo>
                  <a:pt x="35" y="65"/>
                  <a:pt x="38" y="66"/>
                  <a:pt x="40" y="68"/>
                </a:cubicBezTo>
                <a:cubicBezTo>
                  <a:pt x="44" y="71"/>
                  <a:pt x="45" y="75"/>
                  <a:pt x="45" y="79"/>
                </a:cubicBezTo>
                <a:cubicBezTo>
                  <a:pt x="48" y="78"/>
                  <a:pt x="51" y="79"/>
                  <a:pt x="54" y="82"/>
                </a:cubicBezTo>
                <a:cubicBezTo>
                  <a:pt x="58" y="85"/>
                  <a:pt x="59" y="89"/>
                  <a:pt x="59" y="93"/>
                </a:cubicBezTo>
                <a:cubicBezTo>
                  <a:pt x="62" y="92"/>
                  <a:pt x="65" y="93"/>
                  <a:pt x="68" y="95"/>
                </a:cubicBezTo>
                <a:cubicBezTo>
                  <a:pt x="71" y="98"/>
                  <a:pt x="73" y="101"/>
                  <a:pt x="73" y="105"/>
                </a:cubicBezTo>
                <a:cubicBezTo>
                  <a:pt x="76" y="104"/>
                  <a:pt x="80" y="105"/>
                  <a:pt x="83" y="108"/>
                </a:cubicBezTo>
                <a:cubicBezTo>
                  <a:pt x="88" y="111"/>
                  <a:pt x="89" y="116"/>
                  <a:pt x="87" y="121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1" y="124"/>
                  <a:pt x="91" y="124"/>
                  <a:pt x="92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3" y="125"/>
                  <a:pt x="94" y="126"/>
                  <a:pt x="96" y="126"/>
                </a:cubicBezTo>
                <a:cubicBezTo>
                  <a:pt x="98" y="126"/>
                  <a:pt x="100" y="124"/>
                  <a:pt x="101" y="123"/>
                </a:cubicBezTo>
                <a:cubicBezTo>
                  <a:pt x="103" y="120"/>
                  <a:pt x="105" y="118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4" y="100"/>
                  <a:pt x="84" y="99"/>
                  <a:pt x="83" y="98"/>
                </a:cubicBezTo>
                <a:cubicBezTo>
                  <a:pt x="83" y="98"/>
                  <a:pt x="84" y="97"/>
                  <a:pt x="84" y="96"/>
                </a:cubicBezTo>
                <a:cubicBezTo>
                  <a:pt x="85" y="95"/>
                  <a:pt x="87" y="95"/>
                  <a:pt x="88" y="9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1" y="116"/>
                  <a:pt x="113" y="116"/>
                  <a:pt x="114" y="116"/>
                </a:cubicBezTo>
                <a:cubicBezTo>
                  <a:pt x="116" y="116"/>
                  <a:pt x="119" y="115"/>
                  <a:pt x="120" y="113"/>
                </a:cubicBezTo>
                <a:cubicBezTo>
                  <a:pt x="122" y="111"/>
                  <a:pt x="122" y="109"/>
                  <a:pt x="122" y="107"/>
                </a:cubicBezTo>
                <a:cubicBezTo>
                  <a:pt x="122" y="105"/>
                  <a:pt x="121" y="104"/>
                  <a:pt x="119" y="102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3" y="89"/>
                  <a:pt x="103" y="89"/>
                  <a:pt x="103" y="88"/>
                </a:cubicBezTo>
                <a:cubicBezTo>
                  <a:pt x="103" y="87"/>
                  <a:pt x="103" y="86"/>
                  <a:pt x="103" y="86"/>
                </a:cubicBezTo>
                <a:cubicBezTo>
                  <a:pt x="104" y="85"/>
                  <a:pt x="106" y="84"/>
                  <a:pt x="107" y="85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9" y="103"/>
                  <a:pt x="131" y="104"/>
                  <a:pt x="132" y="104"/>
                </a:cubicBezTo>
                <a:cubicBezTo>
                  <a:pt x="135" y="104"/>
                  <a:pt x="137" y="102"/>
                  <a:pt x="139" y="100"/>
                </a:cubicBezTo>
                <a:cubicBezTo>
                  <a:pt x="141" y="98"/>
                  <a:pt x="141" y="96"/>
                  <a:pt x="141" y="95"/>
                </a:cubicBezTo>
                <a:cubicBezTo>
                  <a:pt x="141" y="93"/>
                  <a:pt x="140" y="91"/>
                  <a:pt x="138" y="89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0" y="75"/>
                  <a:pt x="120" y="73"/>
                  <a:pt x="121" y="72"/>
                </a:cubicBezTo>
                <a:cubicBezTo>
                  <a:pt x="122" y="71"/>
                  <a:pt x="124" y="71"/>
                  <a:pt x="125" y="72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6" y="89"/>
                  <a:pt x="150" y="88"/>
                  <a:pt x="153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53"/>
          <p:cNvSpPr/>
          <p:nvPr/>
        </p:nvSpPr>
        <p:spPr>
          <a:xfrm>
            <a:off x="4222750" y="4575175"/>
            <a:ext cx="790575" cy="660400"/>
          </a:xfrm>
          <a:custGeom>
            <a:avLst/>
            <a:gdLst/>
            <a:ahLst/>
            <a:cxnLst/>
            <a:rect l="l" t="t" r="r" b="b"/>
            <a:pathLst>
              <a:path w="175" h="146" extrusionOk="0">
                <a:moveTo>
                  <a:pt x="23" y="119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77"/>
                  <a:pt x="26" y="74"/>
                  <a:pt x="2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42" y="74"/>
                  <a:pt x="45" y="77"/>
                  <a:pt x="45" y="8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123"/>
                  <a:pt x="42" y="125"/>
                  <a:pt x="39" y="125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6" y="125"/>
                  <a:pt x="23" y="123"/>
                  <a:pt x="23" y="119"/>
                </a:cubicBezTo>
                <a:close/>
                <a:moveTo>
                  <a:pt x="64" y="60"/>
                </a:moveTo>
                <a:cubicBezTo>
                  <a:pt x="61" y="60"/>
                  <a:pt x="58" y="63"/>
                  <a:pt x="58" y="66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3"/>
                  <a:pt x="61" y="125"/>
                  <a:pt x="64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7" y="125"/>
                  <a:pt x="79" y="123"/>
                  <a:pt x="79" y="119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63"/>
                  <a:pt x="77" y="60"/>
                  <a:pt x="74" y="60"/>
                </a:cubicBezTo>
                <a:lnTo>
                  <a:pt x="64" y="60"/>
                </a:lnTo>
                <a:close/>
                <a:moveTo>
                  <a:pt x="99" y="48"/>
                </a:moveTo>
                <a:cubicBezTo>
                  <a:pt x="96" y="48"/>
                  <a:pt x="93" y="51"/>
                  <a:pt x="93" y="54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23"/>
                  <a:pt x="96" y="125"/>
                  <a:pt x="99" y="125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5"/>
                  <a:pt x="114" y="123"/>
                  <a:pt x="114" y="119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1"/>
                  <a:pt x="112" y="48"/>
                  <a:pt x="109" y="48"/>
                </a:cubicBezTo>
                <a:lnTo>
                  <a:pt x="99" y="48"/>
                </a:lnTo>
                <a:close/>
                <a:moveTo>
                  <a:pt x="134" y="36"/>
                </a:moveTo>
                <a:cubicBezTo>
                  <a:pt x="131" y="36"/>
                  <a:pt x="128" y="38"/>
                  <a:pt x="128" y="42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128" y="123"/>
                  <a:pt x="131" y="125"/>
                  <a:pt x="134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7" y="125"/>
                  <a:pt x="149" y="123"/>
                  <a:pt x="149" y="119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9" y="38"/>
                  <a:pt x="147" y="36"/>
                  <a:pt x="144" y="36"/>
                </a:cubicBezTo>
                <a:lnTo>
                  <a:pt x="134" y="36"/>
                </a:lnTo>
                <a:close/>
                <a:moveTo>
                  <a:pt x="26" y="59"/>
                </a:moveTo>
                <a:cubicBezTo>
                  <a:pt x="63" y="52"/>
                  <a:pt x="98" y="39"/>
                  <a:pt x="130" y="20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8"/>
                  <a:pt x="144" y="8"/>
                  <a:pt x="144" y="8"/>
                </a:cubicBezTo>
                <a:cubicBezTo>
                  <a:pt x="123" y="7"/>
                  <a:pt x="123" y="7"/>
                  <a:pt x="123" y="7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95" y="31"/>
                  <a:pt x="61" y="45"/>
                  <a:pt x="25" y="51"/>
                </a:cubicBezTo>
                <a:lnTo>
                  <a:pt x="26" y="59"/>
                </a:lnTo>
                <a:close/>
                <a:moveTo>
                  <a:pt x="175" y="136"/>
                </a:moveTo>
                <a:cubicBezTo>
                  <a:pt x="157" y="126"/>
                  <a:pt x="157" y="126"/>
                  <a:pt x="157" y="126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32"/>
                  <a:pt x="6" y="132"/>
                  <a:pt x="6" y="132"/>
                </a:cubicBezTo>
                <a:cubicBezTo>
                  <a:pt x="6" y="136"/>
                  <a:pt x="6" y="136"/>
                  <a:pt x="6" y="136"/>
                </a:cubicBezTo>
                <a:cubicBezTo>
                  <a:pt x="6" y="140"/>
                  <a:pt x="6" y="140"/>
                  <a:pt x="6" y="140"/>
                </a:cubicBezTo>
                <a:cubicBezTo>
                  <a:pt x="157" y="140"/>
                  <a:pt x="157" y="140"/>
                  <a:pt x="157" y="140"/>
                </a:cubicBezTo>
                <a:cubicBezTo>
                  <a:pt x="157" y="146"/>
                  <a:pt x="157" y="146"/>
                  <a:pt x="157" y="146"/>
                </a:cubicBezTo>
                <a:lnTo>
                  <a:pt x="175" y="1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3"/>
          <p:cNvSpPr/>
          <p:nvPr/>
        </p:nvSpPr>
        <p:spPr>
          <a:xfrm>
            <a:off x="4406900" y="1233487"/>
            <a:ext cx="1127125" cy="588962"/>
          </a:xfrm>
          <a:custGeom>
            <a:avLst/>
            <a:gdLst/>
            <a:ahLst/>
            <a:cxnLst/>
            <a:rect l="l" t="t" r="r" b="b"/>
            <a:pathLst>
              <a:path w="249" h="130" extrusionOk="0">
                <a:moveTo>
                  <a:pt x="180" y="122"/>
                </a:moveTo>
                <a:cubicBezTo>
                  <a:pt x="176" y="124"/>
                  <a:pt x="172" y="125"/>
                  <a:pt x="169" y="126"/>
                </a:cubicBezTo>
                <a:cubicBezTo>
                  <a:pt x="156" y="129"/>
                  <a:pt x="144" y="129"/>
                  <a:pt x="128" y="130"/>
                </a:cubicBezTo>
                <a:cubicBezTo>
                  <a:pt x="112" y="129"/>
                  <a:pt x="99" y="129"/>
                  <a:pt x="87" y="126"/>
                </a:cubicBezTo>
                <a:cubicBezTo>
                  <a:pt x="83" y="125"/>
                  <a:pt x="79" y="124"/>
                  <a:pt x="76" y="122"/>
                </a:cubicBezTo>
                <a:cubicBezTo>
                  <a:pt x="65" y="117"/>
                  <a:pt x="65" y="108"/>
                  <a:pt x="71" y="102"/>
                </a:cubicBezTo>
                <a:cubicBezTo>
                  <a:pt x="78" y="96"/>
                  <a:pt x="86" y="91"/>
                  <a:pt x="94" y="87"/>
                </a:cubicBezTo>
                <a:cubicBezTo>
                  <a:pt x="98" y="85"/>
                  <a:pt x="102" y="84"/>
                  <a:pt x="106" y="83"/>
                </a:cubicBezTo>
                <a:cubicBezTo>
                  <a:pt x="113" y="80"/>
                  <a:pt x="115" y="72"/>
                  <a:pt x="109" y="67"/>
                </a:cubicBezTo>
                <a:cubicBezTo>
                  <a:pt x="99" y="56"/>
                  <a:pt x="95" y="43"/>
                  <a:pt x="95" y="28"/>
                </a:cubicBezTo>
                <a:cubicBezTo>
                  <a:pt x="96" y="13"/>
                  <a:pt x="105" y="5"/>
                  <a:pt x="119" y="1"/>
                </a:cubicBezTo>
                <a:cubicBezTo>
                  <a:pt x="122" y="1"/>
                  <a:pt x="125" y="0"/>
                  <a:pt x="128" y="0"/>
                </a:cubicBezTo>
                <a:cubicBezTo>
                  <a:pt x="131" y="0"/>
                  <a:pt x="134" y="1"/>
                  <a:pt x="137" y="1"/>
                </a:cubicBezTo>
                <a:cubicBezTo>
                  <a:pt x="151" y="5"/>
                  <a:pt x="160" y="13"/>
                  <a:pt x="161" y="28"/>
                </a:cubicBezTo>
                <a:cubicBezTo>
                  <a:pt x="161" y="43"/>
                  <a:pt x="157" y="56"/>
                  <a:pt x="146" y="67"/>
                </a:cubicBezTo>
                <a:cubicBezTo>
                  <a:pt x="141" y="72"/>
                  <a:pt x="143" y="80"/>
                  <a:pt x="150" y="83"/>
                </a:cubicBezTo>
                <a:cubicBezTo>
                  <a:pt x="154" y="84"/>
                  <a:pt x="158" y="85"/>
                  <a:pt x="162" y="87"/>
                </a:cubicBezTo>
                <a:cubicBezTo>
                  <a:pt x="170" y="91"/>
                  <a:pt x="178" y="96"/>
                  <a:pt x="185" y="102"/>
                </a:cubicBezTo>
                <a:cubicBezTo>
                  <a:pt x="189" y="106"/>
                  <a:pt x="190" y="117"/>
                  <a:pt x="180" y="122"/>
                </a:cubicBezTo>
                <a:close/>
                <a:moveTo>
                  <a:pt x="245" y="111"/>
                </a:moveTo>
                <a:cubicBezTo>
                  <a:pt x="240" y="106"/>
                  <a:pt x="235" y="103"/>
                  <a:pt x="229" y="100"/>
                </a:cubicBezTo>
                <a:cubicBezTo>
                  <a:pt x="226" y="99"/>
                  <a:pt x="224" y="98"/>
                  <a:pt x="221" y="97"/>
                </a:cubicBezTo>
                <a:cubicBezTo>
                  <a:pt x="216" y="95"/>
                  <a:pt x="214" y="90"/>
                  <a:pt x="218" y="86"/>
                </a:cubicBezTo>
                <a:cubicBezTo>
                  <a:pt x="226" y="79"/>
                  <a:pt x="229" y="69"/>
                  <a:pt x="228" y="59"/>
                </a:cubicBezTo>
                <a:cubicBezTo>
                  <a:pt x="228" y="49"/>
                  <a:pt x="221" y="43"/>
                  <a:pt x="212" y="40"/>
                </a:cubicBezTo>
                <a:cubicBezTo>
                  <a:pt x="210" y="40"/>
                  <a:pt x="207" y="40"/>
                  <a:pt x="205" y="40"/>
                </a:cubicBezTo>
                <a:cubicBezTo>
                  <a:pt x="203" y="40"/>
                  <a:pt x="201" y="40"/>
                  <a:pt x="199" y="40"/>
                </a:cubicBezTo>
                <a:cubicBezTo>
                  <a:pt x="189" y="43"/>
                  <a:pt x="183" y="49"/>
                  <a:pt x="183" y="59"/>
                </a:cubicBezTo>
                <a:cubicBezTo>
                  <a:pt x="182" y="69"/>
                  <a:pt x="185" y="79"/>
                  <a:pt x="193" y="86"/>
                </a:cubicBezTo>
                <a:cubicBezTo>
                  <a:pt x="196" y="90"/>
                  <a:pt x="195" y="95"/>
                  <a:pt x="190" y="97"/>
                </a:cubicBezTo>
                <a:cubicBezTo>
                  <a:pt x="190" y="97"/>
                  <a:pt x="190" y="97"/>
                  <a:pt x="189" y="97"/>
                </a:cubicBezTo>
                <a:cubicBezTo>
                  <a:pt x="190" y="98"/>
                  <a:pt x="191" y="98"/>
                  <a:pt x="192" y="99"/>
                </a:cubicBezTo>
                <a:cubicBezTo>
                  <a:pt x="195" y="103"/>
                  <a:pt x="197" y="108"/>
                  <a:pt x="196" y="113"/>
                </a:cubicBezTo>
                <a:cubicBezTo>
                  <a:pt x="195" y="119"/>
                  <a:pt x="191" y="123"/>
                  <a:pt x="186" y="126"/>
                </a:cubicBezTo>
                <a:cubicBezTo>
                  <a:pt x="184" y="127"/>
                  <a:pt x="183" y="127"/>
                  <a:pt x="181" y="128"/>
                </a:cubicBezTo>
                <a:cubicBezTo>
                  <a:pt x="188" y="129"/>
                  <a:pt x="196" y="129"/>
                  <a:pt x="205" y="130"/>
                </a:cubicBezTo>
                <a:cubicBezTo>
                  <a:pt x="216" y="129"/>
                  <a:pt x="225" y="129"/>
                  <a:pt x="234" y="127"/>
                </a:cubicBezTo>
                <a:cubicBezTo>
                  <a:pt x="236" y="126"/>
                  <a:pt x="239" y="126"/>
                  <a:pt x="242" y="124"/>
                </a:cubicBezTo>
                <a:cubicBezTo>
                  <a:pt x="249" y="121"/>
                  <a:pt x="248" y="113"/>
                  <a:pt x="245" y="111"/>
                </a:cubicBezTo>
                <a:close/>
                <a:moveTo>
                  <a:pt x="59" y="113"/>
                </a:moveTo>
                <a:cubicBezTo>
                  <a:pt x="58" y="108"/>
                  <a:pt x="60" y="103"/>
                  <a:pt x="64" y="99"/>
                </a:cubicBezTo>
                <a:cubicBezTo>
                  <a:pt x="66" y="98"/>
                  <a:pt x="67" y="96"/>
                  <a:pt x="69" y="95"/>
                </a:cubicBezTo>
                <a:cubicBezTo>
                  <a:pt x="68" y="94"/>
                  <a:pt x="67" y="94"/>
                  <a:pt x="66" y="93"/>
                </a:cubicBezTo>
                <a:cubicBezTo>
                  <a:pt x="60" y="91"/>
                  <a:pt x="59" y="86"/>
                  <a:pt x="63" y="81"/>
                </a:cubicBezTo>
                <a:cubicBezTo>
                  <a:pt x="71" y="73"/>
                  <a:pt x="74" y="63"/>
                  <a:pt x="74" y="52"/>
                </a:cubicBezTo>
                <a:cubicBezTo>
                  <a:pt x="74" y="40"/>
                  <a:pt x="67" y="34"/>
                  <a:pt x="56" y="31"/>
                </a:cubicBezTo>
                <a:cubicBezTo>
                  <a:pt x="53" y="30"/>
                  <a:pt x="51" y="30"/>
                  <a:pt x="49" y="30"/>
                </a:cubicBezTo>
                <a:cubicBezTo>
                  <a:pt x="47" y="30"/>
                  <a:pt x="44" y="30"/>
                  <a:pt x="42" y="31"/>
                </a:cubicBezTo>
                <a:cubicBezTo>
                  <a:pt x="31" y="34"/>
                  <a:pt x="24" y="40"/>
                  <a:pt x="24" y="52"/>
                </a:cubicBezTo>
                <a:cubicBezTo>
                  <a:pt x="23" y="63"/>
                  <a:pt x="26" y="73"/>
                  <a:pt x="35" y="81"/>
                </a:cubicBezTo>
                <a:cubicBezTo>
                  <a:pt x="39" y="86"/>
                  <a:pt x="37" y="91"/>
                  <a:pt x="32" y="93"/>
                </a:cubicBezTo>
                <a:cubicBezTo>
                  <a:pt x="29" y="94"/>
                  <a:pt x="26" y="96"/>
                  <a:pt x="23" y="97"/>
                </a:cubicBezTo>
                <a:cubicBezTo>
                  <a:pt x="16" y="100"/>
                  <a:pt x="10" y="103"/>
                  <a:pt x="5" y="109"/>
                </a:cubicBezTo>
                <a:cubicBezTo>
                  <a:pt x="0" y="113"/>
                  <a:pt x="1" y="120"/>
                  <a:pt x="9" y="124"/>
                </a:cubicBezTo>
                <a:cubicBezTo>
                  <a:pt x="11" y="125"/>
                  <a:pt x="14" y="126"/>
                  <a:pt x="17" y="127"/>
                </a:cubicBezTo>
                <a:cubicBezTo>
                  <a:pt x="27" y="129"/>
                  <a:pt x="37" y="129"/>
                  <a:pt x="49" y="130"/>
                </a:cubicBezTo>
                <a:cubicBezTo>
                  <a:pt x="59" y="129"/>
                  <a:pt x="67" y="129"/>
                  <a:pt x="74" y="128"/>
                </a:cubicBezTo>
                <a:cubicBezTo>
                  <a:pt x="73" y="127"/>
                  <a:pt x="71" y="127"/>
                  <a:pt x="70" y="126"/>
                </a:cubicBezTo>
                <a:cubicBezTo>
                  <a:pt x="64" y="123"/>
                  <a:pt x="60" y="119"/>
                  <a:pt x="59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3"/>
          <p:cNvSpPr/>
          <p:nvPr/>
        </p:nvSpPr>
        <p:spPr>
          <a:xfrm>
            <a:off x="7405687" y="1355725"/>
            <a:ext cx="679450" cy="606425"/>
          </a:xfrm>
          <a:custGeom>
            <a:avLst/>
            <a:gdLst/>
            <a:ahLst/>
            <a:cxnLst/>
            <a:rect l="l" t="t" r="r" b="b"/>
            <a:pathLst>
              <a:path w="150" h="134" extrusionOk="0">
                <a:moveTo>
                  <a:pt x="102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92" y="12"/>
                  <a:pt x="88" y="8"/>
                  <a:pt x="83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2" y="8"/>
                  <a:pt x="58" y="12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8"/>
                  <a:pt x="56" y="0"/>
                  <a:pt x="6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4" y="0"/>
                  <a:pt x="102" y="8"/>
                  <a:pt x="102" y="18"/>
                </a:cubicBezTo>
                <a:close/>
                <a:moveTo>
                  <a:pt x="23" y="75"/>
                </a:moveTo>
                <a:cubicBezTo>
                  <a:pt x="61" y="75"/>
                  <a:pt x="61" y="75"/>
                  <a:pt x="61" y="75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5"/>
                  <a:pt x="64" y="62"/>
                  <a:pt x="68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6" y="62"/>
                  <a:pt x="89" y="65"/>
                  <a:pt x="89" y="69"/>
                </a:cubicBezTo>
                <a:cubicBezTo>
                  <a:pt x="89" y="75"/>
                  <a:pt x="89" y="75"/>
                  <a:pt x="89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8" y="75"/>
                  <a:pt x="148" y="65"/>
                  <a:pt x="150" y="53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0" y="31"/>
                  <a:pt x="142" y="22"/>
                  <a:pt x="132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3"/>
                  <a:pt x="0" y="53"/>
                  <a:pt x="0" y="53"/>
                </a:cubicBezTo>
                <a:cubicBezTo>
                  <a:pt x="2" y="65"/>
                  <a:pt x="11" y="75"/>
                  <a:pt x="23" y="75"/>
                </a:cubicBezTo>
                <a:close/>
                <a:moveTo>
                  <a:pt x="127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90"/>
                  <a:pt x="86" y="93"/>
                  <a:pt x="82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4" y="93"/>
                  <a:pt x="61" y="90"/>
                  <a:pt x="61" y="86"/>
                </a:cubicBezTo>
                <a:cubicBezTo>
                  <a:pt x="61" y="81"/>
                  <a:pt x="61" y="81"/>
                  <a:pt x="61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13" y="81"/>
                  <a:pt x="5" y="76"/>
                  <a:pt x="0" y="6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5"/>
                  <a:pt x="8" y="134"/>
                  <a:pt x="18" y="134"/>
                </a:cubicBezTo>
                <a:cubicBezTo>
                  <a:pt x="23" y="134"/>
                  <a:pt x="23" y="134"/>
                  <a:pt x="23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42" y="134"/>
                  <a:pt x="150" y="125"/>
                  <a:pt x="150" y="114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45" y="76"/>
                  <a:pt x="136" y="81"/>
                  <a:pt x="127" y="81"/>
                </a:cubicBezTo>
                <a:close/>
                <a:moveTo>
                  <a:pt x="82" y="67"/>
                </a:moveTo>
                <a:cubicBezTo>
                  <a:pt x="68" y="67"/>
                  <a:pt x="68" y="67"/>
                  <a:pt x="68" y="67"/>
                </a:cubicBezTo>
                <a:cubicBezTo>
                  <a:pt x="67" y="67"/>
                  <a:pt x="66" y="69"/>
                  <a:pt x="66" y="70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7"/>
                  <a:pt x="67" y="88"/>
                  <a:pt x="68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3" y="88"/>
                  <a:pt x="84" y="87"/>
                  <a:pt x="84" y="85"/>
                </a:cubicBezTo>
                <a:cubicBezTo>
                  <a:pt x="84" y="82"/>
                  <a:pt x="84" y="82"/>
                  <a:pt x="84" y="82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9"/>
                  <a:pt x="83" y="67"/>
                  <a:pt x="8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4"/>
          <p:cNvSpPr/>
          <p:nvPr/>
        </p:nvSpPr>
        <p:spPr>
          <a:xfrm>
            <a:off x="3590925" y="2786062"/>
            <a:ext cx="1614487" cy="2508250"/>
          </a:xfrm>
          <a:custGeom>
            <a:avLst/>
            <a:gdLst/>
            <a:ahLst/>
            <a:cxnLst/>
            <a:rect l="l" t="t" r="r" b="b"/>
            <a:pathLst>
              <a:path w="347" h="539" extrusionOk="0">
                <a:moveTo>
                  <a:pt x="281" y="394"/>
                </a:moveTo>
                <a:cubicBezTo>
                  <a:pt x="263" y="381"/>
                  <a:pt x="263" y="381"/>
                  <a:pt x="263" y="381"/>
                </a:cubicBezTo>
                <a:cubicBezTo>
                  <a:pt x="290" y="343"/>
                  <a:pt x="290" y="343"/>
                  <a:pt x="290" y="343"/>
                </a:cubicBezTo>
                <a:cubicBezTo>
                  <a:pt x="309" y="356"/>
                  <a:pt x="309" y="356"/>
                  <a:pt x="309" y="356"/>
                </a:cubicBezTo>
                <a:cubicBezTo>
                  <a:pt x="346" y="305"/>
                  <a:pt x="346" y="305"/>
                  <a:pt x="346" y="305"/>
                </a:cubicBezTo>
                <a:cubicBezTo>
                  <a:pt x="347" y="306"/>
                  <a:pt x="347" y="306"/>
                  <a:pt x="347" y="306"/>
                </a:cubicBezTo>
                <a:cubicBezTo>
                  <a:pt x="308" y="261"/>
                  <a:pt x="285" y="203"/>
                  <a:pt x="285" y="139"/>
                </a:cubicBezTo>
                <a:cubicBezTo>
                  <a:pt x="285" y="119"/>
                  <a:pt x="288" y="99"/>
                  <a:pt x="292" y="80"/>
                </a:cubicBezTo>
                <a:cubicBezTo>
                  <a:pt x="288" y="85"/>
                  <a:pt x="284" y="90"/>
                  <a:pt x="279" y="94"/>
                </a:cubicBezTo>
                <a:cubicBezTo>
                  <a:pt x="269" y="103"/>
                  <a:pt x="257" y="108"/>
                  <a:pt x="242" y="111"/>
                </a:cubicBezTo>
                <a:cubicBezTo>
                  <a:pt x="228" y="113"/>
                  <a:pt x="213" y="112"/>
                  <a:pt x="198" y="107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25" y="63"/>
                  <a:pt x="235" y="63"/>
                  <a:pt x="243" y="61"/>
                </a:cubicBezTo>
                <a:cubicBezTo>
                  <a:pt x="250" y="59"/>
                  <a:pt x="255" y="54"/>
                  <a:pt x="257" y="48"/>
                </a:cubicBezTo>
                <a:cubicBezTo>
                  <a:pt x="260" y="40"/>
                  <a:pt x="258" y="32"/>
                  <a:pt x="251" y="25"/>
                </a:cubicBezTo>
                <a:cubicBezTo>
                  <a:pt x="244" y="18"/>
                  <a:pt x="232" y="12"/>
                  <a:pt x="215" y="7"/>
                </a:cubicBezTo>
                <a:cubicBezTo>
                  <a:pt x="199" y="2"/>
                  <a:pt x="186" y="0"/>
                  <a:pt x="177" y="3"/>
                </a:cubicBezTo>
                <a:cubicBezTo>
                  <a:pt x="167" y="5"/>
                  <a:pt x="161" y="11"/>
                  <a:pt x="158" y="20"/>
                </a:cubicBezTo>
                <a:cubicBezTo>
                  <a:pt x="155" y="29"/>
                  <a:pt x="156" y="37"/>
                  <a:pt x="161" y="45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1" y="28"/>
                  <a:pt x="11" y="28"/>
                  <a:pt x="11" y="28"/>
                </a:cubicBezTo>
                <a:cubicBezTo>
                  <a:pt x="4" y="64"/>
                  <a:pt x="0" y="101"/>
                  <a:pt x="0" y="139"/>
                </a:cubicBezTo>
                <a:cubicBezTo>
                  <a:pt x="0" y="297"/>
                  <a:pt x="68" y="440"/>
                  <a:pt x="176" y="539"/>
                </a:cubicBezTo>
                <a:lnTo>
                  <a:pt x="281" y="394"/>
                </a:ln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54"/>
          <p:cNvSpPr/>
          <p:nvPr/>
        </p:nvSpPr>
        <p:spPr>
          <a:xfrm>
            <a:off x="4595812" y="4367212"/>
            <a:ext cx="2911475" cy="1582737"/>
          </a:xfrm>
          <a:custGeom>
            <a:avLst/>
            <a:gdLst/>
            <a:ahLst/>
            <a:cxnLst/>
            <a:rect l="l" t="t" r="r" b="b"/>
            <a:pathLst>
              <a:path w="626" h="340" extrusionOk="0">
                <a:moveTo>
                  <a:pt x="626" y="247"/>
                </a:moveTo>
                <a:cubicBezTo>
                  <a:pt x="540" y="305"/>
                  <a:pt x="436" y="340"/>
                  <a:pt x="324" y="340"/>
                </a:cubicBezTo>
                <a:cubicBezTo>
                  <a:pt x="202" y="340"/>
                  <a:pt x="90" y="299"/>
                  <a:pt x="0" y="231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67" y="0"/>
                  <a:pt x="167" y="0"/>
                  <a:pt x="167" y="0"/>
                </a:cubicBezTo>
                <a:cubicBezTo>
                  <a:pt x="211" y="34"/>
                  <a:pt x="265" y="54"/>
                  <a:pt x="324" y="54"/>
                </a:cubicBezTo>
                <a:cubicBezTo>
                  <a:pt x="370" y="54"/>
                  <a:pt x="414" y="42"/>
                  <a:pt x="451" y="20"/>
                </a:cubicBezTo>
                <a:cubicBezTo>
                  <a:pt x="445" y="29"/>
                  <a:pt x="442" y="39"/>
                  <a:pt x="440" y="50"/>
                </a:cubicBezTo>
                <a:cubicBezTo>
                  <a:pt x="437" y="71"/>
                  <a:pt x="443" y="92"/>
                  <a:pt x="458" y="113"/>
                </a:cubicBezTo>
                <a:cubicBezTo>
                  <a:pt x="468" y="125"/>
                  <a:pt x="478" y="135"/>
                  <a:pt x="490" y="140"/>
                </a:cubicBezTo>
                <a:cubicBezTo>
                  <a:pt x="501" y="146"/>
                  <a:pt x="514" y="148"/>
                  <a:pt x="527" y="145"/>
                </a:cubicBezTo>
                <a:cubicBezTo>
                  <a:pt x="522" y="156"/>
                  <a:pt x="521" y="168"/>
                  <a:pt x="522" y="180"/>
                </a:cubicBezTo>
                <a:cubicBezTo>
                  <a:pt x="524" y="193"/>
                  <a:pt x="529" y="204"/>
                  <a:pt x="536" y="215"/>
                </a:cubicBezTo>
                <a:cubicBezTo>
                  <a:pt x="551" y="235"/>
                  <a:pt x="568" y="247"/>
                  <a:pt x="588" y="251"/>
                </a:cubicBezTo>
                <a:cubicBezTo>
                  <a:pt x="601" y="254"/>
                  <a:pt x="613" y="252"/>
                  <a:pt x="626" y="247"/>
                </a:cubicBezTo>
                <a:close/>
                <a:moveTo>
                  <a:pt x="139" y="108"/>
                </a:moveTo>
                <a:cubicBezTo>
                  <a:pt x="106" y="84"/>
                  <a:pt x="106" y="84"/>
                  <a:pt x="106" y="84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51" y="162"/>
                  <a:pt x="51" y="162"/>
                  <a:pt x="51" y="162"/>
                </a:cubicBezTo>
                <a:lnTo>
                  <a:pt x="139" y="108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4"/>
          <p:cNvSpPr/>
          <p:nvPr/>
        </p:nvSpPr>
        <p:spPr>
          <a:xfrm>
            <a:off x="6864350" y="2757487"/>
            <a:ext cx="1749425" cy="2643187"/>
          </a:xfrm>
          <a:custGeom>
            <a:avLst/>
            <a:gdLst/>
            <a:ahLst/>
            <a:cxnLst/>
            <a:rect l="l" t="t" r="r" b="b"/>
            <a:pathLst>
              <a:path w="376" h="568" extrusionOk="0">
                <a:moveTo>
                  <a:pt x="357" y="0"/>
                </a:moveTo>
                <a:cubicBezTo>
                  <a:pt x="357" y="13"/>
                  <a:pt x="355" y="25"/>
                  <a:pt x="349" y="35"/>
                </a:cubicBezTo>
                <a:cubicBezTo>
                  <a:pt x="339" y="52"/>
                  <a:pt x="322" y="64"/>
                  <a:pt x="297" y="72"/>
                </a:cubicBezTo>
                <a:cubicBezTo>
                  <a:pt x="282" y="77"/>
                  <a:pt x="265" y="79"/>
                  <a:pt x="247" y="77"/>
                </a:cubicBezTo>
                <a:cubicBezTo>
                  <a:pt x="229" y="75"/>
                  <a:pt x="206" y="70"/>
                  <a:pt x="177" y="60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00" y="142"/>
                  <a:pt x="100" y="142"/>
                  <a:pt x="100" y="14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90" y="116"/>
                  <a:pt x="91" y="130"/>
                  <a:pt x="91" y="145"/>
                </a:cubicBezTo>
                <a:cubicBezTo>
                  <a:pt x="91" y="219"/>
                  <a:pt x="60" y="285"/>
                  <a:pt x="10" y="332"/>
                </a:cubicBezTo>
                <a:cubicBezTo>
                  <a:pt x="20" y="329"/>
                  <a:pt x="31" y="328"/>
                  <a:pt x="42" y="331"/>
                </a:cubicBezTo>
                <a:cubicBezTo>
                  <a:pt x="62" y="335"/>
                  <a:pt x="79" y="347"/>
                  <a:pt x="94" y="367"/>
                </a:cubicBezTo>
                <a:cubicBezTo>
                  <a:pt x="53" y="396"/>
                  <a:pt x="53" y="396"/>
                  <a:pt x="53" y="396"/>
                </a:cubicBezTo>
                <a:cubicBezTo>
                  <a:pt x="47" y="388"/>
                  <a:pt x="40" y="382"/>
                  <a:pt x="32" y="379"/>
                </a:cubicBezTo>
                <a:cubicBezTo>
                  <a:pt x="24" y="377"/>
                  <a:pt x="17" y="377"/>
                  <a:pt x="11" y="382"/>
                </a:cubicBezTo>
                <a:cubicBezTo>
                  <a:pt x="4" y="387"/>
                  <a:pt x="0" y="394"/>
                  <a:pt x="1" y="402"/>
                </a:cubicBezTo>
                <a:cubicBezTo>
                  <a:pt x="1" y="411"/>
                  <a:pt x="4" y="420"/>
                  <a:pt x="11" y="430"/>
                </a:cubicBezTo>
                <a:cubicBezTo>
                  <a:pt x="28" y="453"/>
                  <a:pt x="44" y="458"/>
                  <a:pt x="60" y="447"/>
                </a:cubicBezTo>
                <a:cubicBezTo>
                  <a:pt x="80" y="433"/>
                  <a:pt x="80" y="433"/>
                  <a:pt x="80" y="433"/>
                </a:cubicBezTo>
                <a:cubicBezTo>
                  <a:pt x="106" y="469"/>
                  <a:pt x="106" y="469"/>
                  <a:pt x="106" y="469"/>
                </a:cubicBezTo>
                <a:cubicBezTo>
                  <a:pt x="87" y="483"/>
                  <a:pt x="87" y="483"/>
                  <a:pt x="87" y="483"/>
                </a:cubicBezTo>
                <a:cubicBezTo>
                  <a:pt x="79" y="489"/>
                  <a:pt x="76" y="495"/>
                  <a:pt x="77" y="504"/>
                </a:cubicBezTo>
                <a:cubicBezTo>
                  <a:pt x="78" y="512"/>
                  <a:pt x="81" y="521"/>
                  <a:pt x="88" y="531"/>
                </a:cubicBezTo>
                <a:cubicBezTo>
                  <a:pt x="95" y="540"/>
                  <a:pt x="102" y="546"/>
                  <a:pt x="110" y="549"/>
                </a:cubicBezTo>
                <a:cubicBezTo>
                  <a:pt x="117" y="551"/>
                  <a:pt x="124" y="550"/>
                  <a:pt x="130" y="546"/>
                </a:cubicBezTo>
                <a:cubicBezTo>
                  <a:pt x="135" y="542"/>
                  <a:pt x="138" y="536"/>
                  <a:pt x="138" y="528"/>
                </a:cubicBezTo>
                <a:cubicBezTo>
                  <a:pt x="138" y="521"/>
                  <a:pt x="135" y="513"/>
                  <a:pt x="130" y="506"/>
                </a:cubicBezTo>
                <a:cubicBezTo>
                  <a:pt x="170" y="476"/>
                  <a:pt x="170" y="476"/>
                  <a:pt x="170" y="476"/>
                </a:cubicBezTo>
                <a:cubicBezTo>
                  <a:pt x="179" y="489"/>
                  <a:pt x="185" y="501"/>
                  <a:pt x="187" y="514"/>
                </a:cubicBezTo>
                <a:cubicBezTo>
                  <a:pt x="189" y="528"/>
                  <a:pt x="187" y="540"/>
                  <a:pt x="182" y="552"/>
                </a:cubicBezTo>
                <a:cubicBezTo>
                  <a:pt x="179" y="558"/>
                  <a:pt x="176" y="563"/>
                  <a:pt x="173" y="568"/>
                </a:cubicBezTo>
                <a:cubicBezTo>
                  <a:pt x="297" y="469"/>
                  <a:pt x="376" y="316"/>
                  <a:pt x="376" y="145"/>
                </a:cubicBezTo>
                <a:cubicBezTo>
                  <a:pt x="376" y="95"/>
                  <a:pt x="369" y="46"/>
                  <a:pt x="357" y="0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54"/>
          <p:cNvSpPr/>
          <p:nvPr/>
        </p:nvSpPr>
        <p:spPr>
          <a:xfrm>
            <a:off x="6273800" y="923925"/>
            <a:ext cx="2190750" cy="1982787"/>
          </a:xfrm>
          <a:custGeom>
            <a:avLst/>
            <a:gdLst/>
            <a:ahLst/>
            <a:cxnLst/>
            <a:rect l="l" t="t" r="r" b="b"/>
            <a:pathLst>
              <a:path w="471" h="426" extrusionOk="0">
                <a:moveTo>
                  <a:pt x="0" y="287"/>
                </a:moveTo>
                <a:cubicBezTo>
                  <a:pt x="0" y="287"/>
                  <a:pt x="0" y="287"/>
                  <a:pt x="0" y="287"/>
                </a:cubicBezTo>
                <a:cubicBezTo>
                  <a:pt x="84" y="299"/>
                  <a:pt x="155" y="353"/>
                  <a:pt x="191" y="426"/>
                </a:cubicBezTo>
                <a:cubicBezTo>
                  <a:pt x="180" y="392"/>
                  <a:pt x="180" y="392"/>
                  <a:pt x="180" y="392"/>
                </a:cubicBezTo>
                <a:cubicBezTo>
                  <a:pt x="217" y="380"/>
                  <a:pt x="217" y="380"/>
                  <a:pt x="217" y="380"/>
                </a:cubicBezTo>
                <a:cubicBezTo>
                  <a:pt x="333" y="415"/>
                  <a:pt x="333" y="415"/>
                  <a:pt x="333" y="415"/>
                </a:cubicBezTo>
                <a:cubicBezTo>
                  <a:pt x="349" y="419"/>
                  <a:pt x="362" y="422"/>
                  <a:pt x="373" y="423"/>
                </a:cubicBezTo>
                <a:cubicBezTo>
                  <a:pt x="384" y="424"/>
                  <a:pt x="395" y="422"/>
                  <a:pt x="404" y="420"/>
                </a:cubicBezTo>
                <a:cubicBezTo>
                  <a:pt x="416" y="416"/>
                  <a:pt x="425" y="411"/>
                  <a:pt x="430" y="405"/>
                </a:cubicBezTo>
                <a:cubicBezTo>
                  <a:pt x="436" y="399"/>
                  <a:pt x="438" y="392"/>
                  <a:pt x="435" y="385"/>
                </a:cubicBezTo>
                <a:cubicBezTo>
                  <a:pt x="433" y="377"/>
                  <a:pt x="427" y="372"/>
                  <a:pt x="417" y="371"/>
                </a:cubicBezTo>
                <a:cubicBezTo>
                  <a:pt x="408" y="369"/>
                  <a:pt x="396" y="370"/>
                  <a:pt x="381" y="375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82" y="322"/>
                  <a:pt x="399" y="320"/>
                  <a:pt x="414" y="321"/>
                </a:cubicBezTo>
                <a:cubicBezTo>
                  <a:pt x="430" y="323"/>
                  <a:pt x="444" y="328"/>
                  <a:pt x="455" y="337"/>
                </a:cubicBezTo>
                <a:cubicBezTo>
                  <a:pt x="461" y="342"/>
                  <a:pt x="467" y="348"/>
                  <a:pt x="471" y="354"/>
                </a:cubicBezTo>
                <a:cubicBezTo>
                  <a:pt x="399" y="158"/>
                  <a:pt x="217" y="15"/>
                  <a:pt x="0" y="0"/>
                </a:cubicBezTo>
                <a:lnTo>
                  <a:pt x="0" y="287"/>
                </a:ln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54"/>
          <p:cNvSpPr/>
          <p:nvPr/>
        </p:nvSpPr>
        <p:spPr>
          <a:xfrm>
            <a:off x="3829050" y="919162"/>
            <a:ext cx="2413000" cy="2057400"/>
          </a:xfrm>
          <a:custGeom>
            <a:avLst/>
            <a:gdLst/>
            <a:ahLst/>
            <a:cxnLst/>
            <a:rect l="l" t="t" r="r" b="b"/>
            <a:pathLst>
              <a:path w="519" h="442" extrusionOk="0">
                <a:moveTo>
                  <a:pt x="40" y="323"/>
                </a:moveTo>
                <a:cubicBezTo>
                  <a:pt x="14" y="403"/>
                  <a:pt x="14" y="403"/>
                  <a:pt x="14" y="403"/>
                </a:cubicBezTo>
                <a:cubicBezTo>
                  <a:pt x="71" y="426"/>
                  <a:pt x="71" y="426"/>
                  <a:pt x="71" y="426"/>
                </a:cubicBezTo>
                <a:cubicBezTo>
                  <a:pt x="67" y="415"/>
                  <a:pt x="67" y="404"/>
                  <a:pt x="70" y="395"/>
                </a:cubicBezTo>
                <a:cubicBezTo>
                  <a:pt x="77" y="374"/>
                  <a:pt x="90" y="361"/>
                  <a:pt x="109" y="356"/>
                </a:cubicBezTo>
                <a:cubicBezTo>
                  <a:pt x="129" y="350"/>
                  <a:pt x="153" y="352"/>
                  <a:pt x="182" y="361"/>
                </a:cubicBezTo>
                <a:cubicBezTo>
                  <a:pt x="210" y="370"/>
                  <a:pt x="229" y="384"/>
                  <a:pt x="242" y="402"/>
                </a:cubicBezTo>
                <a:cubicBezTo>
                  <a:pt x="250" y="415"/>
                  <a:pt x="254" y="428"/>
                  <a:pt x="254" y="442"/>
                </a:cubicBezTo>
                <a:cubicBezTo>
                  <a:pt x="291" y="354"/>
                  <a:pt x="376" y="291"/>
                  <a:pt x="476" y="286"/>
                </a:cubicBezTo>
                <a:cubicBezTo>
                  <a:pt x="476" y="68"/>
                  <a:pt x="476" y="68"/>
                  <a:pt x="476" y="68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7" y="43"/>
                  <a:pt x="427" y="43"/>
                  <a:pt x="427" y="43"/>
                </a:cubicBezTo>
                <a:cubicBezTo>
                  <a:pt x="519" y="1"/>
                  <a:pt x="519" y="1"/>
                  <a:pt x="519" y="1"/>
                </a:cubicBezTo>
                <a:cubicBezTo>
                  <a:pt x="509" y="0"/>
                  <a:pt x="499" y="0"/>
                  <a:pt x="489" y="0"/>
                </a:cubicBezTo>
                <a:cubicBezTo>
                  <a:pt x="273" y="0"/>
                  <a:pt x="86" y="127"/>
                  <a:pt x="0" y="310"/>
                </a:cubicBezTo>
                <a:lnTo>
                  <a:pt x="40" y="323"/>
                </a:ln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54"/>
          <p:cNvSpPr/>
          <p:nvPr/>
        </p:nvSpPr>
        <p:spPr>
          <a:xfrm>
            <a:off x="4791075" y="1593850"/>
            <a:ext cx="604837" cy="604837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71" y="130"/>
                </a:moveTo>
                <a:cubicBezTo>
                  <a:pt x="59" y="130"/>
                  <a:pt x="59" y="130"/>
                  <a:pt x="59" y="130"/>
                </a:cubicBezTo>
                <a:cubicBezTo>
                  <a:pt x="56" y="130"/>
                  <a:pt x="54" y="128"/>
                  <a:pt x="53" y="125"/>
                </a:cubicBezTo>
                <a:cubicBezTo>
                  <a:pt x="51" y="113"/>
                  <a:pt x="51" y="113"/>
                  <a:pt x="51" y="113"/>
                </a:cubicBezTo>
                <a:cubicBezTo>
                  <a:pt x="51" y="112"/>
                  <a:pt x="51" y="112"/>
                  <a:pt x="50" y="111"/>
                </a:cubicBezTo>
                <a:cubicBezTo>
                  <a:pt x="48" y="111"/>
                  <a:pt x="45" y="110"/>
                  <a:pt x="43" y="108"/>
                </a:cubicBezTo>
                <a:cubicBezTo>
                  <a:pt x="42" y="108"/>
                  <a:pt x="42" y="108"/>
                  <a:pt x="41" y="108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29" y="118"/>
                  <a:pt x="26" y="117"/>
                  <a:pt x="24" y="115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13" y="105"/>
                  <a:pt x="13" y="101"/>
                  <a:pt x="14" y="9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8"/>
                  <a:pt x="22" y="88"/>
                  <a:pt x="22" y="87"/>
                </a:cubicBezTo>
                <a:cubicBezTo>
                  <a:pt x="21" y="85"/>
                  <a:pt x="20" y="83"/>
                  <a:pt x="19" y="80"/>
                </a:cubicBezTo>
                <a:cubicBezTo>
                  <a:pt x="19" y="79"/>
                  <a:pt x="18" y="79"/>
                  <a:pt x="18" y="79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7"/>
                  <a:pt x="0" y="74"/>
                  <a:pt x="0" y="7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6"/>
                  <a:pt x="2" y="54"/>
                  <a:pt x="5" y="53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9" y="51"/>
                  <a:pt x="19" y="50"/>
                </a:cubicBezTo>
                <a:cubicBezTo>
                  <a:pt x="20" y="48"/>
                  <a:pt x="21" y="45"/>
                  <a:pt x="22" y="43"/>
                </a:cubicBezTo>
                <a:cubicBezTo>
                  <a:pt x="22" y="42"/>
                  <a:pt x="22" y="42"/>
                  <a:pt x="22" y="41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29"/>
                  <a:pt x="13" y="26"/>
                  <a:pt x="15" y="24"/>
                </a:cubicBezTo>
                <a:cubicBezTo>
                  <a:pt x="24" y="15"/>
                  <a:pt x="24" y="15"/>
                  <a:pt x="24" y="15"/>
                </a:cubicBezTo>
                <a:cubicBezTo>
                  <a:pt x="26" y="13"/>
                  <a:pt x="29" y="13"/>
                  <a:pt x="31" y="14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2" y="22"/>
                  <a:pt x="43" y="22"/>
                </a:cubicBezTo>
                <a:cubicBezTo>
                  <a:pt x="45" y="21"/>
                  <a:pt x="48" y="20"/>
                  <a:pt x="50" y="19"/>
                </a:cubicBezTo>
                <a:cubicBezTo>
                  <a:pt x="51" y="19"/>
                  <a:pt x="51" y="18"/>
                  <a:pt x="51" y="18"/>
                </a:cubicBezTo>
                <a:cubicBezTo>
                  <a:pt x="53" y="5"/>
                  <a:pt x="53" y="5"/>
                  <a:pt x="53" y="5"/>
                </a:cubicBezTo>
                <a:cubicBezTo>
                  <a:pt x="54" y="2"/>
                  <a:pt x="56" y="0"/>
                  <a:pt x="59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0"/>
                  <a:pt x="77" y="2"/>
                  <a:pt x="77" y="5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18"/>
                  <a:pt x="79" y="19"/>
                  <a:pt x="80" y="19"/>
                </a:cubicBezTo>
                <a:cubicBezTo>
                  <a:pt x="82" y="20"/>
                  <a:pt x="85" y="21"/>
                  <a:pt x="87" y="22"/>
                </a:cubicBezTo>
                <a:cubicBezTo>
                  <a:pt x="88" y="22"/>
                  <a:pt x="88" y="22"/>
                  <a:pt x="89" y="22"/>
                </a:cubicBezTo>
                <a:cubicBezTo>
                  <a:pt x="99" y="14"/>
                  <a:pt x="99" y="14"/>
                  <a:pt x="99" y="14"/>
                </a:cubicBezTo>
                <a:cubicBezTo>
                  <a:pt x="101" y="13"/>
                  <a:pt x="105" y="13"/>
                  <a:pt x="106" y="15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7" y="26"/>
                  <a:pt x="118" y="29"/>
                  <a:pt x="116" y="31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8" y="42"/>
                  <a:pt x="108" y="42"/>
                  <a:pt x="108" y="43"/>
                </a:cubicBezTo>
                <a:cubicBezTo>
                  <a:pt x="110" y="45"/>
                  <a:pt x="111" y="48"/>
                  <a:pt x="111" y="50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25" y="53"/>
                  <a:pt x="125" y="53"/>
                  <a:pt x="125" y="53"/>
                </a:cubicBezTo>
                <a:cubicBezTo>
                  <a:pt x="125" y="53"/>
                  <a:pt x="125" y="53"/>
                  <a:pt x="125" y="53"/>
                </a:cubicBezTo>
                <a:cubicBezTo>
                  <a:pt x="128" y="54"/>
                  <a:pt x="130" y="56"/>
                  <a:pt x="130" y="59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4"/>
                  <a:pt x="128" y="77"/>
                  <a:pt x="125" y="77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1" y="80"/>
                  <a:pt x="111" y="80"/>
                </a:cubicBezTo>
                <a:cubicBezTo>
                  <a:pt x="111" y="82"/>
                  <a:pt x="110" y="85"/>
                  <a:pt x="108" y="87"/>
                </a:cubicBezTo>
                <a:cubicBezTo>
                  <a:pt x="108" y="88"/>
                  <a:pt x="108" y="88"/>
                  <a:pt x="108" y="8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8" y="101"/>
                  <a:pt x="117" y="105"/>
                  <a:pt x="115" y="107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5" y="117"/>
                  <a:pt x="101" y="118"/>
                  <a:pt x="99" y="116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7" y="108"/>
                </a:cubicBezTo>
                <a:cubicBezTo>
                  <a:pt x="85" y="110"/>
                  <a:pt x="82" y="111"/>
                  <a:pt x="80" y="111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8"/>
                  <a:pt x="74" y="130"/>
                  <a:pt x="71" y="130"/>
                </a:cubicBezTo>
                <a:close/>
                <a:moveTo>
                  <a:pt x="59" y="124"/>
                </a:moveTo>
                <a:cubicBezTo>
                  <a:pt x="71" y="124"/>
                  <a:pt x="71" y="124"/>
                  <a:pt x="71" y="124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09"/>
                  <a:pt x="75" y="107"/>
                  <a:pt x="78" y="106"/>
                </a:cubicBezTo>
                <a:cubicBezTo>
                  <a:pt x="80" y="105"/>
                  <a:pt x="83" y="104"/>
                  <a:pt x="85" y="103"/>
                </a:cubicBezTo>
                <a:cubicBezTo>
                  <a:pt x="87" y="102"/>
                  <a:pt x="90" y="102"/>
                  <a:pt x="92" y="104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11" y="102"/>
                  <a:pt x="111" y="102"/>
                  <a:pt x="111" y="10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2" y="90"/>
                  <a:pt x="102" y="87"/>
                  <a:pt x="103" y="85"/>
                </a:cubicBezTo>
                <a:cubicBezTo>
                  <a:pt x="104" y="83"/>
                  <a:pt x="105" y="80"/>
                  <a:pt x="106" y="78"/>
                </a:cubicBezTo>
                <a:cubicBezTo>
                  <a:pt x="107" y="76"/>
                  <a:pt x="109" y="74"/>
                  <a:pt x="112" y="73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9" y="57"/>
                  <a:pt x="107" y="55"/>
                  <a:pt x="106" y="52"/>
                </a:cubicBezTo>
                <a:cubicBezTo>
                  <a:pt x="105" y="50"/>
                  <a:pt x="104" y="48"/>
                  <a:pt x="103" y="46"/>
                </a:cubicBezTo>
                <a:cubicBezTo>
                  <a:pt x="102" y="43"/>
                  <a:pt x="102" y="40"/>
                  <a:pt x="104" y="3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92" y="27"/>
                  <a:pt x="92" y="27"/>
                  <a:pt x="92" y="27"/>
                </a:cubicBezTo>
                <a:cubicBezTo>
                  <a:pt x="90" y="28"/>
                  <a:pt x="87" y="28"/>
                  <a:pt x="85" y="27"/>
                </a:cubicBezTo>
                <a:cubicBezTo>
                  <a:pt x="82" y="26"/>
                  <a:pt x="80" y="25"/>
                  <a:pt x="78" y="25"/>
                </a:cubicBezTo>
                <a:cubicBezTo>
                  <a:pt x="75" y="24"/>
                  <a:pt x="73" y="21"/>
                  <a:pt x="73" y="19"/>
                </a:cubicBezTo>
                <a:cubicBezTo>
                  <a:pt x="71" y="6"/>
                  <a:pt x="71" y="6"/>
                  <a:pt x="71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21"/>
                  <a:pt x="55" y="24"/>
                  <a:pt x="52" y="25"/>
                </a:cubicBezTo>
                <a:cubicBezTo>
                  <a:pt x="50" y="25"/>
                  <a:pt x="48" y="26"/>
                  <a:pt x="46" y="27"/>
                </a:cubicBezTo>
                <a:cubicBezTo>
                  <a:pt x="43" y="28"/>
                  <a:pt x="40" y="28"/>
                  <a:pt x="38" y="27"/>
                </a:cubicBezTo>
                <a:cubicBezTo>
                  <a:pt x="28" y="19"/>
                  <a:pt x="28" y="19"/>
                  <a:pt x="28" y="19"/>
                </a:cubicBezTo>
                <a:cubicBezTo>
                  <a:pt x="19" y="28"/>
                  <a:pt x="19" y="28"/>
                  <a:pt x="19" y="2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40"/>
                  <a:pt x="28" y="43"/>
                  <a:pt x="27" y="46"/>
                </a:cubicBezTo>
                <a:cubicBezTo>
                  <a:pt x="26" y="48"/>
                  <a:pt x="25" y="50"/>
                  <a:pt x="24" y="52"/>
                </a:cubicBezTo>
                <a:cubicBezTo>
                  <a:pt x="24" y="55"/>
                  <a:pt x="21" y="57"/>
                  <a:pt x="19" y="57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71"/>
                  <a:pt x="6" y="71"/>
                  <a:pt x="6" y="71"/>
                </a:cubicBezTo>
                <a:cubicBezTo>
                  <a:pt x="19" y="73"/>
                  <a:pt x="19" y="73"/>
                  <a:pt x="19" y="73"/>
                </a:cubicBezTo>
                <a:cubicBezTo>
                  <a:pt x="21" y="74"/>
                  <a:pt x="24" y="76"/>
                  <a:pt x="24" y="78"/>
                </a:cubicBezTo>
                <a:cubicBezTo>
                  <a:pt x="25" y="80"/>
                  <a:pt x="26" y="83"/>
                  <a:pt x="27" y="85"/>
                </a:cubicBezTo>
                <a:cubicBezTo>
                  <a:pt x="28" y="87"/>
                  <a:pt x="28" y="90"/>
                  <a:pt x="27" y="9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0" y="102"/>
                  <a:pt x="43" y="102"/>
                  <a:pt x="46" y="103"/>
                </a:cubicBezTo>
                <a:cubicBezTo>
                  <a:pt x="48" y="104"/>
                  <a:pt x="50" y="105"/>
                  <a:pt x="52" y="106"/>
                </a:cubicBezTo>
                <a:cubicBezTo>
                  <a:pt x="55" y="107"/>
                  <a:pt x="57" y="109"/>
                  <a:pt x="57" y="112"/>
                </a:cubicBezTo>
                <a:lnTo>
                  <a:pt x="59" y="124"/>
                </a:lnTo>
                <a:close/>
                <a:moveTo>
                  <a:pt x="19" y="103"/>
                </a:moveTo>
                <a:cubicBezTo>
                  <a:pt x="19" y="103"/>
                  <a:pt x="19" y="103"/>
                  <a:pt x="19" y="103"/>
                </a:cubicBezTo>
                <a:close/>
                <a:moveTo>
                  <a:pt x="111" y="102"/>
                </a:moveTo>
                <a:cubicBezTo>
                  <a:pt x="111" y="102"/>
                  <a:pt x="111" y="102"/>
                  <a:pt x="111" y="102"/>
                </a:cubicBezTo>
                <a:close/>
                <a:moveTo>
                  <a:pt x="124" y="71"/>
                </a:moveTo>
                <a:cubicBezTo>
                  <a:pt x="124" y="71"/>
                  <a:pt x="124" y="71"/>
                  <a:pt x="124" y="71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24" y="71"/>
                </a:moveTo>
                <a:cubicBezTo>
                  <a:pt x="124" y="71"/>
                  <a:pt x="124" y="71"/>
                  <a:pt x="124" y="71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03" y="19"/>
                </a:move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lose/>
                <a:moveTo>
                  <a:pt x="102" y="19"/>
                </a:moveTo>
                <a:cubicBezTo>
                  <a:pt x="102" y="19"/>
                  <a:pt x="102" y="19"/>
                  <a:pt x="102" y="19"/>
                </a:cubicBezTo>
                <a:close/>
                <a:moveTo>
                  <a:pt x="65" y="91"/>
                </a:moveTo>
                <a:cubicBezTo>
                  <a:pt x="58" y="91"/>
                  <a:pt x="52" y="88"/>
                  <a:pt x="47" y="83"/>
                </a:cubicBezTo>
                <a:cubicBezTo>
                  <a:pt x="41" y="77"/>
                  <a:pt x="38" y="68"/>
                  <a:pt x="40" y="59"/>
                </a:cubicBezTo>
                <a:cubicBezTo>
                  <a:pt x="42" y="50"/>
                  <a:pt x="50" y="42"/>
                  <a:pt x="59" y="40"/>
                </a:cubicBezTo>
                <a:cubicBezTo>
                  <a:pt x="68" y="38"/>
                  <a:pt x="77" y="41"/>
                  <a:pt x="83" y="47"/>
                </a:cubicBezTo>
                <a:cubicBezTo>
                  <a:pt x="90" y="53"/>
                  <a:pt x="92" y="62"/>
                  <a:pt x="90" y="71"/>
                </a:cubicBezTo>
                <a:cubicBezTo>
                  <a:pt x="88" y="81"/>
                  <a:pt x="81" y="88"/>
                  <a:pt x="71" y="90"/>
                </a:cubicBezTo>
                <a:cubicBezTo>
                  <a:pt x="69" y="91"/>
                  <a:pt x="67" y="91"/>
                  <a:pt x="65" y="91"/>
                </a:cubicBezTo>
                <a:close/>
                <a:moveTo>
                  <a:pt x="65" y="45"/>
                </a:moveTo>
                <a:cubicBezTo>
                  <a:pt x="64" y="45"/>
                  <a:pt x="62" y="45"/>
                  <a:pt x="61" y="46"/>
                </a:cubicBezTo>
                <a:cubicBezTo>
                  <a:pt x="53" y="47"/>
                  <a:pt x="47" y="53"/>
                  <a:pt x="46" y="60"/>
                </a:cubicBezTo>
                <a:cubicBezTo>
                  <a:pt x="44" y="67"/>
                  <a:pt x="46" y="74"/>
                  <a:pt x="51" y="79"/>
                </a:cubicBezTo>
                <a:cubicBezTo>
                  <a:pt x="56" y="84"/>
                  <a:pt x="63" y="86"/>
                  <a:pt x="70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7" y="83"/>
                  <a:pt x="83" y="77"/>
                  <a:pt x="84" y="70"/>
                </a:cubicBezTo>
                <a:cubicBezTo>
                  <a:pt x="86" y="63"/>
                  <a:pt x="84" y="56"/>
                  <a:pt x="79" y="51"/>
                </a:cubicBezTo>
                <a:cubicBezTo>
                  <a:pt x="75" y="47"/>
                  <a:pt x="70" y="45"/>
                  <a:pt x="65" y="45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54"/>
          <p:cNvSpPr/>
          <p:nvPr/>
        </p:nvSpPr>
        <p:spPr>
          <a:xfrm>
            <a:off x="7529512" y="3800475"/>
            <a:ext cx="679450" cy="427037"/>
          </a:xfrm>
          <a:custGeom>
            <a:avLst/>
            <a:gdLst/>
            <a:ahLst/>
            <a:cxnLst/>
            <a:rect l="l" t="t" r="r" b="b"/>
            <a:pathLst>
              <a:path w="146" h="92" extrusionOk="0">
                <a:moveTo>
                  <a:pt x="128" y="92"/>
                </a:moveTo>
                <a:cubicBezTo>
                  <a:pt x="18" y="92"/>
                  <a:pt x="18" y="92"/>
                  <a:pt x="18" y="92"/>
                </a:cubicBezTo>
                <a:cubicBezTo>
                  <a:pt x="8" y="92"/>
                  <a:pt x="0" y="83"/>
                  <a:pt x="0" y="7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8" y="0"/>
                  <a:pt x="146" y="8"/>
                  <a:pt x="146" y="18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6" y="83"/>
                  <a:pt x="138" y="92"/>
                  <a:pt x="128" y="92"/>
                </a:cubicBezTo>
                <a:close/>
                <a:moveTo>
                  <a:pt x="18" y="5"/>
                </a:moveTo>
                <a:cubicBezTo>
                  <a:pt x="11" y="5"/>
                  <a:pt x="6" y="11"/>
                  <a:pt x="6" y="18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80"/>
                  <a:pt x="11" y="86"/>
                  <a:pt x="1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35" y="86"/>
                  <a:pt x="141" y="80"/>
                  <a:pt x="141" y="73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1" y="11"/>
                  <a:pt x="135" y="5"/>
                  <a:pt x="128" y="5"/>
                </a:cubicBezTo>
                <a:lnTo>
                  <a:pt x="18" y="5"/>
                </a:lnTo>
                <a:close/>
                <a:moveTo>
                  <a:pt x="126" y="77"/>
                </a:moveTo>
                <a:cubicBezTo>
                  <a:pt x="125" y="77"/>
                  <a:pt x="124" y="77"/>
                  <a:pt x="124" y="77"/>
                </a:cubicBezTo>
                <a:cubicBezTo>
                  <a:pt x="92" y="50"/>
                  <a:pt x="92" y="50"/>
                  <a:pt x="92" y="50"/>
                </a:cubicBezTo>
                <a:cubicBezTo>
                  <a:pt x="75" y="63"/>
                  <a:pt x="75" y="63"/>
                  <a:pt x="75" y="63"/>
                </a:cubicBezTo>
                <a:cubicBezTo>
                  <a:pt x="74" y="64"/>
                  <a:pt x="72" y="64"/>
                  <a:pt x="71" y="63"/>
                </a:cubicBezTo>
                <a:cubicBezTo>
                  <a:pt x="54" y="50"/>
                  <a:pt x="54" y="50"/>
                  <a:pt x="54" y="50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8"/>
                  <a:pt x="19" y="77"/>
                  <a:pt x="18" y="76"/>
                </a:cubicBezTo>
                <a:cubicBezTo>
                  <a:pt x="17" y="75"/>
                  <a:pt x="17" y="73"/>
                  <a:pt x="18" y="72"/>
                </a:cubicBezTo>
                <a:cubicBezTo>
                  <a:pt x="50" y="46"/>
                  <a:pt x="50" y="46"/>
                  <a:pt x="50" y="46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1"/>
                  <a:pt x="17" y="19"/>
                  <a:pt x="18" y="17"/>
                </a:cubicBezTo>
                <a:cubicBezTo>
                  <a:pt x="19" y="16"/>
                  <a:pt x="21" y="16"/>
                  <a:pt x="22" y="17"/>
                </a:cubicBezTo>
                <a:cubicBezTo>
                  <a:pt x="73" y="57"/>
                  <a:pt x="73" y="57"/>
                  <a:pt x="73" y="57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5" y="16"/>
                  <a:pt x="127" y="16"/>
                  <a:pt x="128" y="17"/>
                </a:cubicBezTo>
                <a:cubicBezTo>
                  <a:pt x="129" y="19"/>
                  <a:pt x="129" y="21"/>
                  <a:pt x="128" y="22"/>
                </a:cubicBezTo>
                <a:cubicBezTo>
                  <a:pt x="96" y="46"/>
                  <a:pt x="96" y="46"/>
                  <a:pt x="96" y="46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9" y="73"/>
                  <a:pt x="129" y="75"/>
                  <a:pt x="128" y="76"/>
                </a:cubicBezTo>
                <a:cubicBezTo>
                  <a:pt x="127" y="77"/>
                  <a:pt x="127" y="77"/>
                  <a:pt x="126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54"/>
          <p:cNvSpPr/>
          <p:nvPr/>
        </p:nvSpPr>
        <p:spPr>
          <a:xfrm>
            <a:off x="5572125" y="5010150"/>
            <a:ext cx="966787" cy="488950"/>
          </a:xfrm>
          <a:custGeom>
            <a:avLst/>
            <a:gdLst/>
            <a:ahLst/>
            <a:cxnLst/>
            <a:rect l="l" t="t" r="r" b="b"/>
            <a:pathLst>
              <a:path w="208" h="105" extrusionOk="0">
                <a:moveTo>
                  <a:pt x="106" y="105"/>
                </a:moveTo>
                <a:cubicBezTo>
                  <a:pt x="94" y="105"/>
                  <a:pt x="84" y="104"/>
                  <a:pt x="74" y="102"/>
                </a:cubicBezTo>
                <a:cubicBezTo>
                  <a:pt x="71" y="101"/>
                  <a:pt x="68" y="100"/>
                  <a:pt x="65" y="99"/>
                </a:cubicBezTo>
                <a:cubicBezTo>
                  <a:pt x="59" y="96"/>
                  <a:pt x="57" y="92"/>
                  <a:pt x="57" y="90"/>
                </a:cubicBezTo>
                <a:cubicBezTo>
                  <a:pt x="56" y="86"/>
                  <a:pt x="57" y="82"/>
                  <a:pt x="60" y="79"/>
                </a:cubicBezTo>
                <a:cubicBezTo>
                  <a:pt x="65" y="75"/>
                  <a:pt x="71" y="71"/>
                  <a:pt x="79" y="67"/>
                </a:cubicBezTo>
                <a:cubicBezTo>
                  <a:pt x="81" y="66"/>
                  <a:pt x="84" y="65"/>
                  <a:pt x="86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63"/>
                  <a:pt x="91" y="61"/>
                  <a:pt x="91" y="60"/>
                </a:cubicBezTo>
                <a:cubicBezTo>
                  <a:pt x="92" y="59"/>
                  <a:pt x="91" y="57"/>
                  <a:pt x="90" y="56"/>
                </a:cubicBezTo>
                <a:cubicBezTo>
                  <a:pt x="81" y="48"/>
                  <a:pt x="78" y="37"/>
                  <a:pt x="78" y="24"/>
                </a:cubicBezTo>
                <a:cubicBezTo>
                  <a:pt x="78" y="12"/>
                  <a:pt x="85" y="4"/>
                  <a:pt x="98" y="1"/>
                </a:cubicBezTo>
                <a:cubicBezTo>
                  <a:pt x="101" y="0"/>
                  <a:pt x="103" y="0"/>
                  <a:pt x="106" y="0"/>
                </a:cubicBezTo>
                <a:cubicBezTo>
                  <a:pt x="109" y="0"/>
                  <a:pt x="111" y="0"/>
                  <a:pt x="114" y="1"/>
                </a:cubicBezTo>
                <a:cubicBezTo>
                  <a:pt x="127" y="4"/>
                  <a:pt x="133" y="12"/>
                  <a:pt x="134" y="24"/>
                </a:cubicBezTo>
                <a:cubicBezTo>
                  <a:pt x="134" y="37"/>
                  <a:pt x="130" y="48"/>
                  <a:pt x="122" y="56"/>
                </a:cubicBezTo>
                <a:cubicBezTo>
                  <a:pt x="121" y="57"/>
                  <a:pt x="120" y="59"/>
                  <a:pt x="121" y="60"/>
                </a:cubicBezTo>
                <a:cubicBezTo>
                  <a:pt x="121" y="61"/>
                  <a:pt x="122" y="63"/>
                  <a:pt x="124" y="63"/>
                </a:cubicBezTo>
                <a:cubicBezTo>
                  <a:pt x="126" y="64"/>
                  <a:pt x="126" y="64"/>
                  <a:pt x="126" y="64"/>
                </a:cubicBezTo>
                <a:cubicBezTo>
                  <a:pt x="128" y="65"/>
                  <a:pt x="131" y="66"/>
                  <a:pt x="133" y="67"/>
                </a:cubicBezTo>
                <a:cubicBezTo>
                  <a:pt x="141" y="71"/>
                  <a:pt x="147" y="75"/>
                  <a:pt x="152" y="79"/>
                </a:cubicBezTo>
                <a:cubicBezTo>
                  <a:pt x="154" y="82"/>
                  <a:pt x="155" y="86"/>
                  <a:pt x="155" y="90"/>
                </a:cubicBezTo>
                <a:cubicBezTo>
                  <a:pt x="154" y="94"/>
                  <a:pt x="151" y="97"/>
                  <a:pt x="147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4" y="100"/>
                  <a:pt x="141" y="101"/>
                  <a:pt x="138" y="102"/>
                </a:cubicBezTo>
                <a:cubicBezTo>
                  <a:pt x="128" y="104"/>
                  <a:pt x="118" y="105"/>
                  <a:pt x="106" y="105"/>
                </a:cubicBezTo>
                <a:close/>
                <a:moveTo>
                  <a:pt x="106" y="6"/>
                </a:moveTo>
                <a:cubicBezTo>
                  <a:pt x="104" y="6"/>
                  <a:pt x="102" y="6"/>
                  <a:pt x="100" y="7"/>
                </a:cubicBezTo>
                <a:cubicBezTo>
                  <a:pt x="89" y="9"/>
                  <a:pt x="84" y="15"/>
                  <a:pt x="84" y="25"/>
                </a:cubicBezTo>
                <a:cubicBezTo>
                  <a:pt x="83" y="36"/>
                  <a:pt x="87" y="45"/>
                  <a:pt x="94" y="52"/>
                </a:cubicBezTo>
                <a:cubicBezTo>
                  <a:pt x="96" y="55"/>
                  <a:pt x="98" y="58"/>
                  <a:pt x="97" y="61"/>
                </a:cubicBezTo>
                <a:cubicBezTo>
                  <a:pt x="96" y="64"/>
                  <a:pt x="94" y="67"/>
                  <a:pt x="90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86" y="70"/>
                  <a:pt x="83" y="71"/>
                  <a:pt x="81" y="72"/>
                </a:cubicBezTo>
                <a:cubicBezTo>
                  <a:pt x="74" y="76"/>
                  <a:pt x="69" y="79"/>
                  <a:pt x="64" y="83"/>
                </a:cubicBezTo>
                <a:cubicBezTo>
                  <a:pt x="63" y="85"/>
                  <a:pt x="62" y="87"/>
                  <a:pt x="62" y="89"/>
                </a:cubicBezTo>
                <a:cubicBezTo>
                  <a:pt x="63" y="91"/>
                  <a:pt x="64" y="92"/>
                  <a:pt x="67" y="94"/>
                </a:cubicBezTo>
                <a:cubicBezTo>
                  <a:pt x="70" y="95"/>
                  <a:pt x="72" y="96"/>
                  <a:pt x="75" y="96"/>
                </a:cubicBezTo>
                <a:cubicBezTo>
                  <a:pt x="85" y="99"/>
                  <a:pt x="94" y="99"/>
                  <a:pt x="106" y="99"/>
                </a:cubicBezTo>
                <a:cubicBezTo>
                  <a:pt x="118" y="99"/>
                  <a:pt x="127" y="99"/>
                  <a:pt x="137" y="96"/>
                </a:cubicBezTo>
                <a:cubicBezTo>
                  <a:pt x="140" y="96"/>
                  <a:pt x="142" y="95"/>
                  <a:pt x="145" y="94"/>
                </a:cubicBezTo>
                <a:cubicBezTo>
                  <a:pt x="147" y="93"/>
                  <a:pt x="149" y="91"/>
                  <a:pt x="149" y="89"/>
                </a:cubicBezTo>
                <a:cubicBezTo>
                  <a:pt x="149" y="86"/>
                  <a:pt x="149" y="84"/>
                  <a:pt x="148" y="83"/>
                </a:cubicBezTo>
                <a:cubicBezTo>
                  <a:pt x="143" y="79"/>
                  <a:pt x="138" y="76"/>
                  <a:pt x="131" y="72"/>
                </a:cubicBezTo>
                <a:cubicBezTo>
                  <a:pt x="128" y="71"/>
                  <a:pt x="126" y="70"/>
                  <a:pt x="124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8" y="67"/>
                  <a:pt x="116" y="64"/>
                  <a:pt x="115" y="61"/>
                </a:cubicBezTo>
                <a:cubicBezTo>
                  <a:pt x="114" y="58"/>
                  <a:pt x="116" y="55"/>
                  <a:pt x="118" y="52"/>
                </a:cubicBezTo>
                <a:cubicBezTo>
                  <a:pt x="125" y="45"/>
                  <a:pt x="129" y="36"/>
                  <a:pt x="128" y="25"/>
                </a:cubicBezTo>
                <a:cubicBezTo>
                  <a:pt x="128" y="15"/>
                  <a:pt x="123" y="9"/>
                  <a:pt x="112" y="7"/>
                </a:cubicBezTo>
                <a:cubicBezTo>
                  <a:pt x="110" y="6"/>
                  <a:pt x="108" y="6"/>
                  <a:pt x="106" y="6"/>
                </a:cubicBezTo>
                <a:close/>
                <a:moveTo>
                  <a:pt x="146" y="96"/>
                </a:moveTo>
                <a:cubicBezTo>
                  <a:pt x="146" y="96"/>
                  <a:pt x="146" y="96"/>
                  <a:pt x="146" y="96"/>
                </a:cubicBezTo>
                <a:close/>
                <a:moveTo>
                  <a:pt x="173" y="105"/>
                </a:moveTo>
                <a:cubicBezTo>
                  <a:pt x="171" y="105"/>
                  <a:pt x="171" y="105"/>
                  <a:pt x="171" y="105"/>
                </a:cubicBezTo>
                <a:cubicBezTo>
                  <a:pt x="165" y="105"/>
                  <a:pt x="163" y="105"/>
                  <a:pt x="157" y="104"/>
                </a:cubicBezTo>
                <a:cubicBezTo>
                  <a:pt x="156" y="104"/>
                  <a:pt x="154" y="103"/>
                  <a:pt x="155" y="101"/>
                </a:cubicBezTo>
                <a:cubicBezTo>
                  <a:pt x="155" y="99"/>
                  <a:pt x="156" y="98"/>
                  <a:pt x="158" y="98"/>
                </a:cubicBezTo>
                <a:cubicBezTo>
                  <a:pt x="164" y="99"/>
                  <a:pt x="165" y="99"/>
                  <a:pt x="171" y="99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80" y="99"/>
                  <a:pt x="187" y="99"/>
                  <a:pt x="194" y="97"/>
                </a:cubicBezTo>
                <a:cubicBezTo>
                  <a:pt x="196" y="97"/>
                  <a:pt x="197" y="96"/>
                  <a:pt x="199" y="96"/>
                </a:cubicBezTo>
                <a:cubicBezTo>
                  <a:pt x="200" y="95"/>
                  <a:pt x="201" y="94"/>
                  <a:pt x="202" y="93"/>
                </a:cubicBezTo>
                <a:cubicBezTo>
                  <a:pt x="202" y="91"/>
                  <a:pt x="201" y="90"/>
                  <a:pt x="201" y="90"/>
                </a:cubicBezTo>
                <a:cubicBezTo>
                  <a:pt x="198" y="87"/>
                  <a:pt x="194" y="84"/>
                  <a:pt x="189" y="82"/>
                </a:cubicBezTo>
                <a:cubicBezTo>
                  <a:pt x="188" y="81"/>
                  <a:pt x="186" y="81"/>
                  <a:pt x="184" y="80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0" y="79"/>
                  <a:pt x="178" y="76"/>
                  <a:pt x="178" y="74"/>
                </a:cubicBezTo>
                <a:cubicBezTo>
                  <a:pt x="177" y="71"/>
                  <a:pt x="178" y="69"/>
                  <a:pt x="180" y="67"/>
                </a:cubicBezTo>
                <a:cubicBezTo>
                  <a:pt x="185" y="62"/>
                  <a:pt x="187" y="56"/>
                  <a:pt x="187" y="48"/>
                </a:cubicBezTo>
                <a:cubicBezTo>
                  <a:pt x="187" y="42"/>
                  <a:pt x="183" y="38"/>
                  <a:pt x="177" y="36"/>
                </a:cubicBezTo>
                <a:cubicBezTo>
                  <a:pt x="175" y="36"/>
                  <a:pt x="174" y="36"/>
                  <a:pt x="172" y="36"/>
                </a:cubicBezTo>
                <a:cubicBezTo>
                  <a:pt x="171" y="36"/>
                  <a:pt x="170" y="36"/>
                  <a:pt x="168" y="36"/>
                </a:cubicBezTo>
                <a:cubicBezTo>
                  <a:pt x="161" y="38"/>
                  <a:pt x="158" y="42"/>
                  <a:pt x="158" y="48"/>
                </a:cubicBezTo>
                <a:cubicBezTo>
                  <a:pt x="158" y="56"/>
                  <a:pt x="160" y="62"/>
                  <a:pt x="165" y="67"/>
                </a:cubicBezTo>
                <a:cubicBezTo>
                  <a:pt x="167" y="69"/>
                  <a:pt x="168" y="72"/>
                  <a:pt x="167" y="74"/>
                </a:cubicBezTo>
                <a:cubicBezTo>
                  <a:pt x="167" y="76"/>
                  <a:pt x="165" y="78"/>
                  <a:pt x="163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1" y="80"/>
                  <a:pt x="159" y="79"/>
                  <a:pt x="158" y="78"/>
                </a:cubicBezTo>
                <a:cubicBezTo>
                  <a:pt x="158" y="76"/>
                  <a:pt x="159" y="75"/>
                  <a:pt x="160" y="74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4"/>
                  <a:pt x="162" y="73"/>
                  <a:pt x="162" y="73"/>
                </a:cubicBezTo>
                <a:cubicBezTo>
                  <a:pt x="162" y="72"/>
                  <a:pt x="162" y="72"/>
                  <a:pt x="161" y="71"/>
                </a:cubicBezTo>
                <a:cubicBezTo>
                  <a:pt x="155" y="65"/>
                  <a:pt x="152" y="57"/>
                  <a:pt x="152" y="48"/>
                </a:cubicBezTo>
                <a:cubicBezTo>
                  <a:pt x="152" y="42"/>
                  <a:pt x="155" y="34"/>
                  <a:pt x="167" y="31"/>
                </a:cubicBezTo>
                <a:cubicBezTo>
                  <a:pt x="169" y="30"/>
                  <a:pt x="171" y="30"/>
                  <a:pt x="172" y="30"/>
                </a:cubicBezTo>
                <a:cubicBezTo>
                  <a:pt x="174" y="30"/>
                  <a:pt x="176" y="30"/>
                  <a:pt x="178" y="31"/>
                </a:cubicBezTo>
                <a:cubicBezTo>
                  <a:pt x="190" y="34"/>
                  <a:pt x="193" y="42"/>
                  <a:pt x="193" y="48"/>
                </a:cubicBezTo>
                <a:cubicBezTo>
                  <a:pt x="193" y="57"/>
                  <a:pt x="190" y="65"/>
                  <a:pt x="184" y="71"/>
                </a:cubicBezTo>
                <a:cubicBezTo>
                  <a:pt x="184" y="71"/>
                  <a:pt x="183" y="72"/>
                  <a:pt x="184" y="73"/>
                </a:cubicBezTo>
                <a:cubicBezTo>
                  <a:pt x="184" y="73"/>
                  <a:pt x="184" y="74"/>
                  <a:pt x="185" y="74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75"/>
                  <a:pt x="190" y="76"/>
                  <a:pt x="192" y="77"/>
                </a:cubicBezTo>
                <a:cubicBezTo>
                  <a:pt x="197" y="80"/>
                  <a:pt x="201" y="82"/>
                  <a:pt x="205" y="86"/>
                </a:cubicBezTo>
                <a:cubicBezTo>
                  <a:pt x="207" y="88"/>
                  <a:pt x="208" y="91"/>
                  <a:pt x="207" y="94"/>
                </a:cubicBezTo>
                <a:cubicBezTo>
                  <a:pt x="207" y="97"/>
                  <a:pt x="205" y="99"/>
                  <a:pt x="201" y="101"/>
                </a:cubicBezTo>
                <a:cubicBezTo>
                  <a:pt x="200" y="102"/>
                  <a:pt x="197" y="102"/>
                  <a:pt x="195" y="103"/>
                </a:cubicBezTo>
                <a:cubicBezTo>
                  <a:pt x="188" y="105"/>
                  <a:pt x="181" y="105"/>
                  <a:pt x="173" y="105"/>
                </a:cubicBezTo>
                <a:close/>
                <a:moveTo>
                  <a:pt x="39" y="105"/>
                </a:moveTo>
                <a:cubicBezTo>
                  <a:pt x="30" y="105"/>
                  <a:pt x="22" y="105"/>
                  <a:pt x="14" y="103"/>
                </a:cubicBezTo>
                <a:cubicBezTo>
                  <a:pt x="12" y="102"/>
                  <a:pt x="9" y="101"/>
                  <a:pt x="7" y="100"/>
                </a:cubicBezTo>
                <a:cubicBezTo>
                  <a:pt x="3" y="98"/>
                  <a:pt x="1" y="96"/>
                  <a:pt x="0" y="93"/>
                </a:cubicBezTo>
                <a:cubicBezTo>
                  <a:pt x="0" y="90"/>
                  <a:pt x="1" y="86"/>
                  <a:pt x="4" y="84"/>
                </a:cubicBezTo>
                <a:cubicBezTo>
                  <a:pt x="7" y="80"/>
                  <a:pt x="12" y="77"/>
                  <a:pt x="18" y="74"/>
                </a:cubicBezTo>
                <a:cubicBezTo>
                  <a:pt x="20" y="74"/>
                  <a:pt x="22" y="73"/>
                  <a:pt x="24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6" y="71"/>
                  <a:pt x="27" y="70"/>
                  <a:pt x="27" y="69"/>
                </a:cubicBezTo>
                <a:cubicBezTo>
                  <a:pt x="27" y="69"/>
                  <a:pt x="27" y="68"/>
                  <a:pt x="26" y="67"/>
                </a:cubicBezTo>
                <a:cubicBezTo>
                  <a:pt x="20" y="61"/>
                  <a:pt x="17" y="52"/>
                  <a:pt x="17" y="42"/>
                </a:cubicBezTo>
                <a:cubicBezTo>
                  <a:pt x="17" y="35"/>
                  <a:pt x="20" y="27"/>
                  <a:pt x="33" y="24"/>
                </a:cubicBezTo>
                <a:cubicBezTo>
                  <a:pt x="35" y="23"/>
                  <a:pt x="37" y="23"/>
                  <a:pt x="39" y="23"/>
                </a:cubicBezTo>
                <a:cubicBezTo>
                  <a:pt x="41" y="23"/>
                  <a:pt x="43" y="23"/>
                  <a:pt x="45" y="24"/>
                </a:cubicBezTo>
                <a:cubicBezTo>
                  <a:pt x="58" y="27"/>
                  <a:pt x="61" y="35"/>
                  <a:pt x="61" y="42"/>
                </a:cubicBezTo>
                <a:cubicBezTo>
                  <a:pt x="62" y="52"/>
                  <a:pt x="59" y="61"/>
                  <a:pt x="52" y="67"/>
                </a:cubicBezTo>
                <a:cubicBezTo>
                  <a:pt x="51" y="68"/>
                  <a:pt x="51" y="69"/>
                  <a:pt x="51" y="69"/>
                </a:cubicBezTo>
                <a:cubicBezTo>
                  <a:pt x="51" y="70"/>
                  <a:pt x="52" y="71"/>
                  <a:pt x="53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6" y="73"/>
                  <a:pt x="57" y="74"/>
                  <a:pt x="56" y="76"/>
                </a:cubicBezTo>
                <a:cubicBezTo>
                  <a:pt x="56" y="77"/>
                  <a:pt x="54" y="78"/>
                  <a:pt x="53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48" y="76"/>
                  <a:pt x="46" y="73"/>
                  <a:pt x="46" y="71"/>
                </a:cubicBezTo>
                <a:cubicBezTo>
                  <a:pt x="45" y="68"/>
                  <a:pt x="46" y="65"/>
                  <a:pt x="48" y="63"/>
                </a:cubicBezTo>
                <a:cubicBezTo>
                  <a:pt x="53" y="58"/>
                  <a:pt x="56" y="51"/>
                  <a:pt x="56" y="42"/>
                </a:cubicBezTo>
                <a:cubicBezTo>
                  <a:pt x="55" y="35"/>
                  <a:pt x="52" y="31"/>
                  <a:pt x="44" y="29"/>
                </a:cubicBezTo>
                <a:cubicBezTo>
                  <a:pt x="42" y="29"/>
                  <a:pt x="41" y="29"/>
                  <a:pt x="39" y="29"/>
                </a:cubicBezTo>
                <a:cubicBezTo>
                  <a:pt x="38" y="29"/>
                  <a:pt x="36" y="29"/>
                  <a:pt x="35" y="29"/>
                </a:cubicBezTo>
                <a:cubicBezTo>
                  <a:pt x="27" y="31"/>
                  <a:pt x="23" y="35"/>
                  <a:pt x="23" y="42"/>
                </a:cubicBezTo>
                <a:cubicBezTo>
                  <a:pt x="22" y="51"/>
                  <a:pt x="25" y="58"/>
                  <a:pt x="30" y="63"/>
                </a:cubicBezTo>
                <a:cubicBezTo>
                  <a:pt x="32" y="65"/>
                  <a:pt x="33" y="68"/>
                  <a:pt x="33" y="71"/>
                </a:cubicBezTo>
                <a:cubicBezTo>
                  <a:pt x="32" y="73"/>
                  <a:pt x="30" y="76"/>
                  <a:pt x="27" y="77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8"/>
                  <a:pt x="22" y="79"/>
                  <a:pt x="20" y="80"/>
                </a:cubicBezTo>
                <a:cubicBezTo>
                  <a:pt x="15" y="82"/>
                  <a:pt x="11" y="85"/>
                  <a:pt x="8" y="88"/>
                </a:cubicBezTo>
                <a:cubicBezTo>
                  <a:pt x="6" y="89"/>
                  <a:pt x="6" y="90"/>
                  <a:pt x="6" y="92"/>
                </a:cubicBezTo>
                <a:cubicBezTo>
                  <a:pt x="6" y="93"/>
                  <a:pt x="8" y="94"/>
                  <a:pt x="10" y="95"/>
                </a:cubicBezTo>
                <a:cubicBezTo>
                  <a:pt x="11" y="96"/>
                  <a:pt x="13" y="97"/>
                  <a:pt x="16" y="97"/>
                </a:cubicBezTo>
                <a:cubicBezTo>
                  <a:pt x="23" y="99"/>
                  <a:pt x="30" y="99"/>
                  <a:pt x="39" y="99"/>
                </a:cubicBezTo>
                <a:cubicBezTo>
                  <a:pt x="45" y="99"/>
                  <a:pt x="49" y="99"/>
                  <a:pt x="53" y="99"/>
                </a:cubicBezTo>
                <a:cubicBezTo>
                  <a:pt x="55" y="99"/>
                  <a:pt x="56" y="100"/>
                  <a:pt x="56" y="101"/>
                </a:cubicBezTo>
                <a:cubicBezTo>
                  <a:pt x="56" y="103"/>
                  <a:pt x="55" y="104"/>
                  <a:pt x="54" y="104"/>
                </a:cubicBezTo>
                <a:cubicBezTo>
                  <a:pt x="49" y="105"/>
                  <a:pt x="45" y="105"/>
                  <a:pt x="39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54"/>
          <p:cNvSpPr/>
          <p:nvPr/>
        </p:nvSpPr>
        <p:spPr>
          <a:xfrm>
            <a:off x="6888162" y="1630362"/>
            <a:ext cx="614362" cy="531812"/>
          </a:xfrm>
          <a:custGeom>
            <a:avLst/>
            <a:gdLst/>
            <a:ahLst/>
            <a:cxnLst/>
            <a:rect l="l" t="t" r="r" b="b"/>
            <a:pathLst>
              <a:path w="132" h="114" extrusionOk="0">
                <a:moveTo>
                  <a:pt x="117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7" y="114"/>
                  <a:pt x="0" y="107"/>
                  <a:pt x="0" y="9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2" y="71"/>
                  <a:pt x="3" y="71"/>
                </a:cubicBezTo>
                <a:cubicBezTo>
                  <a:pt x="5" y="71"/>
                  <a:pt x="6" y="72"/>
                  <a:pt x="6" y="74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4"/>
                  <a:pt x="10" y="108"/>
                  <a:pt x="16" y="108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22" y="108"/>
                  <a:pt x="126" y="104"/>
                  <a:pt x="126" y="99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2"/>
                  <a:pt x="127" y="71"/>
                  <a:pt x="129" y="71"/>
                </a:cubicBezTo>
                <a:cubicBezTo>
                  <a:pt x="130" y="71"/>
                  <a:pt x="132" y="72"/>
                  <a:pt x="132" y="74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107"/>
                  <a:pt x="125" y="114"/>
                  <a:pt x="117" y="114"/>
                </a:cubicBezTo>
                <a:close/>
                <a:moveTo>
                  <a:pt x="71" y="81"/>
                </a:moveTo>
                <a:cubicBezTo>
                  <a:pt x="61" y="81"/>
                  <a:pt x="61" y="81"/>
                  <a:pt x="61" y="81"/>
                </a:cubicBezTo>
                <a:cubicBezTo>
                  <a:pt x="57" y="81"/>
                  <a:pt x="53" y="78"/>
                  <a:pt x="53" y="73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6"/>
                  <a:pt x="57" y="53"/>
                  <a:pt x="6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5" y="53"/>
                  <a:pt x="79" y="56"/>
                  <a:pt x="79" y="61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8"/>
                  <a:pt x="75" y="81"/>
                  <a:pt x="71" y="81"/>
                </a:cubicBezTo>
                <a:close/>
                <a:moveTo>
                  <a:pt x="61" y="58"/>
                </a:moveTo>
                <a:cubicBezTo>
                  <a:pt x="60" y="58"/>
                  <a:pt x="59" y="59"/>
                  <a:pt x="59" y="61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5"/>
                  <a:pt x="60" y="76"/>
                  <a:pt x="61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5"/>
                  <a:pt x="73" y="73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59"/>
                  <a:pt x="72" y="58"/>
                  <a:pt x="71" y="58"/>
                </a:cubicBezTo>
                <a:lnTo>
                  <a:pt x="61" y="58"/>
                </a:lnTo>
                <a:close/>
                <a:moveTo>
                  <a:pt x="117" y="70"/>
                </a:moveTo>
                <a:cubicBezTo>
                  <a:pt x="87" y="70"/>
                  <a:pt x="87" y="70"/>
                  <a:pt x="87" y="70"/>
                </a:cubicBezTo>
                <a:cubicBezTo>
                  <a:pt x="85" y="70"/>
                  <a:pt x="84" y="69"/>
                  <a:pt x="84" y="67"/>
                </a:cubicBezTo>
                <a:cubicBezTo>
                  <a:pt x="84" y="65"/>
                  <a:pt x="85" y="64"/>
                  <a:pt x="8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2" y="64"/>
                  <a:pt x="126" y="60"/>
                  <a:pt x="126" y="5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0"/>
                  <a:pt x="122" y="26"/>
                  <a:pt x="1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0" y="26"/>
                  <a:pt x="6" y="30"/>
                  <a:pt x="6" y="3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60"/>
                  <a:pt x="10" y="64"/>
                  <a:pt x="16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9"/>
                  <a:pt x="47" y="70"/>
                  <a:pt x="4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7" y="70"/>
                  <a:pt x="0" y="63"/>
                  <a:pt x="0" y="5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7"/>
                  <a:pt x="7" y="20"/>
                  <a:pt x="16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25" y="20"/>
                  <a:pt x="132" y="27"/>
                  <a:pt x="132" y="35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57"/>
                  <a:pt x="132" y="58"/>
                  <a:pt x="131" y="58"/>
                </a:cubicBezTo>
                <a:cubicBezTo>
                  <a:pt x="130" y="65"/>
                  <a:pt x="124" y="70"/>
                  <a:pt x="117" y="70"/>
                </a:cubicBezTo>
                <a:close/>
                <a:moveTo>
                  <a:pt x="88" y="15"/>
                </a:moveTo>
                <a:cubicBezTo>
                  <a:pt x="86" y="15"/>
                  <a:pt x="85" y="14"/>
                  <a:pt x="85" y="12"/>
                </a:cubicBezTo>
                <a:cubicBezTo>
                  <a:pt x="85" y="9"/>
                  <a:pt x="81" y="6"/>
                  <a:pt x="7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6"/>
                  <a:pt x="47" y="9"/>
                  <a:pt x="47" y="12"/>
                </a:cubicBezTo>
                <a:cubicBezTo>
                  <a:pt x="47" y="14"/>
                  <a:pt x="46" y="15"/>
                  <a:pt x="44" y="15"/>
                </a:cubicBezTo>
                <a:cubicBezTo>
                  <a:pt x="43" y="15"/>
                  <a:pt x="41" y="14"/>
                  <a:pt x="41" y="12"/>
                </a:cubicBezTo>
                <a:cubicBezTo>
                  <a:pt x="41" y="5"/>
                  <a:pt x="48" y="0"/>
                  <a:pt x="55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5" y="0"/>
                  <a:pt x="91" y="5"/>
                  <a:pt x="91" y="12"/>
                </a:cubicBezTo>
                <a:cubicBezTo>
                  <a:pt x="91" y="14"/>
                  <a:pt x="89" y="15"/>
                  <a:pt x="88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54"/>
          <p:cNvSpPr/>
          <p:nvPr/>
        </p:nvSpPr>
        <p:spPr>
          <a:xfrm>
            <a:off x="4051300" y="3605212"/>
            <a:ext cx="609600" cy="711200"/>
          </a:xfrm>
          <a:custGeom>
            <a:avLst/>
            <a:gdLst/>
            <a:ahLst/>
            <a:cxnLst/>
            <a:rect l="l" t="t" r="r" b="b"/>
            <a:pathLst>
              <a:path w="131" h="153" extrusionOk="0">
                <a:moveTo>
                  <a:pt x="75" y="153"/>
                </a:moveTo>
                <a:cubicBezTo>
                  <a:pt x="54" y="153"/>
                  <a:pt x="54" y="153"/>
                  <a:pt x="54" y="153"/>
                </a:cubicBezTo>
                <a:cubicBezTo>
                  <a:pt x="52" y="153"/>
                  <a:pt x="51" y="152"/>
                  <a:pt x="51" y="150"/>
                </a:cubicBezTo>
                <a:cubicBezTo>
                  <a:pt x="51" y="149"/>
                  <a:pt x="52" y="147"/>
                  <a:pt x="54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7" y="147"/>
                  <a:pt x="78" y="149"/>
                  <a:pt x="78" y="150"/>
                </a:cubicBezTo>
                <a:cubicBezTo>
                  <a:pt x="78" y="152"/>
                  <a:pt x="77" y="153"/>
                  <a:pt x="75" y="153"/>
                </a:cubicBezTo>
                <a:close/>
                <a:moveTo>
                  <a:pt x="81" y="143"/>
                </a:moveTo>
                <a:cubicBezTo>
                  <a:pt x="48" y="143"/>
                  <a:pt x="48" y="143"/>
                  <a:pt x="48" y="143"/>
                </a:cubicBezTo>
                <a:cubicBezTo>
                  <a:pt x="46" y="143"/>
                  <a:pt x="45" y="142"/>
                  <a:pt x="45" y="140"/>
                </a:cubicBezTo>
                <a:cubicBezTo>
                  <a:pt x="45" y="139"/>
                  <a:pt x="46" y="137"/>
                  <a:pt x="48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3" y="137"/>
                  <a:pt x="84" y="139"/>
                  <a:pt x="84" y="140"/>
                </a:cubicBezTo>
                <a:cubicBezTo>
                  <a:pt x="84" y="142"/>
                  <a:pt x="83" y="143"/>
                  <a:pt x="81" y="143"/>
                </a:cubicBezTo>
                <a:close/>
                <a:moveTo>
                  <a:pt x="64" y="132"/>
                </a:moveTo>
                <a:cubicBezTo>
                  <a:pt x="58" y="132"/>
                  <a:pt x="52" y="132"/>
                  <a:pt x="52" y="132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6" y="132"/>
                  <a:pt x="43" y="130"/>
                  <a:pt x="42" y="125"/>
                </a:cubicBezTo>
                <a:cubicBezTo>
                  <a:pt x="41" y="123"/>
                  <a:pt x="41" y="121"/>
                  <a:pt x="41" y="119"/>
                </a:cubicBezTo>
                <a:cubicBezTo>
                  <a:pt x="41" y="116"/>
                  <a:pt x="41" y="113"/>
                  <a:pt x="40" y="111"/>
                </a:cubicBezTo>
                <a:cubicBezTo>
                  <a:pt x="35" y="103"/>
                  <a:pt x="32" y="97"/>
                  <a:pt x="28" y="89"/>
                </a:cubicBezTo>
                <a:cubicBezTo>
                  <a:pt x="24" y="80"/>
                  <a:pt x="19" y="68"/>
                  <a:pt x="22" y="57"/>
                </a:cubicBezTo>
                <a:cubicBezTo>
                  <a:pt x="26" y="42"/>
                  <a:pt x="41" y="27"/>
                  <a:pt x="64" y="27"/>
                </a:cubicBezTo>
                <a:cubicBezTo>
                  <a:pt x="87" y="27"/>
                  <a:pt x="102" y="42"/>
                  <a:pt x="106" y="57"/>
                </a:cubicBezTo>
                <a:cubicBezTo>
                  <a:pt x="109" y="68"/>
                  <a:pt x="104" y="80"/>
                  <a:pt x="100" y="89"/>
                </a:cubicBezTo>
                <a:cubicBezTo>
                  <a:pt x="96" y="97"/>
                  <a:pt x="93" y="103"/>
                  <a:pt x="88" y="111"/>
                </a:cubicBezTo>
                <a:cubicBezTo>
                  <a:pt x="87" y="113"/>
                  <a:pt x="87" y="116"/>
                  <a:pt x="87" y="119"/>
                </a:cubicBezTo>
                <a:cubicBezTo>
                  <a:pt x="87" y="121"/>
                  <a:pt x="87" y="123"/>
                  <a:pt x="86" y="125"/>
                </a:cubicBezTo>
                <a:cubicBezTo>
                  <a:pt x="85" y="130"/>
                  <a:pt x="82" y="132"/>
                  <a:pt x="77" y="132"/>
                </a:cubicBezTo>
                <a:cubicBezTo>
                  <a:pt x="76" y="132"/>
                  <a:pt x="70" y="132"/>
                  <a:pt x="64" y="132"/>
                </a:cubicBezTo>
                <a:close/>
                <a:moveTo>
                  <a:pt x="52" y="127"/>
                </a:moveTo>
                <a:cubicBezTo>
                  <a:pt x="52" y="127"/>
                  <a:pt x="76" y="127"/>
                  <a:pt x="77" y="127"/>
                </a:cubicBezTo>
                <a:cubicBezTo>
                  <a:pt x="80" y="127"/>
                  <a:pt x="80" y="126"/>
                  <a:pt x="81" y="124"/>
                </a:cubicBezTo>
                <a:cubicBezTo>
                  <a:pt x="81" y="122"/>
                  <a:pt x="81" y="120"/>
                  <a:pt x="81" y="118"/>
                </a:cubicBezTo>
                <a:cubicBezTo>
                  <a:pt x="81" y="115"/>
                  <a:pt x="82" y="111"/>
                  <a:pt x="83" y="108"/>
                </a:cubicBezTo>
                <a:cubicBezTo>
                  <a:pt x="88" y="100"/>
                  <a:pt x="91" y="94"/>
                  <a:pt x="95" y="86"/>
                </a:cubicBezTo>
                <a:cubicBezTo>
                  <a:pt x="98" y="80"/>
                  <a:pt x="103" y="68"/>
                  <a:pt x="100" y="58"/>
                </a:cubicBezTo>
                <a:cubicBezTo>
                  <a:pt x="97" y="46"/>
                  <a:pt x="83" y="33"/>
                  <a:pt x="64" y="33"/>
                </a:cubicBezTo>
                <a:cubicBezTo>
                  <a:pt x="45" y="33"/>
                  <a:pt x="31" y="46"/>
                  <a:pt x="28" y="58"/>
                </a:cubicBezTo>
                <a:cubicBezTo>
                  <a:pt x="25" y="68"/>
                  <a:pt x="30" y="80"/>
                  <a:pt x="33" y="86"/>
                </a:cubicBezTo>
                <a:cubicBezTo>
                  <a:pt x="37" y="94"/>
                  <a:pt x="40" y="100"/>
                  <a:pt x="45" y="108"/>
                </a:cubicBezTo>
                <a:cubicBezTo>
                  <a:pt x="47" y="111"/>
                  <a:pt x="47" y="115"/>
                  <a:pt x="47" y="118"/>
                </a:cubicBezTo>
                <a:cubicBezTo>
                  <a:pt x="47" y="120"/>
                  <a:pt x="47" y="122"/>
                  <a:pt x="47" y="124"/>
                </a:cubicBezTo>
                <a:cubicBezTo>
                  <a:pt x="48" y="126"/>
                  <a:pt x="48" y="127"/>
                  <a:pt x="52" y="127"/>
                </a:cubicBezTo>
                <a:cubicBezTo>
                  <a:pt x="52" y="127"/>
                  <a:pt x="52" y="127"/>
                  <a:pt x="52" y="127"/>
                </a:cubicBezTo>
                <a:close/>
                <a:moveTo>
                  <a:pt x="14" y="70"/>
                </a:moveTo>
                <a:cubicBezTo>
                  <a:pt x="3" y="70"/>
                  <a:pt x="3" y="70"/>
                  <a:pt x="3" y="70"/>
                </a:cubicBezTo>
                <a:cubicBezTo>
                  <a:pt x="1" y="70"/>
                  <a:pt x="0" y="69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5" y="65"/>
                  <a:pt x="17" y="66"/>
                  <a:pt x="17" y="67"/>
                </a:cubicBezTo>
                <a:cubicBezTo>
                  <a:pt x="17" y="69"/>
                  <a:pt x="15" y="70"/>
                  <a:pt x="14" y="70"/>
                </a:cubicBezTo>
                <a:close/>
                <a:moveTo>
                  <a:pt x="128" y="68"/>
                </a:moveTo>
                <a:cubicBezTo>
                  <a:pt x="114" y="68"/>
                  <a:pt x="114" y="68"/>
                  <a:pt x="114" y="68"/>
                </a:cubicBezTo>
                <a:cubicBezTo>
                  <a:pt x="113" y="68"/>
                  <a:pt x="111" y="67"/>
                  <a:pt x="111" y="65"/>
                </a:cubicBezTo>
                <a:cubicBezTo>
                  <a:pt x="111" y="64"/>
                  <a:pt x="113" y="62"/>
                  <a:pt x="114" y="62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29" y="62"/>
                  <a:pt x="131" y="64"/>
                  <a:pt x="131" y="65"/>
                </a:cubicBezTo>
                <a:cubicBezTo>
                  <a:pt x="131" y="67"/>
                  <a:pt x="129" y="68"/>
                  <a:pt x="128" y="68"/>
                </a:cubicBezTo>
                <a:close/>
                <a:moveTo>
                  <a:pt x="38" y="66"/>
                </a:moveTo>
                <a:cubicBezTo>
                  <a:pt x="38" y="66"/>
                  <a:pt x="38" y="66"/>
                  <a:pt x="38" y="66"/>
                </a:cubicBezTo>
                <a:cubicBezTo>
                  <a:pt x="36" y="65"/>
                  <a:pt x="35" y="64"/>
                  <a:pt x="36" y="62"/>
                </a:cubicBezTo>
                <a:cubicBezTo>
                  <a:pt x="38" y="52"/>
                  <a:pt x="49" y="41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1"/>
                  <a:pt x="68" y="42"/>
                  <a:pt x="68" y="44"/>
                </a:cubicBezTo>
                <a:cubicBezTo>
                  <a:pt x="68" y="46"/>
                  <a:pt x="67" y="47"/>
                  <a:pt x="66" y="47"/>
                </a:cubicBezTo>
                <a:cubicBezTo>
                  <a:pt x="52" y="47"/>
                  <a:pt x="43" y="56"/>
                  <a:pt x="41" y="64"/>
                </a:cubicBezTo>
                <a:cubicBezTo>
                  <a:pt x="41" y="65"/>
                  <a:pt x="40" y="66"/>
                  <a:pt x="38" y="66"/>
                </a:cubicBezTo>
                <a:close/>
                <a:moveTo>
                  <a:pt x="101" y="35"/>
                </a:moveTo>
                <a:cubicBezTo>
                  <a:pt x="100" y="35"/>
                  <a:pt x="99" y="34"/>
                  <a:pt x="99" y="34"/>
                </a:cubicBezTo>
                <a:cubicBezTo>
                  <a:pt x="97" y="33"/>
                  <a:pt x="97" y="31"/>
                  <a:pt x="99" y="30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9" y="19"/>
                  <a:pt x="111" y="19"/>
                  <a:pt x="112" y="20"/>
                </a:cubicBezTo>
                <a:cubicBezTo>
                  <a:pt x="113" y="21"/>
                  <a:pt x="113" y="23"/>
                  <a:pt x="112" y="24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2" y="34"/>
                  <a:pt x="101" y="35"/>
                  <a:pt x="101" y="35"/>
                </a:cubicBezTo>
                <a:close/>
                <a:moveTo>
                  <a:pt x="28" y="35"/>
                </a:moveTo>
                <a:cubicBezTo>
                  <a:pt x="28" y="35"/>
                  <a:pt x="27" y="34"/>
                  <a:pt x="26" y="34"/>
                </a:cubicBezTo>
                <a:cubicBezTo>
                  <a:pt x="17" y="24"/>
                  <a:pt x="17" y="24"/>
                  <a:pt x="17" y="24"/>
                </a:cubicBezTo>
                <a:cubicBezTo>
                  <a:pt x="15" y="23"/>
                  <a:pt x="15" y="21"/>
                  <a:pt x="17" y="20"/>
                </a:cubicBezTo>
                <a:cubicBezTo>
                  <a:pt x="18" y="19"/>
                  <a:pt x="20" y="19"/>
                  <a:pt x="21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1"/>
                  <a:pt x="31" y="33"/>
                  <a:pt x="30" y="34"/>
                </a:cubicBezTo>
                <a:cubicBezTo>
                  <a:pt x="30" y="34"/>
                  <a:pt x="29" y="35"/>
                  <a:pt x="28" y="35"/>
                </a:cubicBezTo>
                <a:close/>
                <a:moveTo>
                  <a:pt x="64" y="22"/>
                </a:moveTo>
                <a:cubicBezTo>
                  <a:pt x="62" y="22"/>
                  <a:pt x="61" y="20"/>
                  <a:pt x="61" y="19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1"/>
                  <a:pt x="62" y="0"/>
                  <a:pt x="64" y="0"/>
                </a:cubicBezTo>
                <a:cubicBezTo>
                  <a:pt x="66" y="0"/>
                  <a:pt x="67" y="1"/>
                  <a:pt x="67" y="3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20"/>
                  <a:pt x="66" y="22"/>
                  <a:pt x="6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B4F017CA-125E-43E0-9341-3F7A5D6A578A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D9CD4212-5C30-4584-B451-99C1F81C42B9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5" name="Google Shape;3106;p126">
            <a:extLst>
              <a:ext uri="{FF2B5EF4-FFF2-40B4-BE49-F238E27FC236}">
                <a16:creationId xmlns:a16="http://schemas.microsoft.com/office/drawing/2014/main" id="{00BA6DA5-6494-403D-B4C2-D2363BD15FE4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6" name="Google Shape;3107;p126">
            <a:extLst>
              <a:ext uri="{FF2B5EF4-FFF2-40B4-BE49-F238E27FC236}">
                <a16:creationId xmlns:a16="http://schemas.microsoft.com/office/drawing/2014/main" id="{42616549-AEC8-4D4D-9CA0-F5F13B5896BA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8" name="Google Shape;3109;p126">
            <a:extLst>
              <a:ext uri="{FF2B5EF4-FFF2-40B4-BE49-F238E27FC236}">
                <a16:creationId xmlns:a16="http://schemas.microsoft.com/office/drawing/2014/main" id="{7292F3F7-C291-409A-B0E2-94A463C082C7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10;p126">
            <a:extLst>
              <a:ext uri="{FF2B5EF4-FFF2-40B4-BE49-F238E27FC236}">
                <a16:creationId xmlns:a16="http://schemas.microsoft.com/office/drawing/2014/main" id="{BDA6A102-5D4A-4C48-95D4-2F02929B0B42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1;p126">
            <a:extLst>
              <a:ext uri="{FF2B5EF4-FFF2-40B4-BE49-F238E27FC236}">
                <a16:creationId xmlns:a16="http://schemas.microsoft.com/office/drawing/2014/main" id="{63B353E6-274C-47A2-A980-92C48EC1B2A6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2" name="Google Shape;3113;p126">
            <a:extLst>
              <a:ext uri="{FF2B5EF4-FFF2-40B4-BE49-F238E27FC236}">
                <a16:creationId xmlns:a16="http://schemas.microsoft.com/office/drawing/2014/main" id="{49304443-8F99-43FD-953C-E2B0635B723E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3" name="Google Shape;3115;p126">
            <a:extLst>
              <a:ext uri="{FF2B5EF4-FFF2-40B4-BE49-F238E27FC236}">
                <a16:creationId xmlns:a16="http://schemas.microsoft.com/office/drawing/2014/main" id="{27AC4C4B-C231-47B6-B433-122FA692542F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7;p126">
            <a:extLst>
              <a:ext uri="{FF2B5EF4-FFF2-40B4-BE49-F238E27FC236}">
                <a16:creationId xmlns:a16="http://schemas.microsoft.com/office/drawing/2014/main" id="{2429CAD1-805F-4346-B5FB-CB8DB48086D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5"/>
          <p:cNvSpPr/>
          <p:nvPr/>
        </p:nvSpPr>
        <p:spPr>
          <a:xfrm>
            <a:off x="6743700" y="1065212"/>
            <a:ext cx="1785937" cy="3273425"/>
          </a:xfrm>
          <a:custGeom>
            <a:avLst/>
            <a:gdLst/>
            <a:ahLst/>
            <a:cxnLst/>
            <a:rect l="l" t="t" r="r" b="b"/>
            <a:pathLst>
              <a:path w="357" h="654" extrusionOk="0">
                <a:moveTo>
                  <a:pt x="357" y="425"/>
                </a:moveTo>
                <a:cubicBezTo>
                  <a:pt x="338" y="223"/>
                  <a:pt x="193" y="53"/>
                  <a:pt x="0" y="0"/>
                </a:cubicBezTo>
                <a:cubicBezTo>
                  <a:pt x="25" y="24"/>
                  <a:pt x="61" y="68"/>
                  <a:pt x="88" y="149"/>
                </a:cubicBezTo>
                <a:cubicBezTo>
                  <a:pt x="130" y="278"/>
                  <a:pt x="102" y="386"/>
                  <a:pt x="100" y="390"/>
                </a:cubicBezTo>
                <a:cubicBezTo>
                  <a:pt x="100" y="390"/>
                  <a:pt x="100" y="390"/>
                  <a:pt x="100" y="390"/>
                </a:cubicBezTo>
                <a:cubicBezTo>
                  <a:pt x="22" y="654"/>
                  <a:pt x="22" y="654"/>
                  <a:pt x="22" y="654"/>
                </a:cubicBezTo>
                <a:cubicBezTo>
                  <a:pt x="25" y="654"/>
                  <a:pt x="25" y="654"/>
                  <a:pt x="25" y="654"/>
                </a:cubicBezTo>
                <a:cubicBezTo>
                  <a:pt x="26" y="654"/>
                  <a:pt x="125" y="650"/>
                  <a:pt x="234" y="575"/>
                </a:cubicBezTo>
                <a:cubicBezTo>
                  <a:pt x="336" y="504"/>
                  <a:pt x="355" y="435"/>
                  <a:pt x="357" y="425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5"/>
          <p:cNvSpPr/>
          <p:nvPr/>
        </p:nvSpPr>
        <p:spPr>
          <a:xfrm>
            <a:off x="4103687" y="979487"/>
            <a:ext cx="3181350" cy="1966912"/>
          </a:xfrm>
          <a:custGeom>
            <a:avLst/>
            <a:gdLst/>
            <a:ahLst/>
            <a:cxnLst/>
            <a:rect l="l" t="t" r="r" b="b"/>
            <a:pathLst>
              <a:path w="636" h="393" extrusionOk="0">
                <a:moveTo>
                  <a:pt x="602" y="170"/>
                </a:moveTo>
                <a:cubicBezTo>
                  <a:pt x="563" y="51"/>
                  <a:pt x="501" y="14"/>
                  <a:pt x="493" y="9"/>
                </a:cubicBezTo>
                <a:cubicBezTo>
                  <a:pt x="462" y="3"/>
                  <a:pt x="431" y="0"/>
                  <a:pt x="399" y="0"/>
                </a:cubicBezTo>
                <a:cubicBezTo>
                  <a:pt x="238" y="0"/>
                  <a:pt x="91" y="77"/>
                  <a:pt x="0" y="208"/>
                </a:cubicBezTo>
                <a:cubicBezTo>
                  <a:pt x="30" y="193"/>
                  <a:pt x="84" y="174"/>
                  <a:pt x="169" y="176"/>
                </a:cubicBezTo>
                <a:cubicBezTo>
                  <a:pt x="305" y="179"/>
                  <a:pt x="388" y="236"/>
                  <a:pt x="392" y="238"/>
                </a:cubicBezTo>
                <a:cubicBezTo>
                  <a:pt x="395" y="241"/>
                  <a:pt x="395" y="241"/>
                  <a:pt x="395" y="241"/>
                </a:cubicBezTo>
                <a:cubicBezTo>
                  <a:pt x="395" y="241"/>
                  <a:pt x="395" y="241"/>
                  <a:pt x="395" y="241"/>
                </a:cubicBezTo>
                <a:cubicBezTo>
                  <a:pt x="617" y="393"/>
                  <a:pt x="617" y="393"/>
                  <a:pt x="617" y="393"/>
                </a:cubicBezTo>
                <a:cubicBezTo>
                  <a:pt x="623" y="364"/>
                  <a:pt x="636" y="273"/>
                  <a:pt x="602" y="170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55"/>
          <p:cNvSpPr/>
          <p:nvPr/>
        </p:nvSpPr>
        <p:spPr>
          <a:xfrm>
            <a:off x="5434012" y="3371850"/>
            <a:ext cx="3106737" cy="2347912"/>
          </a:xfrm>
          <a:custGeom>
            <a:avLst/>
            <a:gdLst/>
            <a:ahLst/>
            <a:cxnLst/>
            <a:rect l="l" t="t" r="r" b="b"/>
            <a:pathLst>
              <a:path w="621" h="469" extrusionOk="0">
                <a:moveTo>
                  <a:pt x="621" y="10"/>
                </a:moveTo>
                <a:cubicBezTo>
                  <a:pt x="621" y="7"/>
                  <a:pt x="621" y="3"/>
                  <a:pt x="621" y="0"/>
                </a:cubicBezTo>
                <a:cubicBezTo>
                  <a:pt x="606" y="30"/>
                  <a:pt x="573" y="78"/>
                  <a:pt x="504" y="126"/>
                </a:cubicBezTo>
                <a:cubicBezTo>
                  <a:pt x="392" y="204"/>
                  <a:pt x="291" y="207"/>
                  <a:pt x="287" y="207"/>
                </a:cubicBezTo>
                <a:cubicBezTo>
                  <a:pt x="0" y="215"/>
                  <a:pt x="0" y="215"/>
                  <a:pt x="0" y="215"/>
                </a:cubicBezTo>
                <a:cubicBezTo>
                  <a:pt x="10" y="240"/>
                  <a:pt x="45" y="317"/>
                  <a:pt x="127" y="387"/>
                </a:cubicBezTo>
                <a:cubicBezTo>
                  <a:pt x="225" y="469"/>
                  <a:pt x="297" y="467"/>
                  <a:pt x="304" y="467"/>
                </a:cubicBezTo>
                <a:cubicBezTo>
                  <a:pt x="494" y="396"/>
                  <a:pt x="621" y="213"/>
                  <a:pt x="621" y="10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55"/>
          <p:cNvSpPr/>
          <p:nvPr/>
        </p:nvSpPr>
        <p:spPr>
          <a:xfrm>
            <a:off x="4078287" y="3136900"/>
            <a:ext cx="2711450" cy="2728912"/>
          </a:xfrm>
          <a:custGeom>
            <a:avLst/>
            <a:gdLst/>
            <a:ahLst/>
            <a:cxnLst/>
            <a:rect l="l" t="t" r="r" b="b"/>
            <a:pathLst>
              <a:path w="542" h="545" extrusionOk="0">
                <a:moveTo>
                  <a:pt x="163" y="0"/>
                </a:moveTo>
                <a:cubicBezTo>
                  <a:pt x="138" y="22"/>
                  <a:pt x="83" y="78"/>
                  <a:pt x="45" y="173"/>
                </a:cubicBezTo>
                <a:cubicBezTo>
                  <a:pt x="0" y="289"/>
                  <a:pt x="23" y="357"/>
                  <a:pt x="26" y="366"/>
                </a:cubicBezTo>
                <a:cubicBezTo>
                  <a:pt x="120" y="480"/>
                  <a:pt x="257" y="545"/>
                  <a:pt x="404" y="545"/>
                </a:cubicBezTo>
                <a:cubicBezTo>
                  <a:pt x="451" y="545"/>
                  <a:pt x="497" y="538"/>
                  <a:pt x="542" y="525"/>
                </a:cubicBezTo>
                <a:cubicBezTo>
                  <a:pt x="508" y="519"/>
                  <a:pt x="454" y="500"/>
                  <a:pt x="389" y="445"/>
                </a:cubicBezTo>
                <a:cubicBezTo>
                  <a:pt x="285" y="357"/>
                  <a:pt x="255" y="261"/>
                  <a:pt x="254" y="257"/>
                </a:cubicBezTo>
                <a:cubicBezTo>
                  <a:pt x="253" y="253"/>
                  <a:pt x="253" y="253"/>
                  <a:pt x="253" y="253"/>
                </a:cubicBezTo>
                <a:cubicBezTo>
                  <a:pt x="253" y="252"/>
                  <a:pt x="253" y="252"/>
                  <a:pt x="253" y="252"/>
                </a:cubicBezTo>
                <a:lnTo>
                  <a:pt x="163" y="0"/>
                </a:ln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55"/>
          <p:cNvSpPr/>
          <p:nvPr/>
        </p:nvSpPr>
        <p:spPr>
          <a:xfrm>
            <a:off x="3657600" y="1916112"/>
            <a:ext cx="2320925" cy="2908300"/>
          </a:xfrm>
          <a:custGeom>
            <a:avLst/>
            <a:gdLst/>
            <a:ahLst/>
            <a:cxnLst/>
            <a:rect l="l" t="t" r="r" b="b"/>
            <a:pathLst>
              <a:path w="464" h="581" extrusionOk="0">
                <a:moveTo>
                  <a:pt x="257" y="3"/>
                </a:moveTo>
                <a:cubicBezTo>
                  <a:pt x="131" y="0"/>
                  <a:pt x="76" y="46"/>
                  <a:pt x="69" y="51"/>
                </a:cubicBezTo>
                <a:cubicBezTo>
                  <a:pt x="24" y="127"/>
                  <a:pt x="0" y="213"/>
                  <a:pt x="0" y="301"/>
                </a:cubicBezTo>
                <a:cubicBezTo>
                  <a:pt x="0" y="401"/>
                  <a:pt x="32" y="500"/>
                  <a:pt x="89" y="581"/>
                </a:cubicBezTo>
                <a:cubicBezTo>
                  <a:pt x="84" y="548"/>
                  <a:pt x="85" y="490"/>
                  <a:pt x="116" y="411"/>
                </a:cubicBezTo>
                <a:cubicBezTo>
                  <a:pt x="157" y="308"/>
                  <a:pt x="219" y="249"/>
                  <a:pt x="242" y="230"/>
                </a:cubicBezTo>
                <a:cubicBezTo>
                  <a:pt x="242" y="228"/>
                  <a:pt x="242" y="228"/>
                  <a:pt x="242" y="228"/>
                </a:cubicBezTo>
                <a:cubicBezTo>
                  <a:pt x="464" y="57"/>
                  <a:pt x="464" y="57"/>
                  <a:pt x="464" y="57"/>
                </a:cubicBezTo>
                <a:cubicBezTo>
                  <a:pt x="439" y="43"/>
                  <a:pt x="364" y="6"/>
                  <a:pt x="257" y="3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55"/>
          <p:cNvSpPr/>
          <p:nvPr/>
        </p:nvSpPr>
        <p:spPr>
          <a:xfrm>
            <a:off x="7550150" y="2716212"/>
            <a:ext cx="595312" cy="711200"/>
          </a:xfrm>
          <a:custGeom>
            <a:avLst/>
            <a:gdLst/>
            <a:ahLst/>
            <a:cxnLst/>
            <a:rect l="l" t="t" r="r" b="b"/>
            <a:pathLst>
              <a:path w="119" h="142" extrusionOk="0">
                <a:moveTo>
                  <a:pt x="80" y="137"/>
                </a:moveTo>
                <a:cubicBezTo>
                  <a:pt x="80" y="139"/>
                  <a:pt x="78" y="142"/>
                  <a:pt x="7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2" y="142"/>
                  <a:pt x="40" y="139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0" y="134"/>
                  <a:pt x="42" y="132"/>
                  <a:pt x="45" y="132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78" y="132"/>
                  <a:pt x="80" y="134"/>
                  <a:pt x="80" y="137"/>
                </a:cubicBezTo>
                <a:close/>
                <a:moveTo>
                  <a:pt x="80" y="124"/>
                </a:moveTo>
                <a:cubicBezTo>
                  <a:pt x="80" y="121"/>
                  <a:pt x="78" y="119"/>
                  <a:pt x="7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2" y="119"/>
                  <a:pt x="40" y="121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2" y="129"/>
                  <a:pt x="4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8" y="129"/>
                  <a:pt x="80" y="126"/>
                  <a:pt x="80" y="124"/>
                </a:cubicBezTo>
                <a:close/>
                <a:moveTo>
                  <a:pt x="65" y="70"/>
                </a:moveTo>
                <a:cubicBezTo>
                  <a:pt x="58" y="70"/>
                  <a:pt x="58" y="70"/>
                  <a:pt x="5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7" y="116"/>
                  <a:pt x="58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2" y="116"/>
                  <a:pt x="63" y="116"/>
                  <a:pt x="65" y="116"/>
                </a:cubicBezTo>
                <a:lnTo>
                  <a:pt x="65" y="70"/>
                </a:lnTo>
                <a:close/>
                <a:moveTo>
                  <a:pt x="44" y="51"/>
                </a:moveTo>
                <a:cubicBezTo>
                  <a:pt x="40" y="51"/>
                  <a:pt x="36" y="54"/>
                  <a:pt x="36" y="58"/>
                </a:cubicBezTo>
                <a:cubicBezTo>
                  <a:pt x="36" y="62"/>
                  <a:pt x="40" y="65"/>
                  <a:pt x="44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4"/>
                  <a:pt x="47" y="51"/>
                  <a:pt x="44" y="51"/>
                </a:cubicBezTo>
                <a:close/>
                <a:moveTo>
                  <a:pt x="84" y="58"/>
                </a:moveTo>
                <a:cubicBezTo>
                  <a:pt x="84" y="54"/>
                  <a:pt x="80" y="51"/>
                  <a:pt x="76" y="51"/>
                </a:cubicBezTo>
                <a:cubicBezTo>
                  <a:pt x="73" y="51"/>
                  <a:pt x="69" y="54"/>
                  <a:pt x="69" y="58"/>
                </a:cubicBezTo>
                <a:cubicBezTo>
                  <a:pt x="69" y="65"/>
                  <a:pt x="69" y="65"/>
                  <a:pt x="69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0" y="65"/>
                  <a:pt x="84" y="62"/>
                  <a:pt x="84" y="58"/>
                </a:cubicBezTo>
                <a:close/>
                <a:moveTo>
                  <a:pt x="99" y="45"/>
                </a:moveTo>
                <a:cubicBezTo>
                  <a:pt x="96" y="32"/>
                  <a:pt x="81" y="19"/>
                  <a:pt x="60" y="19"/>
                </a:cubicBezTo>
                <a:cubicBezTo>
                  <a:pt x="39" y="19"/>
                  <a:pt x="24" y="32"/>
                  <a:pt x="21" y="45"/>
                </a:cubicBezTo>
                <a:cubicBezTo>
                  <a:pt x="18" y="55"/>
                  <a:pt x="21" y="64"/>
                  <a:pt x="25" y="72"/>
                </a:cubicBezTo>
                <a:cubicBezTo>
                  <a:pt x="29" y="80"/>
                  <a:pt x="34" y="87"/>
                  <a:pt x="37" y="95"/>
                </a:cubicBezTo>
                <a:cubicBezTo>
                  <a:pt x="39" y="100"/>
                  <a:pt x="40" y="106"/>
                  <a:pt x="41" y="111"/>
                </a:cubicBezTo>
                <a:cubicBezTo>
                  <a:pt x="42" y="115"/>
                  <a:pt x="43" y="116"/>
                  <a:pt x="48" y="116"/>
                </a:cubicBezTo>
                <a:cubicBezTo>
                  <a:pt x="49" y="116"/>
                  <a:pt x="50" y="116"/>
                  <a:pt x="51" y="116"/>
                </a:cubicBezTo>
                <a:cubicBezTo>
                  <a:pt x="51" y="70"/>
                  <a:pt x="51" y="70"/>
                  <a:pt x="51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0" y="70"/>
                  <a:pt x="37" y="68"/>
                  <a:pt x="35" y="66"/>
                </a:cubicBezTo>
                <a:cubicBezTo>
                  <a:pt x="33" y="64"/>
                  <a:pt x="32" y="61"/>
                  <a:pt x="32" y="58"/>
                </a:cubicBezTo>
                <a:cubicBezTo>
                  <a:pt x="32" y="55"/>
                  <a:pt x="33" y="52"/>
                  <a:pt x="35" y="49"/>
                </a:cubicBezTo>
                <a:cubicBezTo>
                  <a:pt x="37" y="47"/>
                  <a:pt x="40" y="46"/>
                  <a:pt x="44" y="46"/>
                </a:cubicBezTo>
                <a:cubicBezTo>
                  <a:pt x="50" y="46"/>
                  <a:pt x="55" y="51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5"/>
                  <a:pt x="66" y="52"/>
                  <a:pt x="68" y="49"/>
                </a:cubicBezTo>
                <a:cubicBezTo>
                  <a:pt x="70" y="47"/>
                  <a:pt x="73" y="46"/>
                  <a:pt x="76" y="46"/>
                </a:cubicBezTo>
                <a:cubicBezTo>
                  <a:pt x="80" y="46"/>
                  <a:pt x="83" y="47"/>
                  <a:pt x="85" y="49"/>
                </a:cubicBezTo>
                <a:cubicBezTo>
                  <a:pt x="87" y="52"/>
                  <a:pt x="88" y="55"/>
                  <a:pt x="88" y="58"/>
                </a:cubicBezTo>
                <a:cubicBezTo>
                  <a:pt x="88" y="61"/>
                  <a:pt x="87" y="64"/>
                  <a:pt x="85" y="66"/>
                </a:cubicBezTo>
                <a:cubicBezTo>
                  <a:pt x="83" y="68"/>
                  <a:pt x="80" y="70"/>
                  <a:pt x="7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1" y="116"/>
                  <a:pt x="72" y="116"/>
                </a:cubicBezTo>
                <a:cubicBezTo>
                  <a:pt x="77" y="116"/>
                  <a:pt x="78" y="115"/>
                  <a:pt x="79" y="111"/>
                </a:cubicBezTo>
                <a:cubicBezTo>
                  <a:pt x="80" y="106"/>
                  <a:pt x="81" y="100"/>
                  <a:pt x="83" y="95"/>
                </a:cubicBezTo>
                <a:cubicBezTo>
                  <a:pt x="86" y="87"/>
                  <a:pt x="91" y="80"/>
                  <a:pt x="95" y="72"/>
                </a:cubicBezTo>
                <a:cubicBezTo>
                  <a:pt x="100" y="64"/>
                  <a:pt x="102" y="55"/>
                  <a:pt x="99" y="45"/>
                </a:cubicBezTo>
                <a:close/>
                <a:moveTo>
                  <a:pt x="64" y="4"/>
                </a:moveTo>
                <a:cubicBezTo>
                  <a:pt x="64" y="2"/>
                  <a:pt x="62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8" y="0"/>
                  <a:pt x="56" y="2"/>
                  <a:pt x="56" y="4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4"/>
                  <a:pt x="58" y="16"/>
                  <a:pt x="60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16"/>
                  <a:pt x="64" y="14"/>
                  <a:pt x="64" y="12"/>
                </a:cubicBezTo>
                <a:lnTo>
                  <a:pt x="64" y="4"/>
                </a:lnTo>
                <a:close/>
                <a:moveTo>
                  <a:pt x="88" y="11"/>
                </a:moveTo>
                <a:cubicBezTo>
                  <a:pt x="89" y="9"/>
                  <a:pt x="89" y="6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4" y="4"/>
                  <a:pt x="82" y="5"/>
                  <a:pt x="81" y="7"/>
                </a:cubicBezTo>
                <a:cubicBezTo>
                  <a:pt x="77" y="14"/>
                  <a:pt x="77" y="14"/>
                  <a:pt x="77" y="14"/>
                </a:cubicBezTo>
                <a:cubicBezTo>
                  <a:pt x="76" y="16"/>
                  <a:pt x="77" y="19"/>
                  <a:pt x="79" y="20"/>
                </a:cubicBezTo>
                <a:cubicBezTo>
                  <a:pt x="79" y="20"/>
                  <a:pt x="79" y="20"/>
                  <a:pt x="79" y="20"/>
                </a:cubicBezTo>
                <a:cubicBezTo>
                  <a:pt x="81" y="21"/>
                  <a:pt x="83" y="20"/>
                  <a:pt x="84" y="18"/>
                </a:cubicBezTo>
                <a:lnTo>
                  <a:pt x="88" y="11"/>
                </a:lnTo>
                <a:close/>
                <a:moveTo>
                  <a:pt x="106" y="25"/>
                </a:moveTo>
                <a:cubicBezTo>
                  <a:pt x="108" y="23"/>
                  <a:pt x="108" y="21"/>
                  <a:pt x="106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5" y="17"/>
                  <a:pt x="102" y="17"/>
                  <a:pt x="100" y="18"/>
                </a:cubicBezTo>
                <a:cubicBezTo>
                  <a:pt x="94" y="24"/>
                  <a:pt x="94" y="24"/>
                  <a:pt x="94" y="24"/>
                </a:cubicBezTo>
                <a:cubicBezTo>
                  <a:pt x="92" y="25"/>
                  <a:pt x="92" y="28"/>
                  <a:pt x="94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95" y="32"/>
                  <a:pt x="98" y="32"/>
                  <a:pt x="100" y="30"/>
                </a:cubicBezTo>
                <a:lnTo>
                  <a:pt x="106" y="25"/>
                </a:lnTo>
                <a:close/>
                <a:moveTo>
                  <a:pt x="115" y="46"/>
                </a:moveTo>
                <a:cubicBezTo>
                  <a:pt x="118" y="46"/>
                  <a:pt x="119" y="43"/>
                  <a:pt x="119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8" y="39"/>
                  <a:pt x="116" y="37"/>
                  <a:pt x="114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4" y="39"/>
                  <a:pt x="102" y="42"/>
                  <a:pt x="102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3" y="46"/>
                  <a:pt x="105" y="48"/>
                  <a:pt x="107" y="48"/>
                </a:cubicBezTo>
                <a:lnTo>
                  <a:pt x="115" y="46"/>
                </a:lnTo>
                <a:close/>
                <a:moveTo>
                  <a:pt x="113" y="69"/>
                </a:moveTo>
                <a:cubicBezTo>
                  <a:pt x="116" y="70"/>
                  <a:pt x="118" y="68"/>
                  <a:pt x="118" y="66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9" y="64"/>
                  <a:pt x="117" y="61"/>
                  <a:pt x="115" y="6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5" y="59"/>
                  <a:pt x="103" y="60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5"/>
                  <a:pt x="103" y="67"/>
                  <a:pt x="106" y="68"/>
                </a:cubicBezTo>
                <a:lnTo>
                  <a:pt x="113" y="69"/>
                </a:lnTo>
                <a:close/>
                <a:moveTo>
                  <a:pt x="35" y="18"/>
                </a:moveTo>
                <a:cubicBezTo>
                  <a:pt x="36" y="20"/>
                  <a:pt x="39" y="21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19"/>
                  <a:pt x="44" y="16"/>
                  <a:pt x="43" y="14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5"/>
                  <a:pt x="35" y="4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6"/>
                  <a:pt x="30" y="9"/>
                  <a:pt x="31" y="11"/>
                </a:cubicBezTo>
                <a:lnTo>
                  <a:pt x="35" y="18"/>
                </a:lnTo>
                <a:close/>
                <a:moveTo>
                  <a:pt x="19" y="30"/>
                </a:moveTo>
                <a:cubicBezTo>
                  <a:pt x="21" y="32"/>
                  <a:pt x="24" y="32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8"/>
                  <a:pt x="27" y="25"/>
                  <a:pt x="25" y="24"/>
                </a:cubicBezTo>
                <a:cubicBezTo>
                  <a:pt x="19" y="18"/>
                  <a:pt x="19" y="18"/>
                  <a:pt x="19" y="18"/>
                </a:cubicBezTo>
                <a:cubicBezTo>
                  <a:pt x="17" y="17"/>
                  <a:pt x="15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1"/>
                  <a:pt x="12" y="23"/>
                  <a:pt x="13" y="25"/>
                </a:cubicBezTo>
                <a:lnTo>
                  <a:pt x="19" y="30"/>
                </a:lnTo>
                <a:close/>
                <a:moveTo>
                  <a:pt x="12" y="48"/>
                </a:moveTo>
                <a:cubicBezTo>
                  <a:pt x="14" y="48"/>
                  <a:pt x="17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2"/>
                  <a:pt x="16" y="39"/>
                  <a:pt x="14" y="39"/>
                </a:cubicBezTo>
                <a:cubicBezTo>
                  <a:pt x="6" y="38"/>
                  <a:pt x="6" y="38"/>
                  <a:pt x="6" y="38"/>
                </a:cubicBezTo>
                <a:cubicBezTo>
                  <a:pt x="3" y="37"/>
                  <a:pt x="1" y="39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2" y="46"/>
                  <a:pt x="4" y="46"/>
                </a:cubicBezTo>
                <a:lnTo>
                  <a:pt x="12" y="48"/>
                </a:lnTo>
                <a:close/>
                <a:moveTo>
                  <a:pt x="14" y="68"/>
                </a:moveTo>
                <a:cubicBezTo>
                  <a:pt x="16" y="67"/>
                  <a:pt x="18" y="65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0"/>
                  <a:pt x="15" y="59"/>
                  <a:pt x="12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1" y="64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8"/>
                  <a:pt x="4" y="70"/>
                  <a:pt x="6" y="69"/>
                </a:cubicBezTo>
                <a:lnTo>
                  <a:pt x="14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55"/>
          <p:cNvSpPr/>
          <p:nvPr/>
        </p:nvSpPr>
        <p:spPr>
          <a:xfrm>
            <a:off x="4629150" y="4338637"/>
            <a:ext cx="458787" cy="671512"/>
          </a:xfrm>
          <a:custGeom>
            <a:avLst/>
            <a:gdLst/>
            <a:ahLst/>
            <a:cxnLst/>
            <a:rect l="l" t="t" r="r" b="b"/>
            <a:pathLst>
              <a:path w="92" h="134" extrusionOk="0">
                <a:moveTo>
                  <a:pt x="55" y="119"/>
                </a:moveTo>
                <a:cubicBezTo>
                  <a:pt x="55" y="129"/>
                  <a:pt x="55" y="129"/>
                  <a:pt x="55" y="129"/>
                </a:cubicBezTo>
                <a:cubicBezTo>
                  <a:pt x="55" y="131"/>
                  <a:pt x="53" y="134"/>
                  <a:pt x="49" y="134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39" y="134"/>
                  <a:pt x="36" y="131"/>
                  <a:pt x="36" y="12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20" y="115"/>
                  <a:pt x="3" y="107"/>
                  <a:pt x="3" y="100"/>
                </a:cubicBezTo>
                <a:cubicBezTo>
                  <a:pt x="3" y="96"/>
                  <a:pt x="6" y="92"/>
                  <a:pt x="6" y="92"/>
                </a:cubicBezTo>
                <a:cubicBezTo>
                  <a:pt x="10" y="88"/>
                  <a:pt x="14" y="87"/>
                  <a:pt x="19" y="90"/>
                </a:cubicBezTo>
                <a:cubicBezTo>
                  <a:pt x="19" y="90"/>
                  <a:pt x="35" y="100"/>
                  <a:pt x="47" y="100"/>
                </a:cubicBezTo>
                <a:cubicBezTo>
                  <a:pt x="64" y="100"/>
                  <a:pt x="70" y="95"/>
                  <a:pt x="70" y="89"/>
                </a:cubicBezTo>
                <a:cubicBezTo>
                  <a:pt x="70" y="86"/>
                  <a:pt x="67" y="81"/>
                  <a:pt x="53" y="77"/>
                </a:cubicBezTo>
                <a:cubicBezTo>
                  <a:pt x="51" y="77"/>
                  <a:pt x="37" y="73"/>
                  <a:pt x="34" y="73"/>
                </a:cubicBezTo>
                <a:cubicBezTo>
                  <a:pt x="16" y="68"/>
                  <a:pt x="0" y="61"/>
                  <a:pt x="0" y="44"/>
                </a:cubicBezTo>
                <a:cubicBezTo>
                  <a:pt x="0" y="29"/>
                  <a:pt x="12" y="17"/>
                  <a:pt x="36" y="14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3" y="0"/>
                  <a:pt x="55" y="2"/>
                  <a:pt x="55" y="5"/>
                </a:cubicBezTo>
                <a:cubicBezTo>
                  <a:pt x="55" y="15"/>
                  <a:pt x="55" y="15"/>
                  <a:pt x="55" y="15"/>
                </a:cubicBezTo>
                <a:cubicBezTo>
                  <a:pt x="71" y="18"/>
                  <a:pt x="85" y="27"/>
                  <a:pt x="85" y="33"/>
                </a:cubicBezTo>
                <a:cubicBezTo>
                  <a:pt x="85" y="37"/>
                  <a:pt x="80" y="41"/>
                  <a:pt x="80" y="41"/>
                </a:cubicBezTo>
                <a:cubicBezTo>
                  <a:pt x="76" y="45"/>
                  <a:pt x="73" y="45"/>
                  <a:pt x="68" y="42"/>
                </a:cubicBezTo>
                <a:cubicBezTo>
                  <a:pt x="68" y="42"/>
                  <a:pt x="56" y="33"/>
                  <a:pt x="45" y="33"/>
                </a:cubicBezTo>
                <a:cubicBezTo>
                  <a:pt x="28" y="33"/>
                  <a:pt x="22" y="38"/>
                  <a:pt x="22" y="43"/>
                </a:cubicBezTo>
                <a:cubicBezTo>
                  <a:pt x="22" y="48"/>
                  <a:pt x="26" y="50"/>
                  <a:pt x="43" y="54"/>
                </a:cubicBezTo>
                <a:cubicBezTo>
                  <a:pt x="45" y="55"/>
                  <a:pt x="57" y="58"/>
                  <a:pt x="60" y="59"/>
                </a:cubicBezTo>
                <a:cubicBezTo>
                  <a:pt x="81" y="64"/>
                  <a:pt x="92" y="75"/>
                  <a:pt x="92" y="89"/>
                </a:cubicBezTo>
                <a:cubicBezTo>
                  <a:pt x="92" y="103"/>
                  <a:pt x="80" y="116"/>
                  <a:pt x="55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55"/>
          <p:cNvSpPr/>
          <p:nvPr/>
        </p:nvSpPr>
        <p:spPr>
          <a:xfrm>
            <a:off x="6613525" y="4708525"/>
            <a:ext cx="636587" cy="531812"/>
          </a:xfrm>
          <a:custGeom>
            <a:avLst/>
            <a:gdLst/>
            <a:ahLst/>
            <a:cxnLst/>
            <a:rect l="l" t="t" r="r" b="b"/>
            <a:pathLst>
              <a:path w="127" h="106" extrusionOk="0">
                <a:moveTo>
                  <a:pt x="17" y="86"/>
                </a:moveTo>
                <a:cubicBezTo>
                  <a:pt x="17" y="58"/>
                  <a:pt x="17" y="58"/>
                  <a:pt x="17" y="58"/>
                </a:cubicBezTo>
                <a:cubicBezTo>
                  <a:pt x="17" y="55"/>
                  <a:pt x="19" y="53"/>
                  <a:pt x="21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31" y="53"/>
                  <a:pt x="33" y="55"/>
                  <a:pt x="33" y="58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9"/>
                  <a:pt x="31" y="91"/>
                  <a:pt x="28" y="91"/>
                </a:cubicBezTo>
                <a:cubicBezTo>
                  <a:pt x="21" y="91"/>
                  <a:pt x="21" y="91"/>
                  <a:pt x="21" y="91"/>
                </a:cubicBezTo>
                <a:cubicBezTo>
                  <a:pt x="19" y="91"/>
                  <a:pt x="17" y="89"/>
                  <a:pt x="17" y="86"/>
                </a:cubicBezTo>
                <a:close/>
                <a:moveTo>
                  <a:pt x="47" y="43"/>
                </a:moveTo>
                <a:cubicBezTo>
                  <a:pt x="45" y="43"/>
                  <a:pt x="43" y="45"/>
                  <a:pt x="43" y="47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89"/>
                  <a:pt x="45" y="91"/>
                  <a:pt x="47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1"/>
                  <a:pt x="58" y="89"/>
                  <a:pt x="58" y="86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5"/>
                  <a:pt x="56" y="43"/>
                  <a:pt x="54" y="43"/>
                </a:cubicBezTo>
                <a:lnTo>
                  <a:pt x="47" y="43"/>
                </a:lnTo>
                <a:close/>
                <a:moveTo>
                  <a:pt x="72" y="35"/>
                </a:moveTo>
                <a:cubicBezTo>
                  <a:pt x="70" y="35"/>
                  <a:pt x="68" y="36"/>
                  <a:pt x="68" y="39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9"/>
                  <a:pt x="70" y="91"/>
                  <a:pt x="72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82" y="91"/>
                  <a:pt x="84" y="89"/>
                  <a:pt x="84" y="86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6"/>
                  <a:pt x="82" y="35"/>
                  <a:pt x="79" y="35"/>
                </a:cubicBezTo>
                <a:lnTo>
                  <a:pt x="72" y="35"/>
                </a:lnTo>
                <a:close/>
                <a:moveTo>
                  <a:pt x="98" y="26"/>
                </a:moveTo>
                <a:cubicBezTo>
                  <a:pt x="96" y="26"/>
                  <a:pt x="94" y="27"/>
                  <a:pt x="94" y="30"/>
                </a:cubicBezTo>
                <a:cubicBezTo>
                  <a:pt x="94" y="86"/>
                  <a:pt x="94" y="86"/>
                  <a:pt x="94" y="86"/>
                </a:cubicBezTo>
                <a:cubicBezTo>
                  <a:pt x="94" y="89"/>
                  <a:pt x="96" y="91"/>
                  <a:pt x="98" y="9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1"/>
                  <a:pt x="109" y="89"/>
                  <a:pt x="109" y="8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7"/>
                  <a:pt x="107" y="26"/>
                  <a:pt x="105" y="26"/>
                </a:cubicBezTo>
                <a:lnTo>
                  <a:pt x="98" y="26"/>
                </a:lnTo>
                <a:close/>
                <a:moveTo>
                  <a:pt x="19" y="42"/>
                </a:moveTo>
                <a:cubicBezTo>
                  <a:pt x="46" y="37"/>
                  <a:pt x="72" y="28"/>
                  <a:pt x="95" y="14"/>
                </a:cubicBezTo>
                <a:cubicBezTo>
                  <a:pt x="97" y="18"/>
                  <a:pt x="97" y="18"/>
                  <a:pt x="97" y="18"/>
                </a:cubicBezTo>
                <a:cubicBezTo>
                  <a:pt x="105" y="5"/>
                  <a:pt x="105" y="5"/>
                  <a:pt x="105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2" y="9"/>
                  <a:pt x="92" y="9"/>
                  <a:pt x="92" y="9"/>
                </a:cubicBezTo>
                <a:cubicBezTo>
                  <a:pt x="70" y="22"/>
                  <a:pt x="45" y="32"/>
                  <a:pt x="18" y="37"/>
                </a:cubicBezTo>
                <a:lnTo>
                  <a:pt x="19" y="42"/>
                </a:lnTo>
                <a:close/>
                <a:moveTo>
                  <a:pt x="127" y="99"/>
                </a:move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13"/>
                  <a:pt x="11" y="13"/>
                  <a:pt x="11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9"/>
                  <a:pt x="5" y="99"/>
                  <a:pt x="5" y="99"/>
                </a:cubicBezTo>
                <a:cubicBezTo>
                  <a:pt x="5" y="101"/>
                  <a:pt x="5" y="101"/>
                  <a:pt x="5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4" y="106"/>
                  <a:pt x="114" y="106"/>
                  <a:pt x="114" y="106"/>
                </a:cubicBezTo>
                <a:lnTo>
                  <a:pt x="12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55"/>
          <p:cNvSpPr/>
          <p:nvPr/>
        </p:nvSpPr>
        <p:spPr>
          <a:xfrm>
            <a:off x="4183062" y="2351087"/>
            <a:ext cx="804862" cy="536575"/>
          </a:xfrm>
          <a:custGeom>
            <a:avLst/>
            <a:gdLst/>
            <a:ahLst/>
            <a:cxnLst/>
            <a:rect l="l" t="t" r="r" b="b"/>
            <a:pathLst>
              <a:path w="161" h="107" extrusionOk="0">
                <a:moveTo>
                  <a:pt x="128" y="10"/>
                </a:moveTo>
                <a:cubicBezTo>
                  <a:pt x="143" y="48"/>
                  <a:pt x="143" y="48"/>
                  <a:pt x="143" y="48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15" y="47"/>
                  <a:pt x="85" y="21"/>
                  <a:pt x="82" y="21"/>
                </a:cubicBezTo>
                <a:cubicBezTo>
                  <a:pt x="80" y="21"/>
                  <a:pt x="70" y="24"/>
                  <a:pt x="69" y="24"/>
                </a:cubicBezTo>
                <a:cubicBezTo>
                  <a:pt x="69" y="24"/>
                  <a:pt x="64" y="26"/>
                  <a:pt x="59" y="26"/>
                </a:cubicBezTo>
                <a:cubicBezTo>
                  <a:pt x="56" y="26"/>
                  <a:pt x="55" y="26"/>
                  <a:pt x="53" y="25"/>
                </a:cubicBezTo>
                <a:cubicBezTo>
                  <a:pt x="52" y="24"/>
                  <a:pt x="52" y="23"/>
                  <a:pt x="52" y="22"/>
                </a:cubicBezTo>
                <a:cubicBezTo>
                  <a:pt x="52" y="20"/>
                  <a:pt x="54" y="18"/>
                  <a:pt x="55" y="18"/>
                </a:cubicBezTo>
                <a:cubicBezTo>
                  <a:pt x="63" y="13"/>
                  <a:pt x="84" y="5"/>
                  <a:pt x="86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92" y="5"/>
                  <a:pt x="125" y="10"/>
                  <a:pt x="128" y="10"/>
                </a:cubicBezTo>
                <a:close/>
                <a:moveTo>
                  <a:pt x="142" y="0"/>
                </a:moveTo>
                <a:cubicBezTo>
                  <a:pt x="141" y="0"/>
                  <a:pt x="141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2" y="5"/>
                </a:cubicBezTo>
                <a:cubicBezTo>
                  <a:pt x="131" y="6"/>
                  <a:pt x="131" y="7"/>
                  <a:pt x="132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0"/>
                  <a:pt x="152" y="49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0" y="47"/>
                  <a:pt x="160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1"/>
                  <a:pt x="143" y="0"/>
                  <a:pt x="142" y="0"/>
                </a:cubicBezTo>
                <a:close/>
                <a:moveTo>
                  <a:pt x="0" y="53"/>
                </a:moveTo>
                <a:cubicBezTo>
                  <a:pt x="0" y="55"/>
                  <a:pt x="1" y="56"/>
                  <a:pt x="1" y="57"/>
                </a:cubicBezTo>
                <a:cubicBezTo>
                  <a:pt x="2" y="57"/>
                  <a:pt x="3" y="58"/>
                  <a:pt x="4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9"/>
                  <a:pt x="15" y="57"/>
                  <a:pt x="15" y="55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9"/>
                  <a:pt x="18" y="8"/>
                  <a:pt x="18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7"/>
                  <a:pt x="4" y="9"/>
                </a:cubicBezTo>
                <a:lnTo>
                  <a:pt x="0" y="53"/>
                </a:lnTo>
                <a:close/>
                <a:moveTo>
                  <a:pt x="66" y="93"/>
                </a:moveTo>
                <a:cubicBezTo>
                  <a:pt x="66" y="91"/>
                  <a:pt x="65" y="90"/>
                  <a:pt x="64" y="89"/>
                </a:cubicBezTo>
                <a:cubicBezTo>
                  <a:pt x="61" y="86"/>
                  <a:pt x="58" y="87"/>
                  <a:pt x="56" y="90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2"/>
                  <a:pt x="50" y="105"/>
                  <a:pt x="51" y="106"/>
                </a:cubicBezTo>
                <a:cubicBezTo>
                  <a:pt x="52" y="107"/>
                  <a:pt x="53" y="107"/>
                  <a:pt x="54" y="107"/>
                </a:cubicBezTo>
                <a:cubicBezTo>
                  <a:pt x="56" y="107"/>
                  <a:pt x="58" y="106"/>
                  <a:pt x="59" y="105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6"/>
                  <a:pt x="67" y="94"/>
                  <a:pt x="66" y="93"/>
                </a:cubicBezTo>
                <a:close/>
                <a:moveTo>
                  <a:pt x="35" y="90"/>
                </a:moveTo>
                <a:cubicBezTo>
                  <a:pt x="33" y="93"/>
                  <a:pt x="34" y="95"/>
                  <a:pt x="37" y="98"/>
                </a:cubicBezTo>
                <a:cubicBezTo>
                  <a:pt x="40" y="100"/>
                  <a:pt x="43" y="100"/>
                  <a:pt x="45" y="97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3"/>
                  <a:pt x="53" y="80"/>
                  <a:pt x="52" y="79"/>
                </a:cubicBezTo>
                <a:cubicBezTo>
                  <a:pt x="49" y="77"/>
                  <a:pt x="46" y="77"/>
                  <a:pt x="44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1"/>
                  <a:pt x="22" y="82"/>
                  <a:pt x="23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8" y="90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5"/>
                  <a:pt x="43" y="73"/>
                  <a:pt x="43" y="72"/>
                </a:cubicBezTo>
                <a:cubicBezTo>
                  <a:pt x="43" y="70"/>
                  <a:pt x="42" y="69"/>
                  <a:pt x="41" y="68"/>
                </a:cubicBezTo>
                <a:cubicBezTo>
                  <a:pt x="38" y="66"/>
                  <a:pt x="35" y="66"/>
                  <a:pt x="32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5"/>
                  <a:pt x="28" y="75"/>
                  <a:pt x="28" y="75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1"/>
                  <a:pt x="31" y="58"/>
                  <a:pt x="30" y="57"/>
                </a:cubicBezTo>
                <a:cubicBezTo>
                  <a:pt x="27" y="55"/>
                  <a:pt x="24" y="55"/>
                  <a:pt x="21" y="58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3" y="68"/>
                  <a:pt x="12" y="70"/>
                  <a:pt x="13" y="71"/>
                </a:cubicBezTo>
                <a:cubicBezTo>
                  <a:pt x="13" y="73"/>
                  <a:pt x="14" y="74"/>
                  <a:pt x="14" y="74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6"/>
                  <a:pt x="22" y="75"/>
                </a:cubicBezTo>
                <a:close/>
                <a:moveTo>
                  <a:pt x="122" y="67"/>
                </a:moveTo>
                <a:cubicBezTo>
                  <a:pt x="124" y="65"/>
                  <a:pt x="125" y="61"/>
                  <a:pt x="122" y="58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03" y="42"/>
                  <a:pt x="86" y="27"/>
                  <a:pt x="82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6" y="30"/>
                  <a:pt x="53" y="29"/>
                  <a:pt x="51" y="28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2"/>
                  <a:pt x="24" y="52"/>
                  <a:pt x="26" y="52"/>
                </a:cubicBezTo>
                <a:cubicBezTo>
                  <a:pt x="28" y="52"/>
                  <a:pt x="30" y="52"/>
                  <a:pt x="32" y="54"/>
                </a:cubicBezTo>
                <a:cubicBezTo>
                  <a:pt x="35" y="56"/>
                  <a:pt x="36" y="60"/>
                  <a:pt x="36" y="63"/>
                </a:cubicBezTo>
                <a:cubicBezTo>
                  <a:pt x="38" y="62"/>
                  <a:pt x="41" y="63"/>
                  <a:pt x="43" y="65"/>
                </a:cubicBezTo>
                <a:cubicBezTo>
                  <a:pt x="46" y="67"/>
                  <a:pt x="47" y="71"/>
                  <a:pt x="47" y="74"/>
                </a:cubicBezTo>
                <a:cubicBezTo>
                  <a:pt x="49" y="74"/>
                  <a:pt x="52" y="74"/>
                  <a:pt x="54" y="76"/>
                </a:cubicBezTo>
                <a:cubicBezTo>
                  <a:pt x="57" y="78"/>
                  <a:pt x="58" y="81"/>
                  <a:pt x="58" y="84"/>
                </a:cubicBezTo>
                <a:cubicBezTo>
                  <a:pt x="61" y="83"/>
                  <a:pt x="64" y="84"/>
                  <a:pt x="66" y="86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100"/>
                  <a:pt x="75" y="100"/>
                  <a:pt x="76" y="100"/>
                </a:cubicBezTo>
                <a:cubicBezTo>
                  <a:pt x="78" y="100"/>
                  <a:pt x="80" y="99"/>
                  <a:pt x="81" y="98"/>
                </a:cubicBezTo>
                <a:cubicBezTo>
                  <a:pt x="82" y="96"/>
                  <a:pt x="83" y="94"/>
                  <a:pt x="81" y="92"/>
                </a:cubicBezTo>
                <a:cubicBezTo>
                  <a:pt x="81" y="91"/>
                  <a:pt x="81" y="91"/>
                  <a:pt x="81" y="91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7" y="79"/>
                  <a:pt x="67" y="78"/>
                </a:cubicBezTo>
                <a:cubicBezTo>
                  <a:pt x="67" y="78"/>
                  <a:pt x="67" y="77"/>
                  <a:pt x="67" y="77"/>
                </a:cubicBezTo>
                <a:cubicBezTo>
                  <a:pt x="68" y="76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2"/>
                  <a:pt x="90" y="93"/>
                  <a:pt x="91" y="93"/>
                </a:cubicBezTo>
                <a:cubicBezTo>
                  <a:pt x="93" y="93"/>
                  <a:pt x="95" y="92"/>
                  <a:pt x="96" y="90"/>
                </a:cubicBezTo>
                <a:cubicBezTo>
                  <a:pt x="97" y="89"/>
                  <a:pt x="97" y="87"/>
                  <a:pt x="97" y="86"/>
                </a:cubicBezTo>
                <a:cubicBezTo>
                  <a:pt x="97" y="84"/>
                  <a:pt x="96" y="83"/>
                  <a:pt x="95" y="81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1"/>
                  <a:pt x="82" y="71"/>
                  <a:pt x="82" y="70"/>
                </a:cubicBezTo>
                <a:cubicBezTo>
                  <a:pt x="82" y="70"/>
                  <a:pt x="82" y="69"/>
                  <a:pt x="82" y="68"/>
                </a:cubicBezTo>
                <a:cubicBezTo>
                  <a:pt x="83" y="68"/>
                  <a:pt x="85" y="67"/>
                  <a:pt x="85" y="68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2"/>
                  <a:pt x="104" y="83"/>
                  <a:pt x="106" y="83"/>
                </a:cubicBezTo>
                <a:cubicBezTo>
                  <a:pt x="107" y="83"/>
                  <a:pt x="109" y="82"/>
                  <a:pt x="111" y="80"/>
                </a:cubicBezTo>
                <a:cubicBezTo>
                  <a:pt x="112" y="78"/>
                  <a:pt x="113" y="77"/>
                  <a:pt x="113" y="76"/>
                </a:cubicBezTo>
                <a:cubicBezTo>
                  <a:pt x="112" y="74"/>
                  <a:pt x="112" y="73"/>
                  <a:pt x="110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7" y="60"/>
                  <a:pt x="97" y="60"/>
                  <a:pt x="97" y="60"/>
                </a:cubicBezTo>
                <a:cubicBezTo>
                  <a:pt x="96" y="60"/>
                  <a:pt x="96" y="58"/>
                  <a:pt x="96" y="57"/>
                </a:cubicBezTo>
                <a:cubicBezTo>
                  <a:pt x="97" y="57"/>
                  <a:pt x="99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6" y="71"/>
                  <a:pt x="120" y="70"/>
                  <a:pt x="12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55"/>
          <p:cNvSpPr/>
          <p:nvPr/>
        </p:nvSpPr>
        <p:spPr>
          <a:xfrm>
            <a:off x="5969000" y="1304925"/>
            <a:ext cx="620712" cy="560387"/>
          </a:xfrm>
          <a:custGeom>
            <a:avLst/>
            <a:gdLst/>
            <a:ahLst/>
            <a:cxnLst/>
            <a:rect l="l" t="t" r="r" b="b"/>
            <a:pathLst>
              <a:path w="124" h="112" extrusionOk="0">
                <a:moveTo>
                  <a:pt x="85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7" y="11"/>
                  <a:pt x="73" y="7"/>
                  <a:pt x="69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8" y="11"/>
                  <a:pt x="4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7"/>
                  <a:pt x="46" y="0"/>
                  <a:pt x="5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4" y="7"/>
                  <a:pt x="85" y="15"/>
                </a:cubicBezTo>
                <a:close/>
                <a:moveTo>
                  <a:pt x="19" y="63"/>
                </a:moveTo>
                <a:cubicBezTo>
                  <a:pt x="50" y="63"/>
                  <a:pt x="50" y="63"/>
                  <a:pt x="50" y="63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5"/>
                  <a:pt x="53" y="52"/>
                  <a:pt x="56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1" y="52"/>
                  <a:pt x="74" y="55"/>
                  <a:pt x="74" y="58"/>
                </a:cubicBezTo>
                <a:cubicBezTo>
                  <a:pt x="74" y="63"/>
                  <a:pt x="74" y="63"/>
                  <a:pt x="74" y="63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15" y="63"/>
                  <a:pt x="123" y="55"/>
                  <a:pt x="124" y="4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26"/>
                  <a:pt x="118" y="19"/>
                  <a:pt x="110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55"/>
                  <a:pt x="9" y="63"/>
                  <a:pt x="19" y="63"/>
                </a:cubicBezTo>
                <a:close/>
                <a:moveTo>
                  <a:pt x="105" y="68"/>
                </a:moveTo>
                <a:cubicBezTo>
                  <a:pt x="74" y="68"/>
                  <a:pt x="74" y="68"/>
                  <a:pt x="74" y="68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6"/>
                  <a:pt x="71" y="78"/>
                  <a:pt x="68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3" y="78"/>
                  <a:pt x="50" y="76"/>
                  <a:pt x="50" y="72"/>
                </a:cubicBezTo>
                <a:cubicBezTo>
                  <a:pt x="50" y="68"/>
                  <a:pt x="50" y="68"/>
                  <a:pt x="5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3"/>
                  <a:pt x="0" y="5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5"/>
                  <a:pt x="7" y="112"/>
                  <a:pt x="15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18" y="112"/>
                  <a:pt x="124" y="105"/>
                  <a:pt x="124" y="95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0" y="63"/>
                  <a:pt x="113" y="68"/>
                  <a:pt x="105" y="68"/>
                </a:cubicBezTo>
                <a:close/>
                <a:moveTo>
                  <a:pt x="68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5" y="57"/>
                  <a:pt x="54" y="58"/>
                  <a:pt x="54" y="5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7"/>
                  <a:pt x="54" y="67"/>
                  <a:pt x="54" y="67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2"/>
                  <a:pt x="54" y="72"/>
                  <a:pt x="54" y="72"/>
                </a:cubicBezTo>
                <a:cubicBezTo>
                  <a:pt x="54" y="73"/>
                  <a:pt x="55" y="74"/>
                  <a:pt x="56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9" y="74"/>
                  <a:pt x="70" y="73"/>
                  <a:pt x="70" y="72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8"/>
                  <a:pt x="69" y="57"/>
                  <a:pt x="68" y="57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DEF93FF5-220C-4F0F-91FD-FD2A66A0836A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23FFCADD-9FFB-4657-B019-7689CE267812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941AF619-1534-45B9-939F-9B31DEAF724D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653439D5-AA86-4E00-9DC8-B6CB0044EF9D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874E4111-EE9E-459E-BE6B-617A4F0D8D40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A57EB54F-E4CF-4B7F-8B8E-87815D721BA0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98ECAD8F-4A6C-43F9-84C6-BC058CC134F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102E64DC-A918-40B0-B73B-54D4CB71CA43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04531337-86B1-46A9-971B-6F30FB47B207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D80F2687-6314-4030-8806-5A0FCEB34121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56"/>
          <p:cNvSpPr/>
          <p:nvPr/>
        </p:nvSpPr>
        <p:spPr>
          <a:xfrm>
            <a:off x="4316412" y="947737"/>
            <a:ext cx="3373437" cy="3067050"/>
          </a:xfrm>
          <a:custGeom>
            <a:avLst/>
            <a:gdLst/>
            <a:ahLst/>
            <a:cxnLst/>
            <a:rect l="l" t="t" r="r" b="b"/>
            <a:pathLst>
              <a:path w="721" h="655" extrusionOk="0">
                <a:moveTo>
                  <a:pt x="671" y="451"/>
                </a:moveTo>
                <a:cubicBezTo>
                  <a:pt x="721" y="224"/>
                  <a:pt x="598" y="57"/>
                  <a:pt x="586" y="41"/>
                </a:cubicBezTo>
                <a:cubicBezTo>
                  <a:pt x="521" y="14"/>
                  <a:pt x="451" y="0"/>
                  <a:pt x="380" y="0"/>
                </a:cubicBezTo>
                <a:cubicBezTo>
                  <a:pt x="237" y="0"/>
                  <a:pt x="100" y="58"/>
                  <a:pt x="0" y="160"/>
                </a:cubicBezTo>
                <a:cubicBezTo>
                  <a:pt x="29" y="152"/>
                  <a:pt x="77" y="142"/>
                  <a:pt x="135" y="142"/>
                </a:cubicBezTo>
                <a:cubicBezTo>
                  <a:pt x="211" y="142"/>
                  <a:pt x="306" y="158"/>
                  <a:pt x="403" y="215"/>
                </a:cubicBezTo>
                <a:cubicBezTo>
                  <a:pt x="592" y="326"/>
                  <a:pt x="583" y="529"/>
                  <a:pt x="583" y="531"/>
                </a:cubicBezTo>
                <a:cubicBezTo>
                  <a:pt x="583" y="577"/>
                  <a:pt x="567" y="621"/>
                  <a:pt x="540" y="655"/>
                </a:cubicBezTo>
                <a:cubicBezTo>
                  <a:pt x="592" y="617"/>
                  <a:pt x="648" y="553"/>
                  <a:pt x="671" y="451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56"/>
          <p:cNvSpPr/>
          <p:nvPr/>
        </p:nvSpPr>
        <p:spPr>
          <a:xfrm>
            <a:off x="3609975" y="1463675"/>
            <a:ext cx="3265487" cy="3127375"/>
          </a:xfrm>
          <a:custGeom>
            <a:avLst/>
            <a:gdLst/>
            <a:ahLst/>
            <a:cxnLst/>
            <a:rect l="l" t="t" r="r" b="b"/>
            <a:pathLst>
              <a:path w="698" h="668" extrusionOk="0">
                <a:moveTo>
                  <a:pt x="594" y="228"/>
                </a:moveTo>
                <a:cubicBezTo>
                  <a:pt x="637" y="242"/>
                  <a:pt x="673" y="270"/>
                  <a:pt x="698" y="305"/>
                </a:cubicBezTo>
                <a:cubicBezTo>
                  <a:pt x="677" y="244"/>
                  <a:pt x="634" y="171"/>
                  <a:pt x="546" y="119"/>
                </a:cubicBezTo>
                <a:cubicBezTo>
                  <a:pt x="344" y="0"/>
                  <a:pt x="151" y="65"/>
                  <a:pt x="129" y="74"/>
                </a:cubicBezTo>
                <a:cubicBezTo>
                  <a:pt x="46" y="170"/>
                  <a:pt x="0" y="293"/>
                  <a:pt x="0" y="421"/>
                </a:cubicBezTo>
                <a:cubicBezTo>
                  <a:pt x="0" y="507"/>
                  <a:pt x="21" y="592"/>
                  <a:pt x="61" y="668"/>
                </a:cubicBezTo>
                <a:cubicBezTo>
                  <a:pt x="65" y="600"/>
                  <a:pt x="90" y="432"/>
                  <a:pt x="238" y="301"/>
                </a:cubicBezTo>
                <a:cubicBezTo>
                  <a:pt x="401" y="158"/>
                  <a:pt x="586" y="225"/>
                  <a:pt x="594" y="228"/>
                </a:cubicBez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56"/>
          <p:cNvSpPr/>
          <p:nvPr/>
        </p:nvSpPr>
        <p:spPr>
          <a:xfrm>
            <a:off x="3960812" y="2520950"/>
            <a:ext cx="2554287" cy="3400425"/>
          </a:xfrm>
          <a:custGeom>
            <a:avLst/>
            <a:gdLst/>
            <a:ahLst/>
            <a:cxnLst/>
            <a:rect l="l" t="t" r="r" b="b"/>
            <a:pathLst>
              <a:path w="546" h="726" extrusionOk="0">
                <a:moveTo>
                  <a:pt x="2" y="470"/>
                </a:moveTo>
                <a:cubicBezTo>
                  <a:pt x="99" y="630"/>
                  <a:pt x="269" y="726"/>
                  <a:pt x="456" y="726"/>
                </a:cubicBezTo>
                <a:cubicBezTo>
                  <a:pt x="486" y="726"/>
                  <a:pt x="516" y="723"/>
                  <a:pt x="546" y="718"/>
                </a:cubicBezTo>
                <a:cubicBezTo>
                  <a:pt x="483" y="693"/>
                  <a:pt x="331" y="617"/>
                  <a:pt x="252" y="436"/>
                </a:cubicBezTo>
                <a:cubicBezTo>
                  <a:pt x="165" y="235"/>
                  <a:pt x="291" y="77"/>
                  <a:pt x="292" y="75"/>
                </a:cubicBezTo>
                <a:cubicBezTo>
                  <a:pt x="293" y="75"/>
                  <a:pt x="293" y="75"/>
                  <a:pt x="293" y="75"/>
                </a:cubicBezTo>
                <a:cubicBezTo>
                  <a:pt x="319" y="38"/>
                  <a:pt x="357" y="12"/>
                  <a:pt x="400" y="0"/>
                </a:cubicBezTo>
                <a:cubicBezTo>
                  <a:pt x="336" y="0"/>
                  <a:pt x="252" y="19"/>
                  <a:pt x="174" y="88"/>
                </a:cubicBezTo>
                <a:cubicBezTo>
                  <a:pt x="0" y="242"/>
                  <a:pt x="1" y="448"/>
                  <a:pt x="2" y="470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56"/>
          <p:cNvSpPr/>
          <p:nvPr/>
        </p:nvSpPr>
        <p:spPr>
          <a:xfrm>
            <a:off x="5776912" y="1200150"/>
            <a:ext cx="2801937" cy="3460750"/>
          </a:xfrm>
          <a:custGeom>
            <a:avLst/>
            <a:gdLst/>
            <a:ahLst/>
            <a:cxnLst/>
            <a:rect l="l" t="t" r="r" b="b"/>
            <a:pathLst>
              <a:path w="599" h="739" extrusionOk="0">
                <a:moveTo>
                  <a:pt x="0" y="668"/>
                </a:moveTo>
                <a:cubicBezTo>
                  <a:pt x="53" y="705"/>
                  <a:pt x="131" y="739"/>
                  <a:pt x="233" y="729"/>
                </a:cubicBezTo>
                <a:cubicBezTo>
                  <a:pt x="464" y="707"/>
                  <a:pt x="585" y="540"/>
                  <a:pt x="597" y="521"/>
                </a:cubicBezTo>
                <a:cubicBezTo>
                  <a:pt x="598" y="506"/>
                  <a:pt x="599" y="491"/>
                  <a:pt x="599" y="477"/>
                </a:cubicBezTo>
                <a:cubicBezTo>
                  <a:pt x="599" y="273"/>
                  <a:pt x="484" y="89"/>
                  <a:pt x="303" y="0"/>
                </a:cubicBezTo>
                <a:cubicBezTo>
                  <a:pt x="339" y="57"/>
                  <a:pt x="418" y="208"/>
                  <a:pt x="375" y="401"/>
                </a:cubicBezTo>
                <a:cubicBezTo>
                  <a:pt x="328" y="613"/>
                  <a:pt x="138" y="667"/>
                  <a:pt x="130" y="669"/>
                </a:cubicBezTo>
                <a:cubicBezTo>
                  <a:pt x="89" y="683"/>
                  <a:pt x="41" y="682"/>
                  <a:pt x="0" y="668"/>
                </a:cubicBez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56"/>
          <p:cNvSpPr/>
          <p:nvPr/>
        </p:nvSpPr>
        <p:spPr>
          <a:xfrm>
            <a:off x="5018087" y="3406775"/>
            <a:ext cx="3532187" cy="2449512"/>
          </a:xfrm>
          <a:custGeom>
            <a:avLst/>
            <a:gdLst/>
            <a:ahLst/>
            <a:cxnLst/>
            <a:rect l="l" t="t" r="r" b="b"/>
            <a:pathLst>
              <a:path w="755" h="523" extrusionOk="0">
                <a:moveTo>
                  <a:pt x="41" y="241"/>
                </a:moveTo>
                <a:cubicBezTo>
                  <a:pt x="134" y="454"/>
                  <a:pt x="331" y="517"/>
                  <a:pt x="351" y="523"/>
                </a:cubicBezTo>
                <a:cubicBezTo>
                  <a:pt x="565" y="473"/>
                  <a:pt x="724" y="298"/>
                  <a:pt x="755" y="82"/>
                </a:cubicBezTo>
                <a:cubicBezTo>
                  <a:pt x="713" y="135"/>
                  <a:pt x="595" y="255"/>
                  <a:pt x="397" y="274"/>
                </a:cubicBezTo>
                <a:cubicBezTo>
                  <a:pt x="179" y="295"/>
                  <a:pt x="67" y="126"/>
                  <a:pt x="66" y="124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41" y="89"/>
                  <a:pt x="27" y="48"/>
                  <a:pt x="27" y="6"/>
                </a:cubicBezTo>
                <a:cubicBezTo>
                  <a:pt x="27" y="4"/>
                  <a:pt x="27" y="2"/>
                  <a:pt x="27" y="0"/>
                </a:cubicBezTo>
                <a:cubicBezTo>
                  <a:pt x="8" y="62"/>
                  <a:pt x="0" y="147"/>
                  <a:pt x="41" y="241"/>
                </a:cubicBez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56"/>
          <p:cNvSpPr/>
          <p:nvPr/>
        </p:nvSpPr>
        <p:spPr>
          <a:xfrm>
            <a:off x="6426200" y="1322387"/>
            <a:ext cx="595312" cy="706437"/>
          </a:xfrm>
          <a:custGeom>
            <a:avLst/>
            <a:gdLst/>
            <a:ahLst/>
            <a:cxnLst/>
            <a:rect l="l" t="t" r="r" b="b"/>
            <a:pathLst>
              <a:path w="127" h="151" extrusionOk="0">
                <a:moveTo>
                  <a:pt x="85" y="146"/>
                </a:moveTo>
                <a:cubicBezTo>
                  <a:pt x="85" y="149"/>
                  <a:pt x="82" y="151"/>
                  <a:pt x="79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5" y="151"/>
                  <a:pt x="42" y="149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3"/>
                  <a:pt x="45" y="141"/>
                  <a:pt x="47" y="141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82" y="141"/>
                  <a:pt x="85" y="143"/>
                  <a:pt x="85" y="146"/>
                </a:cubicBezTo>
                <a:close/>
                <a:moveTo>
                  <a:pt x="85" y="132"/>
                </a:moveTo>
                <a:cubicBezTo>
                  <a:pt x="85" y="129"/>
                  <a:pt x="82" y="127"/>
                  <a:pt x="79" y="127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5" y="127"/>
                  <a:pt x="42" y="129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5"/>
                  <a:pt x="45" y="137"/>
                  <a:pt x="47" y="137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82" y="137"/>
                  <a:pt x="85" y="135"/>
                  <a:pt x="85" y="132"/>
                </a:cubicBezTo>
                <a:close/>
                <a:moveTo>
                  <a:pt x="68" y="74"/>
                </a:move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60" y="124"/>
                  <a:pt x="62" y="124"/>
                  <a:pt x="63" y="124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5" y="124"/>
                  <a:pt x="67" y="124"/>
                  <a:pt x="68" y="124"/>
                </a:cubicBezTo>
                <a:lnTo>
                  <a:pt x="68" y="74"/>
                </a:lnTo>
                <a:close/>
                <a:moveTo>
                  <a:pt x="46" y="54"/>
                </a:moveTo>
                <a:cubicBezTo>
                  <a:pt x="42" y="54"/>
                  <a:pt x="38" y="58"/>
                  <a:pt x="38" y="62"/>
                </a:cubicBezTo>
                <a:cubicBezTo>
                  <a:pt x="38" y="66"/>
                  <a:pt x="42" y="69"/>
                  <a:pt x="46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8"/>
                  <a:pt x="50" y="54"/>
                  <a:pt x="46" y="54"/>
                </a:cubicBezTo>
                <a:close/>
                <a:moveTo>
                  <a:pt x="89" y="62"/>
                </a:moveTo>
                <a:cubicBezTo>
                  <a:pt x="89" y="58"/>
                  <a:pt x="85" y="54"/>
                  <a:pt x="81" y="54"/>
                </a:cubicBezTo>
                <a:cubicBezTo>
                  <a:pt x="77" y="54"/>
                  <a:pt x="73" y="58"/>
                  <a:pt x="73" y="62"/>
                </a:cubicBezTo>
                <a:cubicBezTo>
                  <a:pt x="73" y="69"/>
                  <a:pt x="73" y="69"/>
                  <a:pt x="73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85" y="69"/>
                  <a:pt x="89" y="66"/>
                  <a:pt x="89" y="62"/>
                </a:cubicBezTo>
                <a:close/>
                <a:moveTo>
                  <a:pt x="105" y="48"/>
                </a:moveTo>
                <a:cubicBezTo>
                  <a:pt x="102" y="34"/>
                  <a:pt x="86" y="20"/>
                  <a:pt x="63" y="20"/>
                </a:cubicBezTo>
                <a:cubicBezTo>
                  <a:pt x="41" y="20"/>
                  <a:pt x="25" y="34"/>
                  <a:pt x="21" y="48"/>
                </a:cubicBezTo>
                <a:cubicBezTo>
                  <a:pt x="19" y="58"/>
                  <a:pt x="21" y="68"/>
                  <a:pt x="26" y="77"/>
                </a:cubicBezTo>
                <a:cubicBezTo>
                  <a:pt x="31" y="86"/>
                  <a:pt x="35" y="93"/>
                  <a:pt x="39" y="102"/>
                </a:cubicBezTo>
                <a:cubicBezTo>
                  <a:pt x="41" y="107"/>
                  <a:pt x="42" y="113"/>
                  <a:pt x="43" y="118"/>
                </a:cubicBezTo>
                <a:cubicBezTo>
                  <a:pt x="44" y="122"/>
                  <a:pt x="45" y="124"/>
                  <a:pt x="50" y="124"/>
                </a:cubicBezTo>
                <a:cubicBezTo>
                  <a:pt x="51" y="124"/>
                  <a:pt x="52" y="124"/>
                  <a:pt x="53" y="124"/>
                </a:cubicBezTo>
                <a:cubicBezTo>
                  <a:pt x="53" y="74"/>
                  <a:pt x="53" y="74"/>
                  <a:pt x="53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2" y="74"/>
                  <a:pt x="39" y="73"/>
                  <a:pt x="37" y="71"/>
                </a:cubicBezTo>
                <a:cubicBezTo>
                  <a:pt x="35" y="68"/>
                  <a:pt x="33" y="65"/>
                  <a:pt x="33" y="62"/>
                </a:cubicBezTo>
                <a:cubicBezTo>
                  <a:pt x="33" y="58"/>
                  <a:pt x="35" y="55"/>
                  <a:pt x="37" y="53"/>
                </a:cubicBezTo>
                <a:cubicBezTo>
                  <a:pt x="39" y="50"/>
                  <a:pt x="42" y="49"/>
                  <a:pt x="46" y="49"/>
                </a:cubicBezTo>
                <a:cubicBezTo>
                  <a:pt x="53" y="49"/>
                  <a:pt x="58" y="55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9" y="58"/>
                  <a:pt x="70" y="55"/>
                  <a:pt x="72" y="53"/>
                </a:cubicBezTo>
                <a:cubicBezTo>
                  <a:pt x="75" y="50"/>
                  <a:pt x="78" y="49"/>
                  <a:pt x="81" y="49"/>
                </a:cubicBezTo>
                <a:cubicBezTo>
                  <a:pt x="84" y="49"/>
                  <a:pt x="88" y="50"/>
                  <a:pt x="90" y="53"/>
                </a:cubicBezTo>
                <a:cubicBezTo>
                  <a:pt x="92" y="55"/>
                  <a:pt x="94" y="58"/>
                  <a:pt x="94" y="62"/>
                </a:cubicBezTo>
                <a:cubicBezTo>
                  <a:pt x="94" y="65"/>
                  <a:pt x="92" y="68"/>
                  <a:pt x="90" y="71"/>
                </a:cubicBezTo>
                <a:cubicBezTo>
                  <a:pt x="88" y="73"/>
                  <a:pt x="84" y="74"/>
                  <a:pt x="81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4" y="124"/>
                  <a:pt x="75" y="124"/>
                  <a:pt x="76" y="124"/>
                </a:cubicBezTo>
                <a:cubicBezTo>
                  <a:pt x="81" y="124"/>
                  <a:pt x="83" y="122"/>
                  <a:pt x="84" y="118"/>
                </a:cubicBezTo>
                <a:cubicBezTo>
                  <a:pt x="85" y="113"/>
                  <a:pt x="86" y="107"/>
                  <a:pt x="88" y="102"/>
                </a:cubicBezTo>
                <a:cubicBezTo>
                  <a:pt x="92" y="93"/>
                  <a:pt x="96" y="86"/>
                  <a:pt x="101" y="77"/>
                </a:cubicBezTo>
                <a:cubicBezTo>
                  <a:pt x="106" y="68"/>
                  <a:pt x="108" y="58"/>
                  <a:pt x="105" y="48"/>
                </a:cubicBezTo>
                <a:close/>
                <a:moveTo>
                  <a:pt x="68" y="4"/>
                </a:moveTo>
                <a:cubicBezTo>
                  <a:pt x="68" y="2"/>
                  <a:pt x="66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9" y="2"/>
                  <a:pt x="59" y="4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5"/>
                  <a:pt x="61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6" y="17"/>
                  <a:pt x="68" y="15"/>
                  <a:pt x="68" y="13"/>
                </a:cubicBezTo>
                <a:lnTo>
                  <a:pt x="68" y="4"/>
                </a:lnTo>
                <a:close/>
                <a:moveTo>
                  <a:pt x="94" y="12"/>
                </a:moveTo>
                <a:cubicBezTo>
                  <a:pt x="95" y="9"/>
                  <a:pt x="94" y="7"/>
                  <a:pt x="92" y="5"/>
                </a:cubicBezTo>
                <a:cubicBezTo>
                  <a:pt x="92" y="5"/>
                  <a:pt x="92" y="5"/>
                  <a:pt x="92" y="5"/>
                </a:cubicBezTo>
                <a:cubicBezTo>
                  <a:pt x="90" y="4"/>
                  <a:pt x="87" y="5"/>
                  <a:pt x="86" y="7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7"/>
                  <a:pt x="81" y="20"/>
                  <a:pt x="83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6" y="22"/>
                  <a:pt x="88" y="21"/>
                  <a:pt x="90" y="19"/>
                </a:cubicBezTo>
                <a:lnTo>
                  <a:pt x="94" y="12"/>
                </a:lnTo>
                <a:close/>
                <a:moveTo>
                  <a:pt x="113" y="27"/>
                </a:moveTo>
                <a:cubicBezTo>
                  <a:pt x="114" y="25"/>
                  <a:pt x="115" y="22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18"/>
                  <a:pt x="108" y="18"/>
                  <a:pt x="106" y="20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8" y="27"/>
                  <a:pt x="98" y="30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1" y="34"/>
                  <a:pt x="104" y="34"/>
                  <a:pt x="106" y="32"/>
                </a:cubicBezTo>
                <a:lnTo>
                  <a:pt x="113" y="27"/>
                </a:lnTo>
                <a:close/>
                <a:moveTo>
                  <a:pt x="123" y="49"/>
                </a:moveTo>
                <a:cubicBezTo>
                  <a:pt x="125" y="49"/>
                  <a:pt x="127" y="46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1"/>
                  <a:pt x="123" y="40"/>
                  <a:pt x="121" y="40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0" y="42"/>
                  <a:pt x="108" y="45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50"/>
                  <a:pt x="112" y="51"/>
                  <a:pt x="114" y="51"/>
                </a:cubicBezTo>
                <a:lnTo>
                  <a:pt x="123" y="49"/>
                </a:lnTo>
                <a:close/>
                <a:moveTo>
                  <a:pt x="120" y="74"/>
                </a:moveTo>
                <a:cubicBezTo>
                  <a:pt x="123" y="74"/>
                  <a:pt x="125" y="73"/>
                  <a:pt x="126" y="7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5" y="65"/>
                  <a:pt x="122" y="65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1" y="63"/>
                  <a:pt x="109" y="64"/>
                  <a:pt x="108" y="67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8" y="69"/>
                  <a:pt x="110" y="72"/>
                  <a:pt x="112" y="72"/>
                </a:cubicBezTo>
                <a:lnTo>
                  <a:pt x="120" y="74"/>
                </a:lnTo>
                <a:close/>
                <a:moveTo>
                  <a:pt x="37" y="19"/>
                </a:moveTo>
                <a:cubicBezTo>
                  <a:pt x="38" y="21"/>
                  <a:pt x="41" y="22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5" y="20"/>
                  <a:pt x="46" y="17"/>
                  <a:pt x="45" y="15"/>
                </a:cubicBezTo>
                <a:cubicBezTo>
                  <a:pt x="41" y="7"/>
                  <a:pt x="41" y="7"/>
                  <a:pt x="41" y="7"/>
                </a:cubicBezTo>
                <a:cubicBezTo>
                  <a:pt x="39" y="5"/>
                  <a:pt x="37" y="4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2" y="7"/>
                  <a:pt x="31" y="9"/>
                  <a:pt x="33" y="12"/>
                </a:cubicBezTo>
                <a:lnTo>
                  <a:pt x="37" y="19"/>
                </a:lnTo>
                <a:close/>
                <a:moveTo>
                  <a:pt x="20" y="32"/>
                </a:moveTo>
                <a:cubicBezTo>
                  <a:pt x="22" y="34"/>
                  <a:pt x="25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0"/>
                  <a:pt x="28" y="27"/>
                  <a:pt x="26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2"/>
                  <a:pt x="12" y="25"/>
                  <a:pt x="14" y="27"/>
                </a:cubicBezTo>
                <a:lnTo>
                  <a:pt x="20" y="32"/>
                </a:lnTo>
                <a:close/>
                <a:moveTo>
                  <a:pt x="12" y="51"/>
                </a:moveTo>
                <a:cubicBezTo>
                  <a:pt x="15" y="51"/>
                  <a:pt x="17" y="50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5"/>
                  <a:pt x="16" y="42"/>
                  <a:pt x="14" y="42"/>
                </a:cubicBezTo>
                <a:cubicBezTo>
                  <a:pt x="5" y="40"/>
                  <a:pt x="5" y="40"/>
                  <a:pt x="5" y="40"/>
                </a:cubicBezTo>
                <a:cubicBezTo>
                  <a:pt x="3" y="40"/>
                  <a:pt x="1" y="41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1" y="49"/>
                  <a:pt x="4" y="49"/>
                </a:cubicBezTo>
                <a:lnTo>
                  <a:pt x="12" y="51"/>
                </a:lnTo>
                <a:close/>
                <a:moveTo>
                  <a:pt x="14" y="72"/>
                </a:moveTo>
                <a:cubicBezTo>
                  <a:pt x="17" y="72"/>
                  <a:pt x="18" y="69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7" y="64"/>
                  <a:pt x="15" y="63"/>
                  <a:pt x="12" y="63"/>
                </a:cubicBezTo>
                <a:cubicBezTo>
                  <a:pt x="4" y="65"/>
                  <a:pt x="4" y="65"/>
                  <a:pt x="4" y="65"/>
                </a:cubicBezTo>
                <a:cubicBezTo>
                  <a:pt x="1" y="65"/>
                  <a:pt x="0" y="68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" y="73"/>
                  <a:pt x="3" y="74"/>
                  <a:pt x="6" y="74"/>
                </a:cubicBezTo>
                <a:lnTo>
                  <a:pt x="14" y="72"/>
                </a:ln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56"/>
          <p:cNvSpPr/>
          <p:nvPr/>
        </p:nvSpPr>
        <p:spPr>
          <a:xfrm>
            <a:off x="4335462" y="4146550"/>
            <a:ext cx="458787" cy="674687"/>
          </a:xfrm>
          <a:custGeom>
            <a:avLst/>
            <a:gdLst/>
            <a:ahLst/>
            <a:cxnLst/>
            <a:rect l="l" t="t" r="r" b="b"/>
            <a:pathLst>
              <a:path w="98" h="144" extrusionOk="0">
                <a:moveTo>
                  <a:pt x="59" y="128"/>
                </a:moveTo>
                <a:cubicBezTo>
                  <a:pt x="59" y="138"/>
                  <a:pt x="59" y="138"/>
                  <a:pt x="59" y="138"/>
                </a:cubicBezTo>
                <a:cubicBezTo>
                  <a:pt x="59" y="141"/>
                  <a:pt x="57" y="144"/>
                  <a:pt x="53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2" y="144"/>
                  <a:pt x="39" y="141"/>
                  <a:pt x="39" y="13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22" y="124"/>
                  <a:pt x="4" y="115"/>
                  <a:pt x="4" y="108"/>
                </a:cubicBezTo>
                <a:cubicBezTo>
                  <a:pt x="4" y="103"/>
                  <a:pt x="7" y="99"/>
                  <a:pt x="7" y="99"/>
                </a:cubicBezTo>
                <a:cubicBezTo>
                  <a:pt x="11" y="95"/>
                  <a:pt x="16" y="94"/>
                  <a:pt x="20" y="97"/>
                </a:cubicBezTo>
                <a:cubicBezTo>
                  <a:pt x="20" y="97"/>
                  <a:pt x="38" y="108"/>
                  <a:pt x="50" y="108"/>
                </a:cubicBezTo>
                <a:cubicBezTo>
                  <a:pt x="68" y="108"/>
                  <a:pt x="75" y="102"/>
                  <a:pt x="75" y="96"/>
                </a:cubicBezTo>
                <a:cubicBezTo>
                  <a:pt x="75" y="92"/>
                  <a:pt x="72" y="87"/>
                  <a:pt x="57" y="83"/>
                </a:cubicBezTo>
                <a:cubicBezTo>
                  <a:pt x="55" y="83"/>
                  <a:pt x="40" y="79"/>
                  <a:pt x="37" y="78"/>
                </a:cubicBezTo>
                <a:cubicBezTo>
                  <a:pt x="18" y="73"/>
                  <a:pt x="0" y="66"/>
                  <a:pt x="0" y="47"/>
                </a:cubicBezTo>
                <a:cubicBezTo>
                  <a:pt x="0" y="32"/>
                  <a:pt x="14" y="19"/>
                  <a:pt x="39" y="16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3"/>
                  <a:pt x="42" y="0"/>
                  <a:pt x="4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9" y="3"/>
                  <a:pt x="59" y="5"/>
                </a:cubicBezTo>
                <a:cubicBezTo>
                  <a:pt x="59" y="17"/>
                  <a:pt x="59" y="17"/>
                  <a:pt x="59" y="17"/>
                </a:cubicBezTo>
                <a:cubicBezTo>
                  <a:pt x="76" y="20"/>
                  <a:pt x="91" y="29"/>
                  <a:pt x="91" y="36"/>
                </a:cubicBezTo>
                <a:cubicBezTo>
                  <a:pt x="91" y="40"/>
                  <a:pt x="86" y="45"/>
                  <a:pt x="86" y="45"/>
                </a:cubicBezTo>
                <a:cubicBezTo>
                  <a:pt x="81" y="49"/>
                  <a:pt x="78" y="49"/>
                  <a:pt x="73" y="46"/>
                </a:cubicBezTo>
                <a:cubicBezTo>
                  <a:pt x="73" y="46"/>
                  <a:pt x="61" y="36"/>
                  <a:pt x="48" y="36"/>
                </a:cubicBezTo>
                <a:cubicBezTo>
                  <a:pt x="30" y="36"/>
                  <a:pt x="24" y="42"/>
                  <a:pt x="24" y="47"/>
                </a:cubicBezTo>
                <a:cubicBezTo>
                  <a:pt x="24" y="52"/>
                  <a:pt x="29" y="54"/>
                  <a:pt x="46" y="59"/>
                </a:cubicBezTo>
                <a:cubicBezTo>
                  <a:pt x="49" y="60"/>
                  <a:pt x="62" y="63"/>
                  <a:pt x="64" y="63"/>
                </a:cubicBezTo>
                <a:cubicBezTo>
                  <a:pt x="87" y="69"/>
                  <a:pt x="98" y="81"/>
                  <a:pt x="98" y="95"/>
                </a:cubicBezTo>
                <a:cubicBezTo>
                  <a:pt x="98" y="111"/>
                  <a:pt x="86" y="125"/>
                  <a:pt x="59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56"/>
          <p:cNvSpPr/>
          <p:nvPr/>
        </p:nvSpPr>
        <p:spPr>
          <a:xfrm>
            <a:off x="6399212" y="4914900"/>
            <a:ext cx="635000" cy="533400"/>
          </a:xfrm>
          <a:custGeom>
            <a:avLst/>
            <a:gdLst/>
            <a:ahLst/>
            <a:cxnLst/>
            <a:rect l="l" t="t" r="r" b="b"/>
            <a:pathLst>
              <a:path w="136" h="114" extrusionOk="0">
                <a:moveTo>
                  <a:pt x="18" y="92"/>
                </a:moveTo>
                <a:cubicBezTo>
                  <a:pt x="18" y="62"/>
                  <a:pt x="18" y="62"/>
                  <a:pt x="18" y="62"/>
                </a:cubicBezTo>
                <a:cubicBezTo>
                  <a:pt x="18" y="59"/>
                  <a:pt x="20" y="57"/>
                  <a:pt x="22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2" y="57"/>
                  <a:pt x="34" y="59"/>
                  <a:pt x="34" y="6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5"/>
                  <a:pt x="32" y="97"/>
                  <a:pt x="30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2"/>
                </a:cubicBezTo>
                <a:close/>
                <a:moveTo>
                  <a:pt x="50" y="46"/>
                </a:moveTo>
                <a:cubicBezTo>
                  <a:pt x="47" y="46"/>
                  <a:pt x="45" y="48"/>
                  <a:pt x="45" y="51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5"/>
                  <a:pt x="47" y="97"/>
                  <a:pt x="50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60" y="97"/>
                  <a:pt x="62" y="95"/>
                  <a:pt x="62" y="92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48"/>
                  <a:pt x="60" y="46"/>
                  <a:pt x="57" y="46"/>
                </a:cubicBezTo>
                <a:lnTo>
                  <a:pt x="50" y="46"/>
                </a:lnTo>
                <a:close/>
                <a:moveTo>
                  <a:pt x="77" y="37"/>
                </a:moveTo>
                <a:cubicBezTo>
                  <a:pt x="74" y="37"/>
                  <a:pt x="72" y="39"/>
                  <a:pt x="72" y="4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5"/>
                  <a:pt x="74" y="97"/>
                  <a:pt x="77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7" y="97"/>
                  <a:pt x="89" y="95"/>
                  <a:pt x="89" y="9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39"/>
                  <a:pt x="87" y="37"/>
                  <a:pt x="84" y="37"/>
                </a:cubicBezTo>
                <a:lnTo>
                  <a:pt x="77" y="37"/>
                </a:lnTo>
                <a:close/>
                <a:moveTo>
                  <a:pt x="104" y="27"/>
                </a:moveTo>
                <a:cubicBezTo>
                  <a:pt x="102" y="27"/>
                  <a:pt x="100" y="29"/>
                  <a:pt x="100" y="32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95"/>
                  <a:pt x="102" y="97"/>
                  <a:pt x="104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4" y="97"/>
                  <a:pt x="116" y="95"/>
                  <a:pt x="116" y="9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29"/>
                  <a:pt x="114" y="27"/>
                  <a:pt x="111" y="27"/>
                </a:cubicBezTo>
                <a:lnTo>
                  <a:pt x="104" y="27"/>
                </a:lnTo>
                <a:close/>
                <a:moveTo>
                  <a:pt x="20" y="45"/>
                </a:moveTo>
                <a:cubicBezTo>
                  <a:pt x="49" y="40"/>
                  <a:pt x="76" y="30"/>
                  <a:pt x="101" y="15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12" y="6"/>
                  <a:pt x="112" y="6"/>
                  <a:pt x="112" y="6"/>
                </a:cubicBezTo>
                <a:cubicBezTo>
                  <a:pt x="95" y="5"/>
                  <a:pt x="95" y="5"/>
                  <a:pt x="95" y="5"/>
                </a:cubicBezTo>
                <a:cubicBezTo>
                  <a:pt x="98" y="10"/>
                  <a:pt x="98" y="10"/>
                  <a:pt x="98" y="10"/>
                </a:cubicBezTo>
                <a:cubicBezTo>
                  <a:pt x="74" y="24"/>
                  <a:pt x="47" y="34"/>
                  <a:pt x="19" y="39"/>
                </a:cubicBezTo>
                <a:lnTo>
                  <a:pt x="20" y="45"/>
                </a:lnTo>
                <a:close/>
                <a:moveTo>
                  <a:pt x="136" y="106"/>
                </a:moveTo>
                <a:cubicBezTo>
                  <a:pt x="122" y="98"/>
                  <a:pt x="122" y="98"/>
                  <a:pt x="122" y="98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114"/>
                  <a:pt x="122" y="114"/>
                  <a:pt x="122" y="114"/>
                </a:cubicBezTo>
                <a:lnTo>
                  <a:pt x="136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56"/>
          <p:cNvSpPr/>
          <p:nvPr/>
        </p:nvSpPr>
        <p:spPr>
          <a:xfrm>
            <a:off x="4349750" y="2020887"/>
            <a:ext cx="804862" cy="538162"/>
          </a:xfrm>
          <a:custGeom>
            <a:avLst/>
            <a:gdLst/>
            <a:ahLst/>
            <a:cxnLst/>
            <a:rect l="l" t="t" r="r" b="b"/>
            <a:pathLst>
              <a:path w="172" h="115" extrusionOk="0">
                <a:moveTo>
                  <a:pt x="137" y="11"/>
                </a:moveTo>
                <a:cubicBezTo>
                  <a:pt x="153" y="51"/>
                  <a:pt x="153" y="51"/>
                  <a:pt x="153" y="5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2" y="50"/>
                  <a:pt x="90" y="23"/>
                  <a:pt x="87" y="22"/>
                </a:cubicBezTo>
                <a:cubicBezTo>
                  <a:pt x="85" y="22"/>
                  <a:pt x="75" y="26"/>
                  <a:pt x="74" y="26"/>
                </a:cubicBezTo>
                <a:cubicBezTo>
                  <a:pt x="74" y="26"/>
                  <a:pt x="68" y="28"/>
                  <a:pt x="62" y="28"/>
                </a:cubicBezTo>
                <a:cubicBezTo>
                  <a:pt x="60" y="28"/>
                  <a:pt x="58" y="28"/>
                  <a:pt x="57" y="27"/>
                </a:cubicBezTo>
                <a:cubicBezTo>
                  <a:pt x="55" y="26"/>
                  <a:pt x="55" y="25"/>
                  <a:pt x="55" y="24"/>
                </a:cubicBezTo>
                <a:cubicBezTo>
                  <a:pt x="55" y="22"/>
                  <a:pt x="57" y="20"/>
                  <a:pt x="58" y="19"/>
                </a:cubicBezTo>
                <a:cubicBezTo>
                  <a:pt x="67" y="15"/>
                  <a:pt x="90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8" y="6"/>
                  <a:pt x="133" y="11"/>
                  <a:pt x="137" y="11"/>
                </a:cubicBezTo>
                <a:close/>
                <a:moveTo>
                  <a:pt x="151" y="0"/>
                </a:moveTo>
                <a:cubicBezTo>
                  <a:pt x="150" y="0"/>
                  <a:pt x="150" y="0"/>
                  <a:pt x="149" y="0"/>
                </a:cubicBezTo>
                <a:cubicBezTo>
                  <a:pt x="143" y="3"/>
                  <a:pt x="143" y="3"/>
                  <a:pt x="143" y="3"/>
                </a:cubicBezTo>
                <a:cubicBezTo>
                  <a:pt x="141" y="3"/>
                  <a:pt x="141" y="4"/>
                  <a:pt x="140" y="5"/>
                </a:cubicBezTo>
                <a:cubicBezTo>
                  <a:pt x="140" y="6"/>
                  <a:pt x="140" y="8"/>
                  <a:pt x="140" y="9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3"/>
                  <a:pt x="160" y="54"/>
                  <a:pt x="162" y="53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70" y="50"/>
                  <a:pt x="171" y="49"/>
                  <a:pt x="171" y="48"/>
                </a:cubicBezTo>
                <a:cubicBezTo>
                  <a:pt x="172" y="47"/>
                  <a:pt x="172" y="46"/>
                  <a:pt x="171" y="45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1"/>
                  <a:pt x="153" y="0"/>
                  <a:pt x="151" y="0"/>
                </a:cubicBezTo>
                <a:close/>
                <a:moveTo>
                  <a:pt x="0" y="57"/>
                </a:moveTo>
                <a:cubicBezTo>
                  <a:pt x="0" y="59"/>
                  <a:pt x="0" y="60"/>
                  <a:pt x="1" y="61"/>
                </a:cubicBezTo>
                <a:cubicBezTo>
                  <a:pt x="2" y="61"/>
                  <a:pt x="3" y="62"/>
                  <a:pt x="4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3" y="63"/>
                  <a:pt x="16" y="61"/>
                  <a:pt x="16" y="59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6"/>
                  <a:pt x="4" y="8"/>
                  <a:pt x="3" y="10"/>
                </a:cubicBezTo>
                <a:lnTo>
                  <a:pt x="0" y="57"/>
                </a:lnTo>
                <a:close/>
                <a:moveTo>
                  <a:pt x="70" y="99"/>
                </a:moveTo>
                <a:cubicBezTo>
                  <a:pt x="70" y="98"/>
                  <a:pt x="69" y="96"/>
                  <a:pt x="68" y="95"/>
                </a:cubicBezTo>
                <a:cubicBezTo>
                  <a:pt x="65" y="93"/>
                  <a:pt x="62" y="93"/>
                  <a:pt x="59" y="96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49" y="109"/>
                  <a:pt x="53" y="112"/>
                  <a:pt x="54" y="113"/>
                </a:cubicBezTo>
                <a:cubicBezTo>
                  <a:pt x="55" y="114"/>
                  <a:pt x="56" y="115"/>
                  <a:pt x="58" y="115"/>
                </a:cubicBezTo>
                <a:cubicBezTo>
                  <a:pt x="59" y="115"/>
                  <a:pt x="61" y="114"/>
                  <a:pt x="62" y="112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70" y="103"/>
                  <a:pt x="71" y="101"/>
                  <a:pt x="70" y="99"/>
                </a:cubicBezTo>
                <a:close/>
                <a:moveTo>
                  <a:pt x="37" y="97"/>
                </a:moveTo>
                <a:cubicBezTo>
                  <a:pt x="35" y="99"/>
                  <a:pt x="35" y="102"/>
                  <a:pt x="39" y="105"/>
                </a:cubicBezTo>
                <a:cubicBezTo>
                  <a:pt x="42" y="107"/>
                  <a:pt x="45" y="107"/>
                  <a:pt x="48" y="104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89"/>
                  <a:pt x="56" y="86"/>
                  <a:pt x="55" y="85"/>
                </a:cubicBezTo>
                <a:cubicBezTo>
                  <a:pt x="52" y="82"/>
                  <a:pt x="49" y="83"/>
                  <a:pt x="46" y="86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1" y="92"/>
                  <a:pt x="41" y="92"/>
                  <a:pt x="41" y="92"/>
                </a:cubicBezTo>
                <a:lnTo>
                  <a:pt x="37" y="97"/>
                </a:lnTo>
                <a:close/>
                <a:moveTo>
                  <a:pt x="25" y="85"/>
                </a:moveTo>
                <a:cubicBezTo>
                  <a:pt x="24" y="86"/>
                  <a:pt x="23" y="88"/>
                  <a:pt x="24" y="90"/>
                </a:cubicBezTo>
                <a:cubicBezTo>
                  <a:pt x="24" y="91"/>
                  <a:pt x="25" y="93"/>
                  <a:pt x="26" y="94"/>
                </a:cubicBezTo>
                <a:cubicBezTo>
                  <a:pt x="29" y="96"/>
                  <a:pt x="32" y="96"/>
                  <a:pt x="35" y="93"/>
                </a:cubicBezTo>
                <a:cubicBezTo>
                  <a:pt x="44" y="82"/>
                  <a:pt x="44" y="82"/>
                  <a:pt x="44" y="82"/>
                </a:cubicBezTo>
                <a:cubicBezTo>
                  <a:pt x="45" y="80"/>
                  <a:pt x="46" y="79"/>
                  <a:pt x="46" y="77"/>
                </a:cubicBezTo>
                <a:cubicBezTo>
                  <a:pt x="45" y="76"/>
                  <a:pt x="44" y="74"/>
                  <a:pt x="43" y="73"/>
                </a:cubicBezTo>
                <a:cubicBezTo>
                  <a:pt x="40" y="70"/>
                  <a:pt x="37" y="71"/>
                  <a:pt x="34" y="74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80"/>
                  <a:pt x="29" y="80"/>
                  <a:pt x="29" y="80"/>
                </a:cubicBezTo>
                <a:lnTo>
                  <a:pt x="25" y="85"/>
                </a:lnTo>
                <a:close/>
                <a:moveTo>
                  <a:pt x="23" y="81"/>
                </a:moveTo>
                <a:cubicBezTo>
                  <a:pt x="32" y="70"/>
                  <a:pt x="32" y="70"/>
                  <a:pt x="32" y="70"/>
                </a:cubicBezTo>
                <a:cubicBezTo>
                  <a:pt x="36" y="66"/>
                  <a:pt x="32" y="62"/>
                  <a:pt x="31" y="61"/>
                </a:cubicBezTo>
                <a:cubicBezTo>
                  <a:pt x="28" y="59"/>
                  <a:pt x="25" y="59"/>
                  <a:pt x="22" y="62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1"/>
                  <a:pt x="15" y="71"/>
                  <a:pt x="15" y="71"/>
                </a:cubicBezTo>
                <a:cubicBezTo>
                  <a:pt x="13" y="73"/>
                  <a:pt x="13" y="75"/>
                  <a:pt x="13" y="76"/>
                </a:cubicBezTo>
                <a:cubicBezTo>
                  <a:pt x="13" y="78"/>
                  <a:pt x="14" y="79"/>
                  <a:pt x="15" y="80"/>
                </a:cubicBezTo>
                <a:cubicBezTo>
                  <a:pt x="16" y="81"/>
                  <a:pt x="18" y="82"/>
                  <a:pt x="20" y="82"/>
                </a:cubicBezTo>
                <a:cubicBezTo>
                  <a:pt x="21" y="82"/>
                  <a:pt x="22" y="82"/>
                  <a:pt x="23" y="81"/>
                </a:cubicBezTo>
                <a:close/>
                <a:moveTo>
                  <a:pt x="130" y="72"/>
                </a:moveTo>
                <a:cubicBezTo>
                  <a:pt x="132" y="69"/>
                  <a:pt x="133" y="66"/>
                  <a:pt x="129" y="62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10" y="45"/>
                  <a:pt x="91" y="29"/>
                  <a:pt x="87" y="27"/>
                </a:cubicBezTo>
                <a:cubicBezTo>
                  <a:pt x="85" y="27"/>
                  <a:pt x="79" y="29"/>
                  <a:pt x="75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68" y="32"/>
                  <a:pt x="62" y="32"/>
                </a:cubicBezTo>
                <a:cubicBezTo>
                  <a:pt x="59" y="32"/>
                  <a:pt x="56" y="32"/>
                  <a:pt x="54" y="30"/>
                </a:cubicBezTo>
                <a:cubicBezTo>
                  <a:pt x="51" y="28"/>
                  <a:pt x="50" y="25"/>
                  <a:pt x="50" y="24"/>
                </a:cubicBezTo>
                <a:cubicBezTo>
                  <a:pt x="51" y="20"/>
                  <a:pt x="54" y="17"/>
                  <a:pt x="56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5" y="55"/>
                  <a:pt x="27" y="55"/>
                </a:cubicBezTo>
                <a:cubicBezTo>
                  <a:pt x="29" y="55"/>
                  <a:pt x="32" y="56"/>
                  <a:pt x="34" y="58"/>
                </a:cubicBezTo>
                <a:cubicBezTo>
                  <a:pt x="37" y="60"/>
                  <a:pt x="38" y="64"/>
                  <a:pt x="38" y="67"/>
                </a:cubicBezTo>
                <a:cubicBezTo>
                  <a:pt x="40" y="67"/>
                  <a:pt x="43" y="68"/>
                  <a:pt x="45" y="70"/>
                </a:cubicBezTo>
                <a:cubicBezTo>
                  <a:pt x="49" y="72"/>
                  <a:pt x="50" y="76"/>
                  <a:pt x="50" y="79"/>
                </a:cubicBezTo>
                <a:cubicBezTo>
                  <a:pt x="52" y="79"/>
                  <a:pt x="55" y="80"/>
                  <a:pt x="57" y="82"/>
                </a:cubicBezTo>
                <a:cubicBezTo>
                  <a:pt x="60" y="84"/>
                  <a:pt x="61" y="87"/>
                  <a:pt x="61" y="90"/>
                </a:cubicBezTo>
                <a:cubicBezTo>
                  <a:pt x="64" y="89"/>
                  <a:pt x="68" y="90"/>
                  <a:pt x="70" y="92"/>
                </a:cubicBezTo>
                <a:cubicBezTo>
                  <a:pt x="74" y="95"/>
                  <a:pt x="75" y="99"/>
                  <a:pt x="74" y="10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9" y="107"/>
                  <a:pt x="80" y="107"/>
                  <a:pt x="81" y="107"/>
                </a:cubicBezTo>
                <a:cubicBezTo>
                  <a:pt x="83" y="107"/>
                  <a:pt x="85" y="106"/>
                  <a:pt x="85" y="105"/>
                </a:cubicBezTo>
                <a:cubicBezTo>
                  <a:pt x="87" y="103"/>
                  <a:pt x="89" y="101"/>
                  <a:pt x="86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71" y="86"/>
                  <a:pt x="71" y="86"/>
                  <a:pt x="71" y="86"/>
                </a:cubicBezTo>
                <a:cubicBezTo>
                  <a:pt x="71" y="85"/>
                  <a:pt x="71" y="85"/>
                  <a:pt x="71" y="84"/>
                </a:cubicBezTo>
                <a:cubicBezTo>
                  <a:pt x="71" y="83"/>
                  <a:pt x="71" y="83"/>
                  <a:pt x="71" y="82"/>
                </a:cubicBezTo>
                <a:cubicBezTo>
                  <a:pt x="72" y="81"/>
                  <a:pt x="73" y="81"/>
                  <a:pt x="74" y="82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99"/>
                  <a:pt x="96" y="99"/>
                  <a:pt x="97" y="99"/>
                </a:cubicBezTo>
                <a:cubicBezTo>
                  <a:pt x="99" y="99"/>
                  <a:pt x="100" y="98"/>
                  <a:pt x="102" y="96"/>
                </a:cubicBezTo>
                <a:cubicBezTo>
                  <a:pt x="103" y="95"/>
                  <a:pt x="104" y="93"/>
                  <a:pt x="103" y="92"/>
                </a:cubicBezTo>
                <a:cubicBezTo>
                  <a:pt x="103" y="90"/>
                  <a:pt x="102" y="89"/>
                  <a:pt x="101" y="87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5"/>
                  <a:pt x="98" y="85"/>
                  <a:pt x="98" y="85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6"/>
                  <a:pt x="87" y="76"/>
                  <a:pt x="87" y="75"/>
                </a:cubicBezTo>
                <a:cubicBezTo>
                  <a:pt x="87" y="74"/>
                  <a:pt x="87" y="74"/>
                  <a:pt x="87" y="73"/>
                </a:cubicBezTo>
                <a:cubicBezTo>
                  <a:pt x="88" y="72"/>
                  <a:pt x="90" y="72"/>
                  <a:pt x="91" y="73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8"/>
                  <a:pt x="111" y="89"/>
                  <a:pt x="112" y="89"/>
                </a:cubicBezTo>
                <a:cubicBezTo>
                  <a:pt x="114" y="89"/>
                  <a:pt x="116" y="88"/>
                  <a:pt x="118" y="86"/>
                </a:cubicBezTo>
                <a:cubicBezTo>
                  <a:pt x="119" y="84"/>
                  <a:pt x="120" y="82"/>
                  <a:pt x="120" y="81"/>
                </a:cubicBezTo>
                <a:cubicBezTo>
                  <a:pt x="120" y="79"/>
                  <a:pt x="119" y="78"/>
                  <a:pt x="117" y="76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4"/>
                  <a:pt x="102" y="63"/>
                  <a:pt x="102" y="62"/>
                </a:cubicBezTo>
                <a:cubicBezTo>
                  <a:pt x="103" y="61"/>
                  <a:pt x="105" y="60"/>
                  <a:pt x="106" y="61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4" y="76"/>
                  <a:pt x="127" y="75"/>
                  <a:pt x="130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56"/>
          <p:cNvSpPr/>
          <p:nvPr/>
        </p:nvSpPr>
        <p:spPr>
          <a:xfrm>
            <a:off x="7694612" y="3097212"/>
            <a:ext cx="622300" cy="557212"/>
          </a:xfrm>
          <a:custGeom>
            <a:avLst/>
            <a:gdLst/>
            <a:ahLst/>
            <a:cxnLst/>
            <a:rect l="l" t="t" r="r" b="b"/>
            <a:pathLst>
              <a:path w="133" h="119" extrusionOk="0">
                <a:moveTo>
                  <a:pt x="90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82" y="11"/>
                  <a:pt x="78" y="7"/>
                  <a:pt x="74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5" y="7"/>
                  <a:pt x="51" y="11"/>
                  <a:pt x="50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7"/>
                  <a:pt x="49" y="0"/>
                  <a:pt x="5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0" y="7"/>
                  <a:pt x="90" y="16"/>
                </a:cubicBezTo>
                <a:close/>
                <a:moveTo>
                  <a:pt x="2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58"/>
                  <a:pt x="56" y="55"/>
                  <a:pt x="60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5"/>
                  <a:pt x="79" y="58"/>
                  <a:pt x="79" y="61"/>
                </a:cubicBezTo>
                <a:cubicBezTo>
                  <a:pt x="79" y="66"/>
                  <a:pt x="79" y="66"/>
                  <a:pt x="7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23" y="66"/>
                  <a:pt x="131" y="58"/>
                  <a:pt x="133" y="4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27"/>
                  <a:pt x="126" y="19"/>
                  <a:pt x="117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2" y="58"/>
                  <a:pt x="10" y="66"/>
                  <a:pt x="20" y="66"/>
                </a:cubicBezTo>
                <a:close/>
                <a:moveTo>
                  <a:pt x="113" y="71"/>
                </a:moveTo>
                <a:cubicBezTo>
                  <a:pt x="79" y="71"/>
                  <a:pt x="79" y="71"/>
                  <a:pt x="79" y="71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80"/>
                  <a:pt x="76" y="83"/>
                  <a:pt x="73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56" y="83"/>
                  <a:pt x="54" y="80"/>
                  <a:pt x="54" y="76"/>
                </a:cubicBezTo>
                <a:cubicBezTo>
                  <a:pt x="54" y="71"/>
                  <a:pt x="54" y="71"/>
                  <a:pt x="54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2" y="71"/>
                  <a:pt x="5" y="67"/>
                  <a:pt x="0" y="6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7" y="119"/>
                  <a:pt x="16" y="119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26" y="119"/>
                  <a:pt x="133" y="111"/>
                  <a:pt x="133" y="10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8" y="67"/>
                  <a:pt x="121" y="71"/>
                  <a:pt x="113" y="71"/>
                </a:cubicBezTo>
                <a:close/>
                <a:moveTo>
                  <a:pt x="73" y="60"/>
                </a:moveTo>
                <a:cubicBezTo>
                  <a:pt x="60" y="60"/>
                  <a:pt x="60" y="60"/>
                  <a:pt x="60" y="60"/>
                </a:cubicBezTo>
                <a:cubicBezTo>
                  <a:pt x="59" y="60"/>
                  <a:pt x="58" y="61"/>
                  <a:pt x="58" y="62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7"/>
                  <a:pt x="59" y="78"/>
                  <a:pt x="60" y="78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8"/>
                  <a:pt x="75" y="77"/>
                  <a:pt x="75" y="76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1"/>
                  <a:pt x="74" y="60"/>
                  <a:pt x="73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4268CBFC-04C3-41F0-9C24-C9E56305B47C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E65C8890-ECDE-46E2-913E-2B8F9CDE384F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A6413746-235D-42B6-B4DD-C1ED629775CD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20F45762-210D-4E69-98E9-32C83FFE483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2D1830E4-11B6-48FD-8D37-6D1BCBE671EE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D345AEF4-A6D5-4C22-A3A7-468E6E06ED6E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11B223AC-F5F2-45BF-83ED-255846A27350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89C1C3AB-67F0-4C14-B577-3230629689D2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62BBAE6C-84F0-4A2E-8238-218882548E12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70692474-B031-4AC0-ADB0-C4F6917C5267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7"/>
          <p:cNvSpPr/>
          <p:nvPr/>
        </p:nvSpPr>
        <p:spPr>
          <a:xfrm>
            <a:off x="3584575" y="2493962"/>
            <a:ext cx="2749550" cy="2973387"/>
          </a:xfrm>
          <a:custGeom>
            <a:avLst/>
            <a:gdLst/>
            <a:ahLst/>
            <a:cxnLst/>
            <a:rect l="l" t="t" r="r" b="b"/>
            <a:pathLst>
              <a:path w="548" h="592" extrusionOk="0">
                <a:moveTo>
                  <a:pt x="536" y="379"/>
                </a:moveTo>
                <a:cubicBezTo>
                  <a:pt x="548" y="315"/>
                  <a:pt x="536" y="251"/>
                  <a:pt x="502" y="200"/>
                </a:cubicBezTo>
                <a:cubicBezTo>
                  <a:pt x="416" y="308"/>
                  <a:pt x="249" y="328"/>
                  <a:pt x="132" y="243"/>
                </a:cubicBezTo>
                <a:cubicBezTo>
                  <a:pt x="56" y="188"/>
                  <a:pt x="22" y="92"/>
                  <a:pt x="36" y="0"/>
                </a:cubicBezTo>
                <a:cubicBezTo>
                  <a:pt x="12" y="59"/>
                  <a:pt x="0" y="122"/>
                  <a:pt x="0" y="187"/>
                </a:cubicBezTo>
                <a:cubicBezTo>
                  <a:pt x="0" y="293"/>
                  <a:pt x="32" y="394"/>
                  <a:pt x="94" y="480"/>
                </a:cubicBezTo>
                <a:cubicBezTo>
                  <a:pt x="96" y="482"/>
                  <a:pt x="96" y="482"/>
                  <a:pt x="96" y="482"/>
                </a:cubicBezTo>
                <a:cubicBezTo>
                  <a:pt x="134" y="535"/>
                  <a:pt x="191" y="571"/>
                  <a:pt x="257" y="582"/>
                </a:cubicBezTo>
                <a:cubicBezTo>
                  <a:pt x="320" y="592"/>
                  <a:pt x="384" y="579"/>
                  <a:pt x="432" y="544"/>
                </a:cubicBezTo>
                <a:cubicBezTo>
                  <a:pt x="485" y="505"/>
                  <a:pt x="523" y="445"/>
                  <a:pt x="536" y="379"/>
                </a:cubicBezTo>
                <a:close/>
              </a:path>
            </a:pathLst>
          </a:custGeom>
          <a:solidFill>
            <a:srgbClr val="91BE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57"/>
          <p:cNvSpPr/>
          <p:nvPr/>
        </p:nvSpPr>
        <p:spPr>
          <a:xfrm>
            <a:off x="3675062" y="911225"/>
            <a:ext cx="2593975" cy="3144837"/>
          </a:xfrm>
          <a:custGeom>
            <a:avLst/>
            <a:gdLst/>
            <a:ahLst/>
            <a:cxnLst/>
            <a:rect l="l" t="t" r="r" b="b"/>
            <a:pathLst>
              <a:path w="517" h="626" extrusionOk="0">
                <a:moveTo>
                  <a:pt x="79" y="205"/>
                </a:moveTo>
                <a:cubicBezTo>
                  <a:pt x="78" y="207"/>
                  <a:pt x="78" y="207"/>
                  <a:pt x="78" y="207"/>
                </a:cubicBezTo>
                <a:cubicBezTo>
                  <a:pt x="0" y="313"/>
                  <a:pt x="21" y="472"/>
                  <a:pt x="123" y="546"/>
                </a:cubicBezTo>
                <a:cubicBezTo>
                  <a:pt x="234" y="626"/>
                  <a:pt x="391" y="607"/>
                  <a:pt x="472" y="506"/>
                </a:cubicBezTo>
                <a:cubicBezTo>
                  <a:pt x="343" y="458"/>
                  <a:pt x="272" y="305"/>
                  <a:pt x="317" y="168"/>
                </a:cubicBezTo>
                <a:cubicBezTo>
                  <a:pt x="346" y="78"/>
                  <a:pt x="426" y="16"/>
                  <a:pt x="517" y="1"/>
                </a:cubicBezTo>
                <a:cubicBezTo>
                  <a:pt x="506" y="0"/>
                  <a:pt x="495" y="0"/>
                  <a:pt x="484" y="0"/>
                </a:cubicBezTo>
                <a:cubicBezTo>
                  <a:pt x="325" y="0"/>
                  <a:pt x="173" y="76"/>
                  <a:pt x="79" y="205"/>
                </a:cubicBezTo>
                <a:close/>
              </a:path>
            </a:pathLst>
          </a:custGeom>
          <a:solidFill>
            <a:srgbClr val="D9E8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57"/>
          <p:cNvSpPr/>
          <p:nvPr/>
        </p:nvSpPr>
        <p:spPr>
          <a:xfrm>
            <a:off x="4487862" y="3371850"/>
            <a:ext cx="3302000" cy="2587625"/>
          </a:xfrm>
          <a:custGeom>
            <a:avLst/>
            <a:gdLst/>
            <a:ahLst/>
            <a:cxnLst/>
            <a:rect l="l" t="t" r="r" b="b"/>
            <a:pathLst>
              <a:path w="658" h="515" extrusionOk="0">
                <a:moveTo>
                  <a:pt x="622" y="367"/>
                </a:moveTo>
                <a:cubicBezTo>
                  <a:pt x="651" y="310"/>
                  <a:pt x="658" y="245"/>
                  <a:pt x="640" y="189"/>
                </a:cubicBezTo>
                <a:cubicBezTo>
                  <a:pt x="619" y="126"/>
                  <a:pt x="574" y="72"/>
                  <a:pt x="515" y="39"/>
                </a:cubicBezTo>
                <a:cubicBezTo>
                  <a:pt x="457" y="8"/>
                  <a:pt x="394" y="0"/>
                  <a:pt x="334" y="16"/>
                </a:cubicBezTo>
                <a:cubicBezTo>
                  <a:pt x="370" y="71"/>
                  <a:pt x="383" y="138"/>
                  <a:pt x="370" y="207"/>
                </a:cubicBezTo>
                <a:cubicBezTo>
                  <a:pt x="357" y="276"/>
                  <a:pt x="317" y="340"/>
                  <a:pt x="261" y="381"/>
                </a:cubicBezTo>
                <a:cubicBezTo>
                  <a:pt x="210" y="418"/>
                  <a:pt x="142" y="433"/>
                  <a:pt x="74" y="422"/>
                </a:cubicBezTo>
                <a:cubicBezTo>
                  <a:pt x="48" y="417"/>
                  <a:pt x="23" y="409"/>
                  <a:pt x="0" y="398"/>
                </a:cubicBezTo>
                <a:cubicBezTo>
                  <a:pt x="90" y="472"/>
                  <a:pt x="204" y="515"/>
                  <a:pt x="322" y="515"/>
                </a:cubicBezTo>
                <a:cubicBezTo>
                  <a:pt x="373" y="515"/>
                  <a:pt x="423" y="507"/>
                  <a:pt x="471" y="492"/>
                </a:cubicBezTo>
                <a:cubicBezTo>
                  <a:pt x="473" y="491"/>
                  <a:pt x="475" y="491"/>
                  <a:pt x="477" y="490"/>
                </a:cubicBezTo>
                <a:cubicBezTo>
                  <a:pt x="539" y="470"/>
                  <a:pt x="591" y="426"/>
                  <a:pt x="622" y="367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57"/>
          <p:cNvSpPr/>
          <p:nvPr/>
        </p:nvSpPr>
        <p:spPr>
          <a:xfrm>
            <a:off x="5235575" y="976312"/>
            <a:ext cx="3311525" cy="2406650"/>
          </a:xfrm>
          <a:custGeom>
            <a:avLst/>
            <a:gdLst/>
            <a:ahLst/>
            <a:cxnLst/>
            <a:rect l="l" t="t" r="r" b="b"/>
            <a:pathLst>
              <a:path w="660" h="479" extrusionOk="0">
                <a:moveTo>
                  <a:pt x="335" y="13"/>
                </a:moveTo>
                <a:cubicBezTo>
                  <a:pt x="333" y="13"/>
                  <a:pt x="331" y="12"/>
                  <a:pt x="328" y="11"/>
                </a:cubicBezTo>
                <a:cubicBezTo>
                  <a:pt x="304" y="3"/>
                  <a:pt x="279" y="0"/>
                  <a:pt x="254" y="0"/>
                </a:cubicBezTo>
                <a:cubicBezTo>
                  <a:pt x="151" y="0"/>
                  <a:pt x="51" y="63"/>
                  <a:pt x="20" y="159"/>
                </a:cubicBezTo>
                <a:cubicBezTo>
                  <a:pt x="0" y="222"/>
                  <a:pt x="4" y="293"/>
                  <a:pt x="33" y="354"/>
                </a:cubicBezTo>
                <a:cubicBezTo>
                  <a:pt x="61" y="413"/>
                  <a:pt x="108" y="457"/>
                  <a:pt x="166" y="479"/>
                </a:cubicBezTo>
                <a:cubicBezTo>
                  <a:pt x="172" y="341"/>
                  <a:pt x="295" y="227"/>
                  <a:pt x="439" y="227"/>
                </a:cubicBezTo>
                <a:cubicBezTo>
                  <a:pt x="533" y="227"/>
                  <a:pt x="617" y="284"/>
                  <a:pt x="660" y="366"/>
                </a:cubicBezTo>
                <a:cubicBezTo>
                  <a:pt x="619" y="204"/>
                  <a:pt x="499" y="69"/>
                  <a:pt x="335" y="1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57"/>
          <p:cNvSpPr/>
          <p:nvPr/>
        </p:nvSpPr>
        <p:spPr>
          <a:xfrm>
            <a:off x="6143625" y="2192337"/>
            <a:ext cx="2478087" cy="3384550"/>
          </a:xfrm>
          <a:custGeom>
            <a:avLst/>
            <a:gdLst/>
            <a:ahLst/>
            <a:cxnLst/>
            <a:rect l="l" t="t" r="r" b="b"/>
            <a:pathLst>
              <a:path w="494" h="674" extrusionOk="0">
                <a:moveTo>
                  <a:pt x="494" y="247"/>
                </a:moveTo>
                <a:cubicBezTo>
                  <a:pt x="494" y="115"/>
                  <a:pt x="384" y="0"/>
                  <a:pt x="258" y="0"/>
                </a:cubicBezTo>
                <a:cubicBezTo>
                  <a:pt x="122" y="0"/>
                  <a:pt x="6" y="107"/>
                  <a:pt x="0" y="237"/>
                </a:cubicBezTo>
                <a:cubicBezTo>
                  <a:pt x="21" y="231"/>
                  <a:pt x="43" y="228"/>
                  <a:pt x="66" y="228"/>
                </a:cubicBezTo>
                <a:cubicBezTo>
                  <a:pt x="108" y="228"/>
                  <a:pt x="152" y="239"/>
                  <a:pt x="192" y="261"/>
                </a:cubicBezTo>
                <a:cubicBezTo>
                  <a:pt x="254" y="295"/>
                  <a:pt x="302" y="353"/>
                  <a:pt x="324" y="419"/>
                </a:cubicBezTo>
                <a:cubicBezTo>
                  <a:pt x="344" y="479"/>
                  <a:pt x="337" y="549"/>
                  <a:pt x="305" y="609"/>
                </a:cubicBezTo>
                <a:cubicBezTo>
                  <a:pt x="292" y="633"/>
                  <a:pt x="277" y="655"/>
                  <a:pt x="258" y="674"/>
                </a:cubicBezTo>
                <a:cubicBezTo>
                  <a:pt x="403" y="584"/>
                  <a:pt x="494" y="425"/>
                  <a:pt x="494" y="247"/>
                </a:cubicBezTo>
                <a:close/>
              </a:path>
            </a:pathLst>
          </a:custGeom>
          <a:solidFill>
            <a:srgbClr val="F26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57"/>
          <p:cNvSpPr/>
          <p:nvPr/>
        </p:nvSpPr>
        <p:spPr>
          <a:xfrm>
            <a:off x="6002337" y="1423987"/>
            <a:ext cx="592137" cy="708025"/>
          </a:xfrm>
          <a:custGeom>
            <a:avLst/>
            <a:gdLst/>
            <a:ahLst/>
            <a:cxnLst/>
            <a:rect l="l" t="t" r="r" b="b"/>
            <a:pathLst>
              <a:path w="118" h="141" extrusionOk="0">
                <a:moveTo>
                  <a:pt x="79" y="136"/>
                </a:moveTo>
                <a:cubicBezTo>
                  <a:pt x="79" y="139"/>
                  <a:pt x="77" y="141"/>
                  <a:pt x="7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2" y="141"/>
                  <a:pt x="39" y="139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4"/>
                  <a:pt x="42" y="131"/>
                  <a:pt x="44" y="131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7" y="131"/>
                  <a:pt x="79" y="134"/>
                  <a:pt x="79" y="136"/>
                </a:cubicBezTo>
                <a:close/>
                <a:moveTo>
                  <a:pt x="79" y="123"/>
                </a:moveTo>
                <a:cubicBezTo>
                  <a:pt x="79" y="121"/>
                  <a:pt x="77" y="119"/>
                  <a:pt x="7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2" y="119"/>
                  <a:pt x="39" y="121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6"/>
                  <a:pt x="42" y="128"/>
                  <a:pt x="4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7" y="128"/>
                  <a:pt x="79" y="126"/>
                  <a:pt x="79" y="123"/>
                </a:cubicBezTo>
                <a:close/>
                <a:moveTo>
                  <a:pt x="64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6" y="116"/>
                  <a:pt x="58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1" y="116"/>
                  <a:pt x="62" y="116"/>
                  <a:pt x="64" y="116"/>
                </a:cubicBezTo>
                <a:lnTo>
                  <a:pt x="64" y="69"/>
                </a:lnTo>
                <a:close/>
                <a:moveTo>
                  <a:pt x="43" y="51"/>
                </a:moveTo>
                <a:cubicBezTo>
                  <a:pt x="39" y="51"/>
                  <a:pt x="36" y="54"/>
                  <a:pt x="36" y="58"/>
                </a:cubicBezTo>
                <a:cubicBezTo>
                  <a:pt x="36" y="62"/>
                  <a:pt x="39" y="65"/>
                  <a:pt x="43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47" y="51"/>
                  <a:pt x="43" y="51"/>
                </a:cubicBezTo>
                <a:close/>
                <a:moveTo>
                  <a:pt x="83" y="58"/>
                </a:moveTo>
                <a:cubicBezTo>
                  <a:pt x="83" y="54"/>
                  <a:pt x="80" y="51"/>
                  <a:pt x="76" y="51"/>
                </a:cubicBezTo>
                <a:cubicBezTo>
                  <a:pt x="72" y="51"/>
                  <a:pt x="69" y="54"/>
                  <a:pt x="69" y="58"/>
                </a:cubicBezTo>
                <a:cubicBezTo>
                  <a:pt x="69" y="65"/>
                  <a:pt x="69" y="65"/>
                  <a:pt x="69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0" y="65"/>
                  <a:pt x="83" y="62"/>
                  <a:pt x="83" y="58"/>
                </a:cubicBezTo>
                <a:close/>
                <a:moveTo>
                  <a:pt x="98" y="45"/>
                </a:moveTo>
                <a:cubicBezTo>
                  <a:pt x="95" y="32"/>
                  <a:pt x="80" y="19"/>
                  <a:pt x="59" y="19"/>
                </a:cubicBezTo>
                <a:cubicBezTo>
                  <a:pt x="38" y="19"/>
                  <a:pt x="23" y="32"/>
                  <a:pt x="20" y="45"/>
                </a:cubicBezTo>
                <a:cubicBezTo>
                  <a:pt x="18" y="54"/>
                  <a:pt x="20" y="64"/>
                  <a:pt x="24" y="72"/>
                </a:cubicBezTo>
                <a:cubicBezTo>
                  <a:pt x="29" y="80"/>
                  <a:pt x="33" y="87"/>
                  <a:pt x="36" y="95"/>
                </a:cubicBezTo>
                <a:cubicBezTo>
                  <a:pt x="38" y="100"/>
                  <a:pt x="39" y="106"/>
                  <a:pt x="40" y="111"/>
                </a:cubicBezTo>
                <a:cubicBezTo>
                  <a:pt x="41" y="114"/>
                  <a:pt x="42" y="116"/>
                  <a:pt x="47" y="116"/>
                </a:cubicBezTo>
                <a:cubicBezTo>
                  <a:pt x="48" y="116"/>
                  <a:pt x="49" y="116"/>
                  <a:pt x="50" y="116"/>
                </a:cubicBezTo>
                <a:cubicBezTo>
                  <a:pt x="50" y="69"/>
                  <a:pt x="50" y="69"/>
                  <a:pt x="50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0" y="69"/>
                  <a:pt x="37" y="68"/>
                  <a:pt x="35" y="66"/>
                </a:cubicBezTo>
                <a:cubicBezTo>
                  <a:pt x="32" y="64"/>
                  <a:pt x="31" y="61"/>
                  <a:pt x="31" y="58"/>
                </a:cubicBezTo>
                <a:cubicBezTo>
                  <a:pt x="31" y="55"/>
                  <a:pt x="32" y="52"/>
                  <a:pt x="35" y="49"/>
                </a:cubicBezTo>
                <a:cubicBezTo>
                  <a:pt x="37" y="47"/>
                  <a:pt x="40" y="46"/>
                  <a:pt x="43" y="46"/>
                </a:cubicBezTo>
                <a:cubicBezTo>
                  <a:pt x="49" y="46"/>
                  <a:pt x="54" y="51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5"/>
                  <a:pt x="65" y="52"/>
                  <a:pt x="67" y="49"/>
                </a:cubicBezTo>
                <a:cubicBezTo>
                  <a:pt x="70" y="47"/>
                  <a:pt x="73" y="46"/>
                  <a:pt x="76" y="46"/>
                </a:cubicBezTo>
                <a:cubicBezTo>
                  <a:pt x="79" y="46"/>
                  <a:pt x="82" y="47"/>
                  <a:pt x="84" y="49"/>
                </a:cubicBezTo>
                <a:cubicBezTo>
                  <a:pt x="86" y="52"/>
                  <a:pt x="87" y="55"/>
                  <a:pt x="87" y="58"/>
                </a:cubicBezTo>
                <a:cubicBezTo>
                  <a:pt x="87" y="61"/>
                  <a:pt x="86" y="64"/>
                  <a:pt x="84" y="66"/>
                </a:cubicBezTo>
                <a:cubicBezTo>
                  <a:pt x="82" y="68"/>
                  <a:pt x="79" y="69"/>
                  <a:pt x="76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9" y="116"/>
                  <a:pt x="70" y="116"/>
                  <a:pt x="71" y="116"/>
                </a:cubicBezTo>
                <a:cubicBezTo>
                  <a:pt x="76" y="116"/>
                  <a:pt x="77" y="114"/>
                  <a:pt x="78" y="111"/>
                </a:cubicBezTo>
                <a:cubicBezTo>
                  <a:pt x="79" y="106"/>
                  <a:pt x="80" y="100"/>
                  <a:pt x="82" y="95"/>
                </a:cubicBezTo>
                <a:cubicBezTo>
                  <a:pt x="86" y="87"/>
                  <a:pt x="90" y="80"/>
                  <a:pt x="94" y="72"/>
                </a:cubicBezTo>
                <a:cubicBezTo>
                  <a:pt x="99" y="64"/>
                  <a:pt x="101" y="54"/>
                  <a:pt x="98" y="45"/>
                </a:cubicBezTo>
                <a:close/>
                <a:moveTo>
                  <a:pt x="64" y="4"/>
                </a:moveTo>
                <a:cubicBezTo>
                  <a:pt x="64" y="2"/>
                  <a:pt x="62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4"/>
                  <a:pt x="57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62" y="16"/>
                  <a:pt x="64" y="14"/>
                  <a:pt x="64" y="12"/>
                </a:cubicBezTo>
                <a:lnTo>
                  <a:pt x="64" y="4"/>
                </a:lnTo>
                <a:close/>
                <a:moveTo>
                  <a:pt x="87" y="11"/>
                </a:moveTo>
                <a:cubicBezTo>
                  <a:pt x="89" y="9"/>
                  <a:pt x="88" y="6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4" y="4"/>
                  <a:pt x="81" y="5"/>
                  <a:pt x="80" y="7"/>
                </a:cubicBezTo>
                <a:cubicBezTo>
                  <a:pt x="76" y="14"/>
                  <a:pt x="76" y="14"/>
                  <a:pt x="76" y="14"/>
                </a:cubicBezTo>
                <a:cubicBezTo>
                  <a:pt x="75" y="16"/>
                  <a:pt x="76" y="19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1"/>
                  <a:pt x="82" y="20"/>
                  <a:pt x="84" y="18"/>
                </a:cubicBezTo>
                <a:lnTo>
                  <a:pt x="87" y="11"/>
                </a:lnTo>
                <a:close/>
                <a:moveTo>
                  <a:pt x="105" y="25"/>
                </a:moveTo>
                <a:cubicBezTo>
                  <a:pt x="107" y="23"/>
                  <a:pt x="107" y="21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4" y="17"/>
                  <a:pt x="101" y="17"/>
                  <a:pt x="99" y="19"/>
                </a:cubicBezTo>
                <a:cubicBezTo>
                  <a:pt x="93" y="24"/>
                  <a:pt x="93" y="24"/>
                  <a:pt x="93" y="24"/>
                </a:cubicBezTo>
                <a:cubicBezTo>
                  <a:pt x="92" y="25"/>
                  <a:pt x="91" y="28"/>
                  <a:pt x="93" y="30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32"/>
                  <a:pt x="97" y="32"/>
                  <a:pt x="99" y="30"/>
                </a:cubicBezTo>
                <a:lnTo>
                  <a:pt x="105" y="25"/>
                </a:lnTo>
                <a:close/>
                <a:moveTo>
                  <a:pt x="114" y="46"/>
                </a:moveTo>
                <a:cubicBezTo>
                  <a:pt x="117" y="46"/>
                  <a:pt x="118" y="43"/>
                  <a:pt x="118" y="41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7" y="39"/>
                  <a:pt x="115" y="37"/>
                  <a:pt x="113" y="38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3" y="40"/>
                  <a:pt x="101" y="42"/>
                  <a:pt x="101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2" y="46"/>
                  <a:pt x="104" y="48"/>
                  <a:pt x="106" y="48"/>
                </a:cubicBezTo>
                <a:lnTo>
                  <a:pt x="114" y="46"/>
                </a:lnTo>
                <a:close/>
                <a:moveTo>
                  <a:pt x="112" y="69"/>
                </a:moveTo>
                <a:cubicBezTo>
                  <a:pt x="115" y="70"/>
                  <a:pt x="117" y="68"/>
                  <a:pt x="11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64"/>
                  <a:pt x="116" y="61"/>
                  <a:pt x="114" y="61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4" y="59"/>
                  <a:pt x="102" y="60"/>
                  <a:pt x="101" y="6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1" y="65"/>
                  <a:pt x="102" y="67"/>
                  <a:pt x="105" y="68"/>
                </a:cubicBezTo>
                <a:lnTo>
                  <a:pt x="112" y="69"/>
                </a:lnTo>
                <a:close/>
                <a:moveTo>
                  <a:pt x="34" y="18"/>
                </a:moveTo>
                <a:cubicBezTo>
                  <a:pt x="35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4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6"/>
                  <a:pt x="29" y="9"/>
                  <a:pt x="30" y="11"/>
                </a:cubicBezTo>
                <a:lnTo>
                  <a:pt x="34" y="18"/>
                </a:lnTo>
                <a:close/>
                <a:moveTo>
                  <a:pt x="19" y="30"/>
                </a:moveTo>
                <a:cubicBezTo>
                  <a:pt x="21" y="32"/>
                  <a:pt x="23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28"/>
                  <a:pt x="26" y="25"/>
                  <a:pt x="25" y="24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7"/>
                  <a:pt x="14" y="17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1"/>
                  <a:pt x="11" y="23"/>
                  <a:pt x="13" y="25"/>
                </a:cubicBezTo>
                <a:lnTo>
                  <a:pt x="19" y="30"/>
                </a:lnTo>
                <a:close/>
                <a:moveTo>
                  <a:pt x="11" y="48"/>
                </a:moveTo>
                <a:cubicBezTo>
                  <a:pt x="14" y="48"/>
                  <a:pt x="16" y="46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7" y="42"/>
                  <a:pt x="15" y="40"/>
                  <a:pt x="13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1" y="39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6"/>
                  <a:pt x="4" y="46"/>
                </a:cubicBezTo>
                <a:lnTo>
                  <a:pt x="11" y="48"/>
                </a:lnTo>
                <a:close/>
                <a:moveTo>
                  <a:pt x="13" y="68"/>
                </a:moveTo>
                <a:cubicBezTo>
                  <a:pt x="16" y="67"/>
                  <a:pt x="17" y="65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0"/>
                  <a:pt x="14" y="59"/>
                  <a:pt x="12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1" y="61"/>
                  <a:pt x="0" y="64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1" y="68"/>
                  <a:pt x="3" y="70"/>
                  <a:pt x="5" y="69"/>
                </a:cubicBezTo>
                <a:lnTo>
                  <a:pt x="13" y="68"/>
                </a:ln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57"/>
          <p:cNvSpPr/>
          <p:nvPr/>
        </p:nvSpPr>
        <p:spPr>
          <a:xfrm>
            <a:off x="4738687" y="4291012"/>
            <a:ext cx="461962" cy="673100"/>
          </a:xfrm>
          <a:custGeom>
            <a:avLst/>
            <a:gdLst/>
            <a:ahLst/>
            <a:cxnLst/>
            <a:rect l="l" t="t" r="r" b="b"/>
            <a:pathLst>
              <a:path w="92" h="134" extrusionOk="0">
                <a:moveTo>
                  <a:pt x="55" y="119"/>
                </a:moveTo>
                <a:cubicBezTo>
                  <a:pt x="55" y="129"/>
                  <a:pt x="55" y="129"/>
                  <a:pt x="55" y="129"/>
                </a:cubicBezTo>
                <a:cubicBezTo>
                  <a:pt x="55" y="132"/>
                  <a:pt x="53" y="134"/>
                  <a:pt x="49" y="134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39" y="134"/>
                  <a:pt x="36" y="132"/>
                  <a:pt x="36" y="12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20" y="115"/>
                  <a:pt x="3" y="107"/>
                  <a:pt x="3" y="101"/>
                </a:cubicBezTo>
                <a:cubicBezTo>
                  <a:pt x="3" y="97"/>
                  <a:pt x="6" y="93"/>
                  <a:pt x="6" y="93"/>
                </a:cubicBezTo>
                <a:cubicBezTo>
                  <a:pt x="10" y="89"/>
                  <a:pt x="14" y="88"/>
                  <a:pt x="19" y="91"/>
                </a:cubicBezTo>
                <a:cubicBezTo>
                  <a:pt x="19" y="91"/>
                  <a:pt x="35" y="101"/>
                  <a:pt x="47" y="101"/>
                </a:cubicBezTo>
                <a:cubicBezTo>
                  <a:pt x="64" y="101"/>
                  <a:pt x="70" y="95"/>
                  <a:pt x="70" y="90"/>
                </a:cubicBezTo>
                <a:cubicBezTo>
                  <a:pt x="70" y="86"/>
                  <a:pt x="67" y="81"/>
                  <a:pt x="53" y="78"/>
                </a:cubicBezTo>
                <a:cubicBezTo>
                  <a:pt x="51" y="78"/>
                  <a:pt x="37" y="74"/>
                  <a:pt x="34" y="73"/>
                </a:cubicBezTo>
                <a:cubicBezTo>
                  <a:pt x="16" y="69"/>
                  <a:pt x="0" y="62"/>
                  <a:pt x="0" y="45"/>
                </a:cubicBezTo>
                <a:cubicBezTo>
                  <a:pt x="0" y="30"/>
                  <a:pt x="12" y="18"/>
                  <a:pt x="36" y="1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3"/>
                  <a:pt x="39" y="0"/>
                  <a:pt x="4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3" y="0"/>
                  <a:pt x="55" y="3"/>
                  <a:pt x="55" y="5"/>
                </a:cubicBezTo>
                <a:cubicBezTo>
                  <a:pt x="55" y="16"/>
                  <a:pt x="55" y="16"/>
                  <a:pt x="55" y="16"/>
                </a:cubicBezTo>
                <a:cubicBezTo>
                  <a:pt x="70" y="19"/>
                  <a:pt x="85" y="28"/>
                  <a:pt x="85" y="34"/>
                </a:cubicBezTo>
                <a:cubicBezTo>
                  <a:pt x="85" y="38"/>
                  <a:pt x="80" y="42"/>
                  <a:pt x="80" y="42"/>
                </a:cubicBezTo>
                <a:cubicBezTo>
                  <a:pt x="76" y="46"/>
                  <a:pt x="73" y="46"/>
                  <a:pt x="68" y="43"/>
                </a:cubicBezTo>
                <a:cubicBezTo>
                  <a:pt x="68" y="43"/>
                  <a:pt x="56" y="34"/>
                  <a:pt x="45" y="34"/>
                </a:cubicBezTo>
                <a:cubicBezTo>
                  <a:pt x="28" y="34"/>
                  <a:pt x="22" y="39"/>
                  <a:pt x="22" y="44"/>
                </a:cubicBezTo>
                <a:cubicBezTo>
                  <a:pt x="22" y="48"/>
                  <a:pt x="26" y="51"/>
                  <a:pt x="43" y="55"/>
                </a:cubicBezTo>
                <a:cubicBezTo>
                  <a:pt x="45" y="56"/>
                  <a:pt x="57" y="59"/>
                  <a:pt x="60" y="59"/>
                </a:cubicBezTo>
                <a:cubicBezTo>
                  <a:pt x="81" y="65"/>
                  <a:pt x="92" y="76"/>
                  <a:pt x="92" y="89"/>
                </a:cubicBezTo>
                <a:cubicBezTo>
                  <a:pt x="92" y="103"/>
                  <a:pt x="80" y="117"/>
                  <a:pt x="55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57"/>
          <p:cNvSpPr/>
          <p:nvPr/>
        </p:nvSpPr>
        <p:spPr>
          <a:xfrm>
            <a:off x="6650037" y="4497387"/>
            <a:ext cx="638175" cy="531812"/>
          </a:xfrm>
          <a:custGeom>
            <a:avLst/>
            <a:gdLst/>
            <a:ahLst/>
            <a:cxnLst/>
            <a:rect l="l" t="t" r="r" b="b"/>
            <a:pathLst>
              <a:path w="127" h="106" extrusionOk="0">
                <a:moveTo>
                  <a:pt x="17" y="86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55"/>
                  <a:pt x="19" y="53"/>
                  <a:pt x="22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31" y="53"/>
                  <a:pt x="33" y="55"/>
                  <a:pt x="33" y="57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8"/>
                  <a:pt x="31" y="90"/>
                  <a:pt x="28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19" y="90"/>
                  <a:pt x="17" y="88"/>
                  <a:pt x="17" y="86"/>
                </a:cubicBezTo>
                <a:close/>
                <a:moveTo>
                  <a:pt x="47" y="43"/>
                </a:moveTo>
                <a:cubicBezTo>
                  <a:pt x="45" y="43"/>
                  <a:pt x="43" y="45"/>
                  <a:pt x="43" y="47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88"/>
                  <a:pt x="45" y="90"/>
                  <a:pt x="47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6" y="90"/>
                  <a:pt x="58" y="88"/>
                  <a:pt x="58" y="86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5"/>
                  <a:pt x="56" y="43"/>
                  <a:pt x="54" y="43"/>
                </a:cubicBezTo>
                <a:lnTo>
                  <a:pt x="47" y="43"/>
                </a:lnTo>
                <a:close/>
                <a:moveTo>
                  <a:pt x="72" y="34"/>
                </a:moveTo>
                <a:cubicBezTo>
                  <a:pt x="70" y="34"/>
                  <a:pt x="68" y="36"/>
                  <a:pt x="68" y="39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8"/>
                  <a:pt x="70" y="90"/>
                  <a:pt x="72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81" y="90"/>
                  <a:pt x="83" y="88"/>
                  <a:pt x="83" y="86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6"/>
                  <a:pt x="81" y="34"/>
                  <a:pt x="79" y="34"/>
                </a:cubicBezTo>
                <a:lnTo>
                  <a:pt x="72" y="34"/>
                </a:lnTo>
                <a:close/>
                <a:moveTo>
                  <a:pt x="98" y="25"/>
                </a:moveTo>
                <a:cubicBezTo>
                  <a:pt x="95" y="25"/>
                  <a:pt x="93" y="27"/>
                  <a:pt x="93" y="30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8"/>
                  <a:pt x="95" y="90"/>
                  <a:pt x="98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7" y="90"/>
                  <a:pt x="109" y="88"/>
                  <a:pt x="109" y="8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7"/>
                  <a:pt x="107" y="25"/>
                  <a:pt x="105" y="25"/>
                </a:cubicBezTo>
                <a:lnTo>
                  <a:pt x="98" y="25"/>
                </a:lnTo>
                <a:close/>
                <a:moveTo>
                  <a:pt x="19" y="42"/>
                </a:moveTo>
                <a:cubicBezTo>
                  <a:pt x="46" y="37"/>
                  <a:pt x="72" y="27"/>
                  <a:pt x="95" y="14"/>
                </a:cubicBezTo>
                <a:cubicBezTo>
                  <a:pt x="97" y="18"/>
                  <a:pt x="97" y="18"/>
                  <a:pt x="97" y="18"/>
                </a:cubicBezTo>
                <a:cubicBezTo>
                  <a:pt x="105" y="5"/>
                  <a:pt x="105" y="5"/>
                  <a:pt x="105" y="5"/>
                </a:cubicBezTo>
                <a:cubicBezTo>
                  <a:pt x="90" y="4"/>
                  <a:pt x="90" y="4"/>
                  <a:pt x="90" y="4"/>
                </a:cubicBezTo>
                <a:cubicBezTo>
                  <a:pt x="92" y="9"/>
                  <a:pt x="92" y="9"/>
                  <a:pt x="92" y="9"/>
                </a:cubicBezTo>
                <a:cubicBezTo>
                  <a:pt x="70" y="22"/>
                  <a:pt x="45" y="32"/>
                  <a:pt x="18" y="37"/>
                </a:cubicBezTo>
                <a:lnTo>
                  <a:pt x="19" y="42"/>
                </a:lnTo>
                <a:close/>
                <a:moveTo>
                  <a:pt x="127" y="98"/>
                </a:moveTo>
                <a:cubicBezTo>
                  <a:pt x="114" y="91"/>
                  <a:pt x="114" y="91"/>
                  <a:pt x="114" y="91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11" y="13"/>
                  <a:pt x="11" y="13"/>
                  <a:pt x="11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5"/>
                  <a:pt x="5" y="95"/>
                  <a:pt x="5" y="95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101"/>
                  <a:pt x="5" y="101"/>
                  <a:pt x="5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4" y="106"/>
                  <a:pt x="114" y="106"/>
                  <a:pt x="114" y="106"/>
                </a:cubicBezTo>
                <a:lnTo>
                  <a:pt x="127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57"/>
          <p:cNvSpPr/>
          <p:nvPr/>
        </p:nvSpPr>
        <p:spPr>
          <a:xfrm>
            <a:off x="4211637" y="2663825"/>
            <a:ext cx="808037" cy="538162"/>
          </a:xfrm>
          <a:custGeom>
            <a:avLst/>
            <a:gdLst/>
            <a:ahLst/>
            <a:cxnLst/>
            <a:rect l="l" t="t" r="r" b="b"/>
            <a:pathLst>
              <a:path w="161" h="107" extrusionOk="0">
                <a:moveTo>
                  <a:pt x="128" y="10"/>
                </a:moveTo>
                <a:cubicBezTo>
                  <a:pt x="143" y="47"/>
                  <a:pt x="143" y="47"/>
                  <a:pt x="143" y="47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15" y="47"/>
                  <a:pt x="85" y="21"/>
                  <a:pt x="82" y="20"/>
                </a:cubicBezTo>
                <a:cubicBezTo>
                  <a:pt x="80" y="20"/>
                  <a:pt x="70" y="24"/>
                  <a:pt x="69" y="24"/>
                </a:cubicBezTo>
                <a:cubicBezTo>
                  <a:pt x="69" y="24"/>
                  <a:pt x="64" y="26"/>
                  <a:pt x="59" y="26"/>
                </a:cubicBezTo>
                <a:cubicBezTo>
                  <a:pt x="56" y="26"/>
                  <a:pt x="55" y="25"/>
                  <a:pt x="53" y="25"/>
                </a:cubicBezTo>
                <a:cubicBezTo>
                  <a:pt x="52" y="24"/>
                  <a:pt x="52" y="23"/>
                  <a:pt x="52" y="22"/>
                </a:cubicBezTo>
                <a:cubicBezTo>
                  <a:pt x="52" y="20"/>
                  <a:pt x="54" y="18"/>
                  <a:pt x="55" y="17"/>
                </a:cubicBezTo>
                <a:cubicBezTo>
                  <a:pt x="63" y="13"/>
                  <a:pt x="84" y="5"/>
                  <a:pt x="86" y="5"/>
                </a:cubicBezTo>
                <a:cubicBezTo>
                  <a:pt x="86" y="5"/>
                  <a:pt x="87" y="5"/>
                  <a:pt x="87" y="5"/>
                </a:cubicBezTo>
                <a:cubicBezTo>
                  <a:pt x="92" y="5"/>
                  <a:pt x="124" y="9"/>
                  <a:pt x="128" y="10"/>
                </a:cubicBezTo>
                <a:close/>
                <a:moveTo>
                  <a:pt x="141" y="0"/>
                </a:moveTo>
                <a:cubicBezTo>
                  <a:pt x="141" y="0"/>
                  <a:pt x="140" y="0"/>
                  <a:pt x="140" y="0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3"/>
                  <a:pt x="132" y="3"/>
                  <a:pt x="131" y="4"/>
                </a:cubicBezTo>
                <a:cubicBezTo>
                  <a:pt x="131" y="6"/>
                  <a:pt x="131" y="7"/>
                  <a:pt x="131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0"/>
                  <a:pt x="152" y="49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9" y="46"/>
                  <a:pt x="160" y="45"/>
                  <a:pt x="161" y="44"/>
                </a:cubicBezTo>
                <a:cubicBezTo>
                  <a:pt x="161" y="43"/>
                  <a:pt x="161" y="42"/>
                  <a:pt x="161" y="41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1"/>
                  <a:pt x="143" y="0"/>
                  <a:pt x="141" y="0"/>
                </a:cubicBezTo>
                <a:close/>
                <a:moveTo>
                  <a:pt x="1" y="53"/>
                </a:moveTo>
                <a:cubicBezTo>
                  <a:pt x="0" y="54"/>
                  <a:pt x="1" y="55"/>
                  <a:pt x="2" y="56"/>
                </a:cubicBezTo>
                <a:cubicBezTo>
                  <a:pt x="2" y="57"/>
                  <a:pt x="3" y="57"/>
                  <a:pt x="4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8"/>
                  <a:pt x="15" y="56"/>
                  <a:pt x="15" y="54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9"/>
                  <a:pt x="18" y="8"/>
                  <a:pt x="18" y="7"/>
                </a:cubicBezTo>
                <a:cubicBezTo>
                  <a:pt x="17" y="6"/>
                  <a:pt x="16" y="6"/>
                  <a:pt x="15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5"/>
                  <a:pt x="4" y="7"/>
                  <a:pt x="4" y="9"/>
                </a:cubicBezTo>
                <a:lnTo>
                  <a:pt x="1" y="53"/>
                </a:lnTo>
                <a:close/>
                <a:moveTo>
                  <a:pt x="66" y="92"/>
                </a:moveTo>
                <a:cubicBezTo>
                  <a:pt x="66" y="91"/>
                  <a:pt x="65" y="89"/>
                  <a:pt x="64" y="88"/>
                </a:cubicBezTo>
                <a:cubicBezTo>
                  <a:pt x="61" y="86"/>
                  <a:pt x="58" y="86"/>
                  <a:pt x="56" y="89"/>
                </a:cubicBezTo>
                <a:cubicBezTo>
                  <a:pt x="53" y="93"/>
                  <a:pt x="53" y="93"/>
                  <a:pt x="53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50" y="104"/>
                  <a:pt x="51" y="105"/>
                </a:cubicBezTo>
                <a:cubicBezTo>
                  <a:pt x="52" y="106"/>
                  <a:pt x="53" y="107"/>
                  <a:pt x="55" y="107"/>
                </a:cubicBezTo>
                <a:cubicBezTo>
                  <a:pt x="56" y="107"/>
                  <a:pt x="58" y="106"/>
                  <a:pt x="59" y="104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5"/>
                  <a:pt x="67" y="94"/>
                  <a:pt x="66" y="92"/>
                </a:cubicBezTo>
                <a:close/>
                <a:moveTo>
                  <a:pt x="35" y="90"/>
                </a:moveTo>
                <a:cubicBezTo>
                  <a:pt x="33" y="92"/>
                  <a:pt x="34" y="95"/>
                  <a:pt x="37" y="97"/>
                </a:cubicBezTo>
                <a:cubicBezTo>
                  <a:pt x="40" y="100"/>
                  <a:pt x="43" y="99"/>
                  <a:pt x="45" y="96"/>
                </a:cubicBezTo>
                <a:cubicBezTo>
                  <a:pt x="53" y="87"/>
                  <a:pt x="53" y="87"/>
                  <a:pt x="53" y="87"/>
                </a:cubicBezTo>
                <a:cubicBezTo>
                  <a:pt x="56" y="83"/>
                  <a:pt x="53" y="80"/>
                  <a:pt x="52" y="79"/>
                </a:cubicBezTo>
                <a:cubicBezTo>
                  <a:pt x="49" y="76"/>
                  <a:pt x="46" y="77"/>
                  <a:pt x="44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0"/>
                  <a:pt x="22" y="82"/>
                  <a:pt x="23" y="83"/>
                </a:cubicBezTo>
                <a:cubicBezTo>
                  <a:pt x="23" y="85"/>
                  <a:pt x="24" y="86"/>
                  <a:pt x="25" y="87"/>
                </a:cubicBezTo>
                <a:cubicBezTo>
                  <a:pt x="28" y="89"/>
                  <a:pt x="31" y="89"/>
                  <a:pt x="33" y="86"/>
                </a:cubicBezTo>
                <a:cubicBezTo>
                  <a:pt x="42" y="76"/>
                  <a:pt x="42" y="76"/>
                  <a:pt x="42" y="76"/>
                </a:cubicBezTo>
                <a:cubicBezTo>
                  <a:pt x="43" y="75"/>
                  <a:pt x="44" y="73"/>
                  <a:pt x="43" y="71"/>
                </a:cubicBezTo>
                <a:cubicBezTo>
                  <a:pt x="43" y="70"/>
                  <a:pt x="42" y="69"/>
                  <a:pt x="41" y="68"/>
                </a:cubicBezTo>
                <a:cubicBezTo>
                  <a:pt x="38" y="65"/>
                  <a:pt x="35" y="66"/>
                  <a:pt x="33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1" y="65"/>
                  <a:pt x="31" y="65"/>
                  <a:pt x="31" y="65"/>
                </a:cubicBezTo>
                <a:cubicBezTo>
                  <a:pt x="34" y="61"/>
                  <a:pt x="31" y="57"/>
                  <a:pt x="30" y="56"/>
                </a:cubicBezTo>
                <a:cubicBezTo>
                  <a:pt x="27" y="54"/>
                  <a:pt x="24" y="55"/>
                  <a:pt x="22" y="58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2"/>
                  <a:pt x="18" y="62"/>
                  <a:pt x="18" y="62"/>
                </a:cubicBezTo>
                <a:cubicBezTo>
                  <a:pt x="15" y="66"/>
                  <a:pt x="15" y="66"/>
                  <a:pt x="15" y="66"/>
                </a:cubicBezTo>
                <a:cubicBezTo>
                  <a:pt x="13" y="68"/>
                  <a:pt x="13" y="69"/>
                  <a:pt x="13" y="71"/>
                </a:cubicBezTo>
                <a:cubicBezTo>
                  <a:pt x="13" y="72"/>
                  <a:pt x="14" y="73"/>
                  <a:pt x="15" y="74"/>
                </a:cubicBezTo>
                <a:cubicBezTo>
                  <a:pt x="16" y="75"/>
                  <a:pt x="18" y="76"/>
                  <a:pt x="19" y="76"/>
                </a:cubicBezTo>
                <a:cubicBezTo>
                  <a:pt x="20" y="76"/>
                  <a:pt x="21" y="76"/>
                  <a:pt x="22" y="75"/>
                </a:cubicBezTo>
                <a:close/>
                <a:moveTo>
                  <a:pt x="122" y="66"/>
                </a:moveTo>
                <a:cubicBezTo>
                  <a:pt x="124" y="64"/>
                  <a:pt x="125" y="61"/>
                  <a:pt x="121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03" y="42"/>
                  <a:pt x="85" y="27"/>
                  <a:pt x="81" y="24"/>
                </a:cubicBezTo>
                <a:cubicBezTo>
                  <a:pt x="80" y="25"/>
                  <a:pt x="75" y="26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6" y="30"/>
                  <a:pt x="53" y="29"/>
                  <a:pt x="51" y="28"/>
                </a:cubicBezTo>
                <a:cubicBezTo>
                  <a:pt x="48" y="26"/>
                  <a:pt x="48" y="23"/>
                  <a:pt x="48" y="22"/>
                </a:cubicBezTo>
                <a:cubicBezTo>
                  <a:pt x="48" y="18"/>
                  <a:pt x="51" y="16"/>
                  <a:pt x="53" y="14"/>
                </a:cubicBezTo>
                <a:cubicBezTo>
                  <a:pt x="22" y="10"/>
                  <a:pt x="22" y="10"/>
                  <a:pt x="22" y="10"/>
                </a:cubicBezTo>
                <a:cubicBezTo>
                  <a:pt x="19" y="54"/>
                  <a:pt x="19" y="54"/>
                  <a:pt x="19" y="54"/>
                </a:cubicBezTo>
                <a:cubicBezTo>
                  <a:pt x="22" y="52"/>
                  <a:pt x="24" y="51"/>
                  <a:pt x="26" y="51"/>
                </a:cubicBezTo>
                <a:cubicBezTo>
                  <a:pt x="28" y="51"/>
                  <a:pt x="30" y="52"/>
                  <a:pt x="32" y="54"/>
                </a:cubicBezTo>
                <a:cubicBezTo>
                  <a:pt x="35" y="56"/>
                  <a:pt x="36" y="59"/>
                  <a:pt x="36" y="62"/>
                </a:cubicBezTo>
                <a:cubicBezTo>
                  <a:pt x="38" y="62"/>
                  <a:pt x="41" y="63"/>
                  <a:pt x="43" y="65"/>
                </a:cubicBezTo>
                <a:cubicBezTo>
                  <a:pt x="46" y="67"/>
                  <a:pt x="47" y="70"/>
                  <a:pt x="47" y="73"/>
                </a:cubicBezTo>
                <a:cubicBezTo>
                  <a:pt x="49" y="73"/>
                  <a:pt x="52" y="74"/>
                  <a:pt x="54" y="76"/>
                </a:cubicBezTo>
                <a:cubicBezTo>
                  <a:pt x="57" y="78"/>
                  <a:pt x="58" y="81"/>
                  <a:pt x="58" y="83"/>
                </a:cubicBezTo>
                <a:cubicBezTo>
                  <a:pt x="61" y="83"/>
                  <a:pt x="64" y="83"/>
                  <a:pt x="66" y="85"/>
                </a:cubicBezTo>
                <a:cubicBezTo>
                  <a:pt x="70" y="88"/>
                  <a:pt x="71" y="92"/>
                  <a:pt x="70" y="96"/>
                </a:cubicBezTo>
                <a:cubicBezTo>
                  <a:pt x="72" y="98"/>
                  <a:pt x="72" y="98"/>
                  <a:pt x="72" y="98"/>
                </a:cubicBezTo>
                <a:cubicBezTo>
                  <a:pt x="73" y="98"/>
                  <a:pt x="73" y="98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99"/>
                  <a:pt x="75" y="100"/>
                  <a:pt x="76" y="100"/>
                </a:cubicBezTo>
                <a:cubicBezTo>
                  <a:pt x="78" y="100"/>
                  <a:pt x="80" y="99"/>
                  <a:pt x="80" y="98"/>
                </a:cubicBezTo>
                <a:cubicBezTo>
                  <a:pt x="82" y="95"/>
                  <a:pt x="83" y="93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79"/>
                  <a:pt x="67" y="79"/>
                  <a:pt x="67" y="78"/>
                </a:cubicBezTo>
                <a:cubicBezTo>
                  <a:pt x="67" y="77"/>
                  <a:pt x="67" y="77"/>
                  <a:pt x="67" y="76"/>
                </a:cubicBezTo>
                <a:cubicBezTo>
                  <a:pt x="68" y="75"/>
                  <a:pt x="69" y="75"/>
                  <a:pt x="70" y="76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2"/>
                  <a:pt x="90" y="92"/>
                  <a:pt x="91" y="92"/>
                </a:cubicBezTo>
                <a:cubicBezTo>
                  <a:pt x="93" y="92"/>
                  <a:pt x="94" y="91"/>
                  <a:pt x="96" y="89"/>
                </a:cubicBezTo>
                <a:cubicBezTo>
                  <a:pt x="97" y="88"/>
                  <a:pt x="97" y="87"/>
                  <a:pt x="97" y="85"/>
                </a:cubicBezTo>
                <a:cubicBezTo>
                  <a:pt x="97" y="84"/>
                  <a:pt x="96" y="82"/>
                  <a:pt x="95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83" y="71"/>
                  <a:pt x="83" y="71"/>
                  <a:pt x="83" y="71"/>
                </a:cubicBezTo>
                <a:cubicBezTo>
                  <a:pt x="82" y="71"/>
                  <a:pt x="82" y="70"/>
                  <a:pt x="82" y="70"/>
                </a:cubicBezTo>
                <a:cubicBezTo>
                  <a:pt x="82" y="69"/>
                  <a:pt x="82" y="68"/>
                  <a:pt x="82" y="68"/>
                </a:cubicBezTo>
                <a:cubicBezTo>
                  <a:pt x="83" y="67"/>
                  <a:pt x="84" y="67"/>
                  <a:pt x="85" y="68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2"/>
                  <a:pt x="104" y="82"/>
                  <a:pt x="105" y="82"/>
                </a:cubicBezTo>
                <a:cubicBezTo>
                  <a:pt x="107" y="82"/>
                  <a:pt x="109" y="81"/>
                  <a:pt x="111" y="79"/>
                </a:cubicBezTo>
                <a:cubicBezTo>
                  <a:pt x="112" y="78"/>
                  <a:pt x="112" y="77"/>
                  <a:pt x="112" y="75"/>
                </a:cubicBezTo>
                <a:cubicBezTo>
                  <a:pt x="112" y="74"/>
                  <a:pt x="111" y="72"/>
                  <a:pt x="110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7" y="60"/>
                  <a:pt x="97" y="60"/>
                  <a:pt x="97" y="60"/>
                </a:cubicBezTo>
                <a:cubicBezTo>
                  <a:pt x="96" y="59"/>
                  <a:pt x="96" y="58"/>
                  <a:pt x="96" y="57"/>
                </a:cubicBezTo>
                <a:cubicBezTo>
                  <a:pt x="97" y="56"/>
                  <a:pt x="98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6" y="70"/>
                  <a:pt x="119" y="70"/>
                  <a:pt x="122" y="66"/>
                </a:cubicBezTo>
                <a:close/>
              </a:path>
            </a:pathLst>
          </a:custGeom>
          <a:solidFill>
            <a:srgbClr val="304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57"/>
          <p:cNvSpPr/>
          <p:nvPr/>
        </p:nvSpPr>
        <p:spPr>
          <a:xfrm>
            <a:off x="7418387" y="2774950"/>
            <a:ext cx="615950" cy="557212"/>
          </a:xfrm>
          <a:custGeom>
            <a:avLst/>
            <a:gdLst/>
            <a:ahLst/>
            <a:cxnLst/>
            <a:rect l="l" t="t" r="r" b="b"/>
            <a:pathLst>
              <a:path w="123" h="111" extrusionOk="0">
                <a:moveTo>
                  <a:pt x="84" y="14"/>
                </a:moveTo>
                <a:cubicBezTo>
                  <a:pt x="76" y="14"/>
                  <a:pt x="76" y="14"/>
                  <a:pt x="76" y="14"/>
                </a:cubicBezTo>
                <a:cubicBezTo>
                  <a:pt x="76" y="10"/>
                  <a:pt x="73" y="7"/>
                  <a:pt x="68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7" y="10"/>
                  <a:pt x="47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6"/>
                  <a:pt x="45" y="0"/>
                  <a:pt x="53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8" y="0"/>
                  <a:pt x="83" y="6"/>
                  <a:pt x="84" y="14"/>
                </a:cubicBezTo>
                <a:close/>
                <a:moveTo>
                  <a:pt x="18" y="61"/>
                </a:moveTo>
                <a:cubicBezTo>
                  <a:pt x="50" y="61"/>
                  <a:pt x="50" y="61"/>
                  <a:pt x="50" y="61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4"/>
                  <a:pt x="52" y="51"/>
                  <a:pt x="55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71" y="51"/>
                  <a:pt x="73" y="54"/>
                  <a:pt x="73" y="57"/>
                </a:cubicBezTo>
                <a:cubicBezTo>
                  <a:pt x="73" y="61"/>
                  <a:pt x="73" y="61"/>
                  <a:pt x="73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14" y="61"/>
                  <a:pt x="122" y="54"/>
                  <a:pt x="123" y="4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5"/>
                  <a:pt x="117" y="18"/>
                  <a:pt x="109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5"/>
                  <a:pt x="0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54"/>
                  <a:pt x="9" y="61"/>
                  <a:pt x="18" y="61"/>
                </a:cubicBezTo>
                <a:close/>
                <a:moveTo>
                  <a:pt x="105" y="67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4"/>
                  <a:pt x="71" y="77"/>
                  <a:pt x="68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52" y="77"/>
                  <a:pt x="50" y="74"/>
                  <a:pt x="50" y="71"/>
                </a:cubicBezTo>
                <a:cubicBezTo>
                  <a:pt x="50" y="67"/>
                  <a:pt x="50" y="67"/>
                  <a:pt x="50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1" y="67"/>
                  <a:pt x="4" y="62"/>
                  <a:pt x="0" y="56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3"/>
                  <a:pt x="6" y="111"/>
                  <a:pt x="14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17" y="111"/>
                  <a:pt x="123" y="103"/>
                  <a:pt x="123" y="94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19" y="62"/>
                  <a:pt x="112" y="67"/>
                  <a:pt x="105" y="67"/>
                </a:cubicBezTo>
                <a:close/>
                <a:moveTo>
                  <a:pt x="67" y="55"/>
                </a:moveTo>
                <a:cubicBezTo>
                  <a:pt x="56" y="55"/>
                  <a:pt x="56" y="55"/>
                  <a:pt x="56" y="55"/>
                </a:cubicBezTo>
                <a:cubicBezTo>
                  <a:pt x="55" y="55"/>
                  <a:pt x="54" y="56"/>
                  <a:pt x="54" y="58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6"/>
                  <a:pt x="54" y="66"/>
                  <a:pt x="54" y="66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2"/>
                  <a:pt x="55" y="73"/>
                  <a:pt x="56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8" y="73"/>
                  <a:pt x="69" y="72"/>
                  <a:pt x="69" y="70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6"/>
                  <a:pt x="68" y="55"/>
                  <a:pt x="67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2F93AFF8-33A6-402F-8B7C-908D4131D9F9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43466273-AE95-495C-8B93-D7FDC6107950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E3089CF2-5757-4FBD-AFB7-636B0B9A6F88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6A2B159C-8BA8-4748-98CF-6BBE8BF9ACCE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CF8A927D-82F5-4AFB-A584-3064385613DA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13EA7B4B-B67A-4F29-A761-6FCD73AEF207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6BD49F9E-F849-4728-BDC7-1C1F53B42D56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A9C80E7F-F2C7-4FBA-87FC-164152CC6EB9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9A1EC764-7E90-403A-8AA6-60A9D12106F1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E67575BD-8A57-4C9C-8D84-14778310A621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8"/>
          <p:cNvSpPr/>
          <p:nvPr/>
        </p:nvSpPr>
        <p:spPr>
          <a:xfrm>
            <a:off x="6284912" y="3049587"/>
            <a:ext cx="2344737" cy="2595562"/>
          </a:xfrm>
          <a:custGeom>
            <a:avLst/>
            <a:gdLst/>
            <a:ahLst/>
            <a:cxnLst/>
            <a:rect l="l" t="t" r="r" b="b"/>
            <a:pathLst>
              <a:path w="505" h="559" extrusionOk="0">
                <a:moveTo>
                  <a:pt x="505" y="82"/>
                </a:moveTo>
                <a:cubicBezTo>
                  <a:pt x="505" y="54"/>
                  <a:pt x="503" y="27"/>
                  <a:pt x="499" y="0"/>
                </a:cubicBezTo>
                <a:cubicBezTo>
                  <a:pt x="486" y="61"/>
                  <a:pt x="442" y="114"/>
                  <a:pt x="379" y="135"/>
                </a:cubicBezTo>
                <a:cubicBezTo>
                  <a:pt x="304" y="159"/>
                  <a:pt x="223" y="131"/>
                  <a:pt x="178" y="70"/>
                </a:cubicBezTo>
                <a:cubicBezTo>
                  <a:pt x="179" y="74"/>
                  <a:pt x="179" y="78"/>
                  <a:pt x="179" y="82"/>
                </a:cubicBezTo>
                <a:cubicBezTo>
                  <a:pt x="179" y="152"/>
                  <a:pt x="145" y="218"/>
                  <a:pt x="89" y="259"/>
                </a:cubicBezTo>
                <a:cubicBezTo>
                  <a:pt x="16" y="312"/>
                  <a:pt x="0" y="414"/>
                  <a:pt x="52" y="487"/>
                </a:cubicBezTo>
                <a:cubicBezTo>
                  <a:pt x="78" y="522"/>
                  <a:pt x="116" y="545"/>
                  <a:pt x="159" y="552"/>
                </a:cubicBezTo>
                <a:cubicBezTo>
                  <a:pt x="202" y="559"/>
                  <a:pt x="245" y="549"/>
                  <a:pt x="280" y="523"/>
                </a:cubicBezTo>
                <a:cubicBezTo>
                  <a:pt x="421" y="421"/>
                  <a:pt x="505" y="256"/>
                  <a:pt x="505" y="82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58"/>
          <p:cNvSpPr/>
          <p:nvPr/>
        </p:nvSpPr>
        <p:spPr>
          <a:xfrm>
            <a:off x="4276725" y="4108450"/>
            <a:ext cx="2955925" cy="1852612"/>
          </a:xfrm>
          <a:custGeom>
            <a:avLst/>
            <a:gdLst/>
            <a:ahLst/>
            <a:cxnLst/>
            <a:rect l="l" t="t" r="r" b="b"/>
            <a:pathLst>
              <a:path w="637" h="399" extrusionOk="0">
                <a:moveTo>
                  <a:pt x="7" y="188"/>
                </a:moveTo>
                <a:cubicBezTo>
                  <a:pt x="14" y="232"/>
                  <a:pt x="37" y="269"/>
                  <a:pt x="73" y="295"/>
                </a:cubicBezTo>
                <a:cubicBezTo>
                  <a:pt x="166" y="363"/>
                  <a:pt x="277" y="399"/>
                  <a:pt x="393" y="399"/>
                </a:cubicBezTo>
                <a:cubicBezTo>
                  <a:pt x="479" y="399"/>
                  <a:pt x="562" y="379"/>
                  <a:pt x="637" y="342"/>
                </a:cubicBezTo>
                <a:cubicBezTo>
                  <a:pt x="621" y="343"/>
                  <a:pt x="605" y="343"/>
                  <a:pt x="589" y="340"/>
                </a:cubicBezTo>
                <a:cubicBezTo>
                  <a:pt x="542" y="333"/>
                  <a:pt x="500" y="307"/>
                  <a:pt x="472" y="269"/>
                </a:cubicBezTo>
                <a:cubicBezTo>
                  <a:pt x="426" y="204"/>
                  <a:pt x="428" y="119"/>
                  <a:pt x="472" y="58"/>
                </a:cubicBezTo>
                <a:cubicBezTo>
                  <a:pt x="447" y="68"/>
                  <a:pt x="420" y="73"/>
                  <a:pt x="393" y="73"/>
                </a:cubicBezTo>
                <a:cubicBezTo>
                  <a:pt x="346" y="73"/>
                  <a:pt x="302" y="58"/>
                  <a:pt x="264" y="31"/>
                </a:cubicBezTo>
                <a:cubicBezTo>
                  <a:pt x="235" y="10"/>
                  <a:pt x="202" y="0"/>
                  <a:pt x="169" y="0"/>
                </a:cubicBezTo>
                <a:cubicBezTo>
                  <a:pt x="118" y="0"/>
                  <a:pt x="68" y="23"/>
                  <a:pt x="36" y="67"/>
                </a:cubicBezTo>
                <a:cubicBezTo>
                  <a:pt x="11" y="102"/>
                  <a:pt x="0" y="145"/>
                  <a:pt x="7" y="188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58"/>
          <p:cNvSpPr/>
          <p:nvPr/>
        </p:nvSpPr>
        <p:spPr>
          <a:xfrm>
            <a:off x="6364287" y="930275"/>
            <a:ext cx="2270125" cy="2801937"/>
          </a:xfrm>
          <a:custGeom>
            <a:avLst/>
            <a:gdLst/>
            <a:ahLst/>
            <a:cxnLst/>
            <a:rect l="l" t="t" r="r" b="b"/>
            <a:pathLst>
              <a:path w="489" h="603" extrusionOk="0">
                <a:moveTo>
                  <a:pt x="462" y="369"/>
                </a:moveTo>
                <a:cubicBezTo>
                  <a:pt x="459" y="361"/>
                  <a:pt x="459" y="361"/>
                  <a:pt x="459" y="361"/>
                </a:cubicBezTo>
                <a:cubicBezTo>
                  <a:pt x="459" y="361"/>
                  <a:pt x="459" y="361"/>
                  <a:pt x="459" y="361"/>
                </a:cubicBezTo>
                <a:cubicBezTo>
                  <a:pt x="393" y="169"/>
                  <a:pt x="228" y="32"/>
                  <a:pt x="32" y="0"/>
                </a:cubicBezTo>
                <a:cubicBezTo>
                  <a:pt x="86" y="31"/>
                  <a:pt x="123" y="89"/>
                  <a:pt x="123" y="156"/>
                </a:cubicBezTo>
                <a:cubicBezTo>
                  <a:pt x="123" y="235"/>
                  <a:pt x="71" y="303"/>
                  <a:pt x="0" y="326"/>
                </a:cubicBezTo>
                <a:cubicBezTo>
                  <a:pt x="71" y="345"/>
                  <a:pt x="129" y="399"/>
                  <a:pt x="152" y="472"/>
                </a:cubicBezTo>
                <a:cubicBezTo>
                  <a:pt x="180" y="556"/>
                  <a:pt x="272" y="603"/>
                  <a:pt x="357" y="575"/>
                </a:cubicBezTo>
                <a:cubicBezTo>
                  <a:pt x="442" y="547"/>
                  <a:pt x="489" y="455"/>
                  <a:pt x="462" y="369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58"/>
          <p:cNvSpPr/>
          <p:nvPr/>
        </p:nvSpPr>
        <p:spPr>
          <a:xfrm>
            <a:off x="3854450" y="898525"/>
            <a:ext cx="3001962" cy="1978025"/>
          </a:xfrm>
          <a:custGeom>
            <a:avLst/>
            <a:gdLst/>
            <a:ahLst/>
            <a:cxnLst/>
            <a:rect l="l" t="t" r="r" b="b"/>
            <a:pathLst>
              <a:path w="647" h="426" extrusionOk="0">
                <a:moveTo>
                  <a:pt x="484" y="326"/>
                </a:moveTo>
                <a:cubicBezTo>
                  <a:pt x="574" y="326"/>
                  <a:pt x="647" y="253"/>
                  <a:pt x="647" y="163"/>
                </a:cubicBezTo>
                <a:cubicBezTo>
                  <a:pt x="647" y="73"/>
                  <a:pt x="574" y="0"/>
                  <a:pt x="484" y="0"/>
                </a:cubicBezTo>
                <a:cubicBezTo>
                  <a:pt x="277" y="0"/>
                  <a:pt x="92" y="115"/>
                  <a:pt x="0" y="294"/>
                </a:cubicBezTo>
                <a:cubicBezTo>
                  <a:pt x="46" y="252"/>
                  <a:pt x="113" y="235"/>
                  <a:pt x="176" y="256"/>
                </a:cubicBezTo>
                <a:cubicBezTo>
                  <a:pt x="251" y="280"/>
                  <a:pt x="300" y="351"/>
                  <a:pt x="300" y="426"/>
                </a:cubicBezTo>
                <a:cubicBezTo>
                  <a:pt x="340" y="365"/>
                  <a:pt x="408" y="326"/>
                  <a:pt x="484" y="326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58"/>
          <p:cNvSpPr/>
          <p:nvPr/>
        </p:nvSpPr>
        <p:spPr>
          <a:xfrm>
            <a:off x="3570287" y="2032000"/>
            <a:ext cx="1741487" cy="3171825"/>
          </a:xfrm>
          <a:custGeom>
            <a:avLst/>
            <a:gdLst/>
            <a:ahLst/>
            <a:cxnLst/>
            <a:rect l="l" t="t" r="r" b="b"/>
            <a:pathLst>
              <a:path w="375" h="683" extrusionOk="0">
                <a:moveTo>
                  <a:pt x="375" y="439"/>
                </a:moveTo>
                <a:cubicBezTo>
                  <a:pt x="344" y="400"/>
                  <a:pt x="326" y="351"/>
                  <a:pt x="326" y="301"/>
                </a:cubicBezTo>
                <a:cubicBezTo>
                  <a:pt x="326" y="277"/>
                  <a:pt x="330" y="254"/>
                  <a:pt x="337" y="232"/>
                </a:cubicBezTo>
                <a:cubicBezTo>
                  <a:pt x="364" y="147"/>
                  <a:pt x="317" y="55"/>
                  <a:pt x="232" y="28"/>
                </a:cubicBezTo>
                <a:cubicBezTo>
                  <a:pt x="147" y="0"/>
                  <a:pt x="54" y="47"/>
                  <a:pt x="26" y="132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8" y="192"/>
                  <a:pt x="0" y="246"/>
                  <a:pt x="0" y="301"/>
                </a:cubicBezTo>
                <a:cubicBezTo>
                  <a:pt x="0" y="444"/>
                  <a:pt x="57" y="582"/>
                  <a:pt x="156" y="683"/>
                </a:cubicBezTo>
                <a:cubicBezTo>
                  <a:pt x="150" y="669"/>
                  <a:pt x="145" y="654"/>
                  <a:pt x="143" y="638"/>
                </a:cubicBezTo>
                <a:cubicBezTo>
                  <a:pt x="135" y="591"/>
                  <a:pt x="147" y="543"/>
                  <a:pt x="175" y="504"/>
                </a:cubicBezTo>
                <a:cubicBezTo>
                  <a:pt x="222" y="440"/>
                  <a:pt x="303" y="416"/>
                  <a:pt x="375" y="439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58"/>
          <p:cNvSpPr/>
          <p:nvPr/>
        </p:nvSpPr>
        <p:spPr>
          <a:xfrm>
            <a:off x="3960812" y="2859087"/>
            <a:ext cx="798512" cy="803275"/>
          </a:xfrm>
          <a:custGeom>
            <a:avLst/>
            <a:gdLst/>
            <a:ahLst/>
            <a:cxnLst/>
            <a:rect l="l" t="t" r="r" b="b"/>
            <a:pathLst>
              <a:path w="172" h="173" extrusionOk="0">
                <a:moveTo>
                  <a:pt x="94" y="173"/>
                </a:moveTo>
                <a:cubicBezTo>
                  <a:pt x="78" y="173"/>
                  <a:pt x="78" y="173"/>
                  <a:pt x="78" y="173"/>
                </a:cubicBezTo>
                <a:cubicBezTo>
                  <a:pt x="74" y="173"/>
                  <a:pt x="71" y="170"/>
                  <a:pt x="70" y="166"/>
                </a:cubicBezTo>
                <a:cubicBezTo>
                  <a:pt x="68" y="150"/>
                  <a:pt x="68" y="150"/>
                  <a:pt x="68" y="150"/>
                </a:cubicBezTo>
                <a:cubicBezTo>
                  <a:pt x="67" y="149"/>
                  <a:pt x="67" y="148"/>
                  <a:pt x="66" y="148"/>
                </a:cubicBezTo>
                <a:cubicBezTo>
                  <a:pt x="63" y="147"/>
                  <a:pt x="60" y="146"/>
                  <a:pt x="56" y="144"/>
                </a:cubicBezTo>
                <a:cubicBezTo>
                  <a:pt x="56" y="144"/>
                  <a:pt x="55" y="144"/>
                  <a:pt x="54" y="14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38" y="156"/>
                  <a:pt x="33" y="156"/>
                  <a:pt x="31" y="154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6" y="139"/>
                  <a:pt x="16" y="135"/>
                  <a:pt x="18" y="132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9" y="118"/>
                  <a:pt x="29" y="117"/>
                  <a:pt x="28" y="116"/>
                </a:cubicBezTo>
                <a:cubicBezTo>
                  <a:pt x="27" y="113"/>
                  <a:pt x="25" y="110"/>
                  <a:pt x="24" y="106"/>
                </a:cubicBezTo>
                <a:cubicBezTo>
                  <a:pt x="24" y="106"/>
                  <a:pt x="24" y="105"/>
                  <a:pt x="23" y="105"/>
                </a:cubicBezTo>
                <a:cubicBezTo>
                  <a:pt x="6" y="102"/>
                  <a:pt x="6" y="102"/>
                  <a:pt x="6" y="102"/>
                </a:cubicBezTo>
                <a:cubicBezTo>
                  <a:pt x="2" y="102"/>
                  <a:pt x="0" y="99"/>
                  <a:pt x="0" y="95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5"/>
                  <a:pt x="2" y="71"/>
                  <a:pt x="6" y="71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8"/>
                  <a:pt x="24" y="67"/>
                  <a:pt x="24" y="67"/>
                </a:cubicBezTo>
                <a:cubicBezTo>
                  <a:pt x="25" y="63"/>
                  <a:pt x="27" y="60"/>
                  <a:pt x="28" y="57"/>
                </a:cubicBezTo>
                <a:cubicBezTo>
                  <a:pt x="29" y="56"/>
                  <a:pt x="29" y="56"/>
                  <a:pt x="28" y="55"/>
                </a:cubicBezTo>
                <a:cubicBezTo>
                  <a:pt x="18" y="41"/>
                  <a:pt x="18" y="41"/>
                  <a:pt x="18" y="41"/>
                </a:cubicBezTo>
                <a:cubicBezTo>
                  <a:pt x="16" y="38"/>
                  <a:pt x="16" y="34"/>
                  <a:pt x="19" y="32"/>
                </a:cubicBezTo>
                <a:cubicBezTo>
                  <a:pt x="31" y="20"/>
                  <a:pt x="31" y="20"/>
                  <a:pt x="31" y="20"/>
                </a:cubicBezTo>
                <a:cubicBezTo>
                  <a:pt x="33" y="17"/>
                  <a:pt x="38" y="17"/>
                  <a:pt x="41" y="19"/>
                </a:cubicBezTo>
                <a:cubicBezTo>
                  <a:pt x="54" y="29"/>
                  <a:pt x="54" y="29"/>
                  <a:pt x="54" y="29"/>
                </a:cubicBezTo>
                <a:cubicBezTo>
                  <a:pt x="55" y="29"/>
                  <a:pt x="56" y="29"/>
                  <a:pt x="56" y="29"/>
                </a:cubicBezTo>
                <a:cubicBezTo>
                  <a:pt x="60" y="27"/>
                  <a:pt x="63" y="26"/>
                  <a:pt x="66" y="25"/>
                </a:cubicBezTo>
                <a:cubicBezTo>
                  <a:pt x="67" y="25"/>
                  <a:pt x="67" y="24"/>
                  <a:pt x="68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74" y="0"/>
                  <a:pt x="78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0"/>
                  <a:pt x="101" y="3"/>
                  <a:pt x="102" y="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4"/>
                  <a:pt x="105" y="25"/>
                  <a:pt x="106" y="25"/>
                </a:cubicBezTo>
                <a:cubicBezTo>
                  <a:pt x="109" y="26"/>
                  <a:pt x="112" y="27"/>
                  <a:pt x="115" y="29"/>
                </a:cubicBezTo>
                <a:cubicBezTo>
                  <a:pt x="116" y="29"/>
                  <a:pt x="117" y="29"/>
                  <a:pt x="118" y="2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4" y="17"/>
                  <a:pt x="139" y="17"/>
                  <a:pt x="141" y="20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55" y="34"/>
                  <a:pt x="156" y="38"/>
                  <a:pt x="154" y="41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6"/>
                  <a:pt x="143" y="56"/>
                  <a:pt x="143" y="57"/>
                </a:cubicBezTo>
                <a:cubicBezTo>
                  <a:pt x="145" y="60"/>
                  <a:pt x="146" y="63"/>
                  <a:pt x="148" y="67"/>
                </a:cubicBezTo>
                <a:cubicBezTo>
                  <a:pt x="148" y="67"/>
                  <a:pt x="148" y="68"/>
                  <a:pt x="149" y="68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9" y="71"/>
                  <a:pt x="172" y="75"/>
                  <a:pt x="172" y="78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9"/>
                  <a:pt x="169" y="102"/>
                  <a:pt x="166" y="102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8" y="105"/>
                  <a:pt x="148" y="106"/>
                  <a:pt x="148" y="106"/>
                </a:cubicBezTo>
                <a:cubicBezTo>
                  <a:pt x="146" y="110"/>
                  <a:pt x="145" y="113"/>
                  <a:pt x="143" y="116"/>
                </a:cubicBezTo>
                <a:cubicBezTo>
                  <a:pt x="143" y="117"/>
                  <a:pt x="143" y="118"/>
                  <a:pt x="144" y="118"/>
                </a:cubicBezTo>
                <a:cubicBezTo>
                  <a:pt x="154" y="132"/>
                  <a:pt x="154" y="132"/>
                  <a:pt x="154" y="132"/>
                </a:cubicBezTo>
                <a:cubicBezTo>
                  <a:pt x="156" y="135"/>
                  <a:pt x="155" y="139"/>
                  <a:pt x="153" y="142"/>
                </a:cubicBezTo>
                <a:cubicBezTo>
                  <a:pt x="141" y="154"/>
                  <a:pt x="141" y="154"/>
                  <a:pt x="141" y="154"/>
                </a:cubicBezTo>
                <a:cubicBezTo>
                  <a:pt x="138" y="156"/>
                  <a:pt x="134" y="156"/>
                  <a:pt x="131" y="15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7" y="144"/>
                  <a:pt x="116" y="144"/>
                  <a:pt x="115" y="144"/>
                </a:cubicBezTo>
                <a:cubicBezTo>
                  <a:pt x="112" y="146"/>
                  <a:pt x="109" y="147"/>
                  <a:pt x="106" y="148"/>
                </a:cubicBezTo>
                <a:cubicBezTo>
                  <a:pt x="105" y="148"/>
                  <a:pt x="104" y="149"/>
                  <a:pt x="104" y="150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1" y="170"/>
                  <a:pt x="98" y="173"/>
                  <a:pt x="94" y="173"/>
                </a:cubicBezTo>
                <a:close/>
                <a:moveTo>
                  <a:pt x="78" y="165"/>
                </a:moveTo>
                <a:cubicBezTo>
                  <a:pt x="94" y="165"/>
                  <a:pt x="94" y="165"/>
                  <a:pt x="94" y="165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97" y="145"/>
                  <a:pt x="100" y="142"/>
                  <a:pt x="103" y="141"/>
                </a:cubicBezTo>
                <a:cubicBezTo>
                  <a:pt x="106" y="140"/>
                  <a:pt x="109" y="138"/>
                  <a:pt x="112" y="137"/>
                </a:cubicBezTo>
                <a:cubicBezTo>
                  <a:pt x="115" y="135"/>
                  <a:pt x="119" y="136"/>
                  <a:pt x="122" y="13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47" y="136"/>
                  <a:pt x="147" y="136"/>
                  <a:pt x="147" y="136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5" y="120"/>
                  <a:pt x="135" y="116"/>
                  <a:pt x="136" y="112"/>
                </a:cubicBezTo>
                <a:cubicBezTo>
                  <a:pt x="138" y="110"/>
                  <a:pt x="139" y="107"/>
                  <a:pt x="140" y="104"/>
                </a:cubicBezTo>
                <a:cubicBezTo>
                  <a:pt x="141" y="100"/>
                  <a:pt x="144" y="98"/>
                  <a:pt x="148" y="97"/>
                </a:cubicBezTo>
                <a:cubicBezTo>
                  <a:pt x="164" y="95"/>
                  <a:pt x="164" y="95"/>
                  <a:pt x="164" y="95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4" y="75"/>
                  <a:pt x="141" y="73"/>
                  <a:pt x="140" y="69"/>
                </a:cubicBezTo>
                <a:cubicBezTo>
                  <a:pt x="139" y="66"/>
                  <a:pt x="138" y="63"/>
                  <a:pt x="136" y="61"/>
                </a:cubicBezTo>
                <a:cubicBezTo>
                  <a:pt x="135" y="57"/>
                  <a:pt x="135" y="53"/>
                  <a:pt x="137" y="50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19" y="37"/>
                  <a:pt x="115" y="38"/>
                  <a:pt x="112" y="36"/>
                </a:cubicBezTo>
                <a:cubicBezTo>
                  <a:pt x="109" y="35"/>
                  <a:pt x="106" y="33"/>
                  <a:pt x="103" y="32"/>
                </a:cubicBezTo>
                <a:cubicBezTo>
                  <a:pt x="100" y="31"/>
                  <a:pt x="97" y="28"/>
                  <a:pt x="97" y="25"/>
                </a:cubicBezTo>
                <a:cubicBezTo>
                  <a:pt x="94" y="8"/>
                  <a:pt x="94" y="8"/>
                  <a:pt x="94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8"/>
                  <a:pt x="72" y="31"/>
                  <a:pt x="69" y="32"/>
                </a:cubicBezTo>
                <a:cubicBezTo>
                  <a:pt x="66" y="33"/>
                  <a:pt x="63" y="35"/>
                  <a:pt x="60" y="36"/>
                </a:cubicBezTo>
                <a:cubicBezTo>
                  <a:pt x="57" y="38"/>
                  <a:pt x="53" y="37"/>
                  <a:pt x="50" y="35"/>
                </a:cubicBezTo>
                <a:cubicBezTo>
                  <a:pt x="36" y="25"/>
                  <a:pt x="36" y="25"/>
                  <a:pt x="36" y="25"/>
                </a:cubicBezTo>
                <a:cubicBezTo>
                  <a:pt x="25" y="37"/>
                  <a:pt x="25" y="37"/>
                  <a:pt x="25" y="37"/>
                </a:cubicBezTo>
                <a:cubicBezTo>
                  <a:pt x="35" y="50"/>
                  <a:pt x="35" y="50"/>
                  <a:pt x="35" y="50"/>
                </a:cubicBezTo>
                <a:cubicBezTo>
                  <a:pt x="37" y="53"/>
                  <a:pt x="37" y="57"/>
                  <a:pt x="35" y="61"/>
                </a:cubicBezTo>
                <a:cubicBezTo>
                  <a:pt x="34" y="63"/>
                  <a:pt x="33" y="66"/>
                  <a:pt x="32" y="69"/>
                </a:cubicBezTo>
                <a:cubicBezTo>
                  <a:pt x="31" y="73"/>
                  <a:pt x="28" y="75"/>
                  <a:pt x="24" y="76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95"/>
                  <a:pt x="8" y="95"/>
                  <a:pt x="8" y="95"/>
                </a:cubicBezTo>
                <a:cubicBezTo>
                  <a:pt x="24" y="97"/>
                  <a:pt x="24" y="97"/>
                  <a:pt x="24" y="97"/>
                </a:cubicBezTo>
                <a:cubicBezTo>
                  <a:pt x="28" y="98"/>
                  <a:pt x="31" y="100"/>
                  <a:pt x="32" y="104"/>
                </a:cubicBezTo>
                <a:cubicBezTo>
                  <a:pt x="33" y="107"/>
                  <a:pt x="34" y="110"/>
                  <a:pt x="35" y="112"/>
                </a:cubicBezTo>
                <a:cubicBezTo>
                  <a:pt x="37" y="116"/>
                  <a:pt x="37" y="120"/>
                  <a:pt x="35" y="123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53" y="136"/>
                  <a:pt x="57" y="135"/>
                  <a:pt x="60" y="137"/>
                </a:cubicBezTo>
                <a:cubicBezTo>
                  <a:pt x="63" y="138"/>
                  <a:pt x="66" y="140"/>
                  <a:pt x="69" y="141"/>
                </a:cubicBezTo>
                <a:cubicBezTo>
                  <a:pt x="72" y="142"/>
                  <a:pt x="75" y="145"/>
                  <a:pt x="75" y="148"/>
                </a:cubicBezTo>
                <a:lnTo>
                  <a:pt x="78" y="165"/>
                </a:lnTo>
                <a:close/>
                <a:moveTo>
                  <a:pt x="25" y="137"/>
                </a:move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lose/>
                <a:moveTo>
                  <a:pt x="147" y="136"/>
                </a:moveTo>
                <a:cubicBezTo>
                  <a:pt x="147" y="136"/>
                  <a:pt x="147" y="136"/>
                  <a:pt x="147" y="136"/>
                </a:cubicBezTo>
                <a:close/>
                <a:moveTo>
                  <a:pt x="164" y="95"/>
                </a:moveTo>
                <a:cubicBezTo>
                  <a:pt x="164" y="95"/>
                  <a:pt x="164" y="95"/>
                  <a:pt x="164" y="95"/>
                </a:cubicBezTo>
                <a:close/>
                <a:moveTo>
                  <a:pt x="8" y="95"/>
                </a:moveTo>
                <a:cubicBezTo>
                  <a:pt x="8" y="95"/>
                  <a:pt x="8" y="95"/>
                  <a:pt x="8" y="95"/>
                </a:cubicBezTo>
                <a:close/>
                <a:moveTo>
                  <a:pt x="165" y="95"/>
                </a:moveTo>
                <a:cubicBezTo>
                  <a:pt x="165" y="95"/>
                  <a:pt x="165" y="95"/>
                  <a:pt x="165" y="95"/>
                </a:cubicBezTo>
                <a:close/>
                <a:moveTo>
                  <a:pt x="7" y="95"/>
                </a:moveTo>
                <a:cubicBezTo>
                  <a:pt x="7" y="95"/>
                  <a:pt x="7" y="95"/>
                  <a:pt x="7" y="95"/>
                </a:cubicBezTo>
                <a:cubicBezTo>
                  <a:pt x="7" y="95"/>
                  <a:pt x="7" y="95"/>
                  <a:pt x="7" y="95"/>
                </a:cubicBezTo>
                <a:close/>
                <a:moveTo>
                  <a:pt x="136" y="25"/>
                </a:moveTo>
                <a:cubicBezTo>
                  <a:pt x="136" y="25"/>
                  <a:pt x="136" y="25"/>
                  <a:pt x="136" y="25"/>
                </a:cubicBezTo>
                <a:cubicBezTo>
                  <a:pt x="136" y="25"/>
                  <a:pt x="136" y="25"/>
                  <a:pt x="136" y="25"/>
                </a:cubicBezTo>
                <a:close/>
                <a:moveTo>
                  <a:pt x="135" y="25"/>
                </a:moveTo>
                <a:cubicBezTo>
                  <a:pt x="135" y="25"/>
                  <a:pt x="135" y="25"/>
                  <a:pt x="135" y="25"/>
                </a:cubicBezTo>
                <a:close/>
                <a:moveTo>
                  <a:pt x="86" y="121"/>
                </a:moveTo>
                <a:cubicBezTo>
                  <a:pt x="77" y="121"/>
                  <a:pt x="68" y="117"/>
                  <a:pt x="62" y="111"/>
                </a:cubicBezTo>
                <a:cubicBezTo>
                  <a:pt x="53" y="102"/>
                  <a:pt x="50" y="90"/>
                  <a:pt x="53" y="79"/>
                </a:cubicBezTo>
                <a:cubicBezTo>
                  <a:pt x="55" y="66"/>
                  <a:pt x="66" y="56"/>
                  <a:pt x="78" y="53"/>
                </a:cubicBezTo>
                <a:cubicBezTo>
                  <a:pt x="90" y="51"/>
                  <a:pt x="102" y="54"/>
                  <a:pt x="110" y="62"/>
                </a:cubicBezTo>
                <a:cubicBezTo>
                  <a:pt x="119" y="71"/>
                  <a:pt x="122" y="83"/>
                  <a:pt x="119" y="94"/>
                </a:cubicBezTo>
                <a:cubicBezTo>
                  <a:pt x="117" y="107"/>
                  <a:pt x="107" y="117"/>
                  <a:pt x="94" y="120"/>
                </a:cubicBezTo>
                <a:cubicBezTo>
                  <a:pt x="91" y="121"/>
                  <a:pt x="89" y="121"/>
                  <a:pt x="86" y="121"/>
                </a:cubicBezTo>
                <a:close/>
                <a:moveTo>
                  <a:pt x="86" y="60"/>
                </a:moveTo>
                <a:cubicBezTo>
                  <a:pt x="84" y="60"/>
                  <a:pt x="82" y="60"/>
                  <a:pt x="80" y="61"/>
                </a:cubicBezTo>
                <a:cubicBezTo>
                  <a:pt x="70" y="63"/>
                  <a:pt x="62" y="71"/>
                  <a:pt x="60" y="80"/>
                </a:cubicBezTo>
                <a:cubicBezTo>
                  <a:pt x="58" y="89"/>
                  <a:pt x="61" y="99"/>
                  <a:pt x="67" y="105"/>
                </a:cubicBezTo>
                <a:cubicBezTo>
                  <a:pt x="74" y="112"/>
                  <a:pt x="83" y="114"/>
                  <a:pt x="92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02" y="110"/>
                  <a:pt x="110" y="102"/>
                  <a:pt x="112" y="93"/>
                </a:cubicBezTo>
                <a:cubicBezTo>
                  <a:pt x="114" y="84"/>
                  <a:pt x="111" y="74"/>
                  <a:pt x="105" y="68"/>
                </a:cubicBezTo>
                <a:cubicBezTo>
                  <a:pt x="100" y="63"/>
                  <a:pt x="93" y="60"/>
                  <a:pt x="86" y="60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58"/>
          <p:cNvSpPr/>
          <p:nvPr/>
        </p:nvSpPr>
        <p:spPr>
          <a:xfrm>
            <a:off x="5264150" y="1419225"/>
            <a:ext cx="892175" cy="557212"/>
          </a:xfrm>
          <a:custGeom>
            <a:avLst/>
            <a:gdLst/>
            <a:ahLst/>
            <a:cxnLst/>
            <a:rect l="l" t="t" r="r" b="b"/>
            <a:pathLst>
              <a:path w="192" h="120" extrusionOk="0">
                <a:moveTo>
                  <a:pt x="168" y="120"/>
                </a:moveTo>
                <a:cubicBezTo>
                  <a:pt x="24" y="120"/>
                  <a:pt x="24" y="120"/>
                  <a:pt x="24" y="120"/>
                </a:cubicBezTo>
                <a:cubicBezTo>
                  <a:pt x="11" y="120"/>
                  <a:pt x="0" y="109"/>
                  <a:pt x="0" y="9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81" y="0"/>
                  <a:pt x="192" y="11"/>
                  <a:pt x="192" y="24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109"/>
                  <a:pt x="181" y="120"/>
                  <a:pt x="168" y="120"/>
                </a:cubicBezTo>
                <a:close/>
                <a:moveTo>
                  <a:pt x="24" y="7"/>
                </a:moveTo>
                <a:cubicBezTo>
                  <a:pt x="15" y="7"/>
                  <a:pt x="8" y="15"/>
                  <a:pt x="8" y="24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105"/>
                  <a:pt x="15" y="113"/>
                  <a:pt x="24" y="113"/>
                </a:cubicBezTo>
                <a:cubicBezTo>
                  <a:pt x="168" y="113"/>
                  <a:pt x="168" y="113"/>
                  <a:pt x="168" y="113"/>
                </a:cubicBezTo>
                <a:cubicBezTo>
                  <a:pt x="177" y="113"/>
                  <a:pt x="184" y="105"/>
                  <a:pt x="184" y="96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184" y="15"/>
                  <a:pt x="177" y="7"/>
                  <a:pt x="168" y="7"/>
                </a:cubicBezTo>
                <a:lnTo>
                  <a:pt x="24" y="7"/>
                </a:lnTo>
                <a:close/>
                <a:moveTo>
                  <a:pt x="164" y="101"/>
                </a:moveTo>
                <a:cubicBezTo>
                  <a:pt x="164" y="101"/>
                  <a:pt x="163" y="101"/>
                  <a:pt x="162" y="100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98" y="83"/>
                  <a:pt x="98" y="83"/>
                  <a:pt x="98" y="83"/>
                </a:cubicBezTo>
                <a:cubicBezTo>
                  <a:pt x="97" y="84"/>
                  <a:pt x="95" y="84"/>
                  <a:pt x="93" y="83"/>
                </a:cubicBezTo>
                <a:cubicBezTo>
                  <a:pt x="71" y="65"/>
                  <a:pt x="71" y="65"/>
                  <a:pt x="71" y="65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7" y="102"/>
                  <a:pt x="25" y="102"/>
                  <a:pt x="24" y="100"/>
                </a:cubicBezTo>
                <a:cubicBezTo>
                  <a:pt x="22" y="98"/>
                  <a:pt x="23" y="96"/>
                  <a:pt x="24" y="95"/>
                </a:cubicBezTo>
                <a:cubicBezTo>
                  <a:pt x="65" y="61"/>
                  <a:pt x="65" y="61"/>
                  <a:pt x="65" y="61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7"/>
                  <a:pt x="22" y="25"/>
                  <a:pt x="24" y="23"/>
                </a:cubicBezTo>
                <a:cubicBezTo>
                  <a:pt x="25" y="22"/>
                  <a:pt x="27" y="22"/>
                  <a:pt x="29" y="23"/>
                </a:cubicBezTo>
                <a:cubicBezTo>
                  <a:pt x="96" y="75"/>
                  <a:pt x="96" y="75"/>
                  <a:pt x="96" y="75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4" y="22"/>
                  <a:pt x="166" y="22"/>
                  <a:pt x="167" y="23"/>
                </a:cubicBezTo>
                <a:cubicBezTo>
                  <a:pt x="169" y="25"/>
                  <a:pt x="168" y="27"/>
                  <a:pt x="167" y="29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8" y="96"/>
                  <a:pt x="169" y="98"/>
                  <a:pt x="167" y="100"/>
                </a:cubicBezTo>
                <a:cubicBezTo>
                  <a:pt x="167" y="101"/>
                  <a:pt x="165" y="101"/>
                  <a:pt x="164" y="101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58"/>
          <p:cNvSpPr/>
          <p:nvPr/>
        </p:nvSpPr>
        <p:spPr>
          <a:xfrm>
            <a:off x="4846637" y="4679950"/>
            <a:ext cx="1179512" cy="593725"/>
          </a:xfrm>
          <a:custGeom>
            <a:avLst/>
            <a:gdLst/>
            <a:ahLst/>
            <a:cxnLst/>
            <a:rect l="l" t="t" r="r" b="b"/>
            <a:pathLst>
              <a:path w="254" h="128" extrusionOk="0">
                <a:moveTo>
                  <a:pt x="130" y="128"/>
                </a:moveTo>
                <a:cubicBezTo>
                  <a:pt x="115" y="128"/>
                  <a:pt x="102" y="128"/>
                  <a:pt x="90" y="125"/>
                </a:cubicBezTo>
                <a:cubicBezTo>
                  <a:pt x="86" y="124"/>
                  <a:pt x="82" y="123"/>
                  <a:pt x="79" y="121"/>
                </a:cubicBezTo>
                <a:cubicBezTo>
                  <a:pt x="72" y="118"/>
                  <a:pt x="70" y="113"/>
                  <a:pt x="69" y="110"/>
                </a:cubicBezTo>
                <a:cubicBezTo>
                  <a:pt x="68" y="105"/>
                  <a:pt x="70" y="101"/>
                  <a:pt x="74" y="97"/>
                </a:cubicBezTo>
                <a:cubicBezTo>
                  <a:pt x="79" y="91"/>
                  <a:pt x="86" y="87"/>
                  <a:pt x="96" y="82"/>
                </a:cubicBezTo>
                <a:cubicBezTo>
                  <a:pt x="99" y="81"/>
                  <a:pt x="102" y="79"/>
                  <a:pt x="105" y="7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7"/>
                  <a:pt x="111" y="75"/>
                  <a:pt x="111" y="73"/>
                </a:cubicBezTo>
                <a:cubicBezTo>
                  <a:pt x="112" y="72"/>
                  <a:pt x="111" y="70"/>
                  <a:pt x="110" y="69"/>
                </a:cubicBezTo>
                <a:cubicBezTo>
                  <a:pt x="99" y="58"/>
                  <a:pt x="95" y="46"/>
                  <a:pt x="95" y="30"/>
                </a:cubicBezTo>
                <a:cubicBezTo>
                  <a:pt x="96" y="15"/>
                  <a:pt x="104" y="5"/>
                  <a:pt x="120" y="1"/>
                </a:cubicBezTo>
                <a:cubicBezTo>
                  <a:pt x="123" y="0"/>
                  <a:pt x="126" y="0"/>
                  <a:pt x="129" y="0"/>
                </a:cubicBezTo>
                <a:cubicBezTo>
                  <a:pt x="133" y="0"/>
                  <a:pt x="136" y="0"/>
                  <a:pt x="139" y="1"/>
                </a:cubicBezTo>
                <a:cubicBezTo>
                  <a:pt x="155" y="5"/>
                  <a:pt x="163" y="15"/>
                  <a:pt x="164" y="30"/>
                </a:cubicBezTo>
                <a:cubicBezTo>
                  <a:pt x="164" y="46"/>
                  <a:pt x="159" y="59"/>
                  <a:pt x="149" y="69"/>
                </a:cubicBezTo>
                <a:cubicBezTo>
                  <a:pt x="148" y="70"/>
                  <a:pt x="147" y="72"/>
                  <a:pt x="147" y="73"/>
                </a:cubicBezTo>
                <a:cubicBezTo>
                  <a:pt x="148" y="75"/>
                  <a:pt x="149" y="77"/>
                  <a:pt x="152" y="77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9"/>
                  <a:pt x="160" y="81"/>
                  <a:pt x="163" y="82"/>
                </a:cubicBezTo>
                <a:cubicBezTo>
                  <a:pt x="173" y="87"/>
                  <a:pt x="180" y="91"/>
                  <a:pt x="185" y="97"/>
                </a:cubicBezTo>
                <a:cubicBezTo>
                  <a:pt x="188" y="100"/>
                  <a:pt x="190" y="105"/>
                  <a:pt x="189" y="110"/>
                </a:cubicBezTo>
                <a:cubicBezTo>
                  <a:pt x="188" y="115"/>
                  <a:pt x="185" y="119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76" y="123"/>
                  <a:pt x="173" y="124"/>
                  <a:pt x="169" y="125"/>
                </a:cubicBezTo>
                <a:cubicBezTo>
                  <a:pt x="156" y="128"/>
                  <a:pt x="144" y="128"/>
                  <a:pt x="130" y="128"/>
                </a:cubicBezTo>
                <a:close/>
                <a:moveTo>
                  <a:pt x="129" y="7"/>
                </a:moveTo>
                <a:cubicBezTo>
                  <a:pt x="127" y="7"/>
                  <a:pt x="124" y="7"/>
                  <a:pt x="122" y="8"/>
                </a:cubicBezTo>
                <a:cubicBezTo>
                  <a:pt x="109" y="11"/>
                  <a:pt x="103" y="18"/>
                  <a:pt x="102" y="30"/>
                </a:cubicBezTo>
                <a:cubicBezTo>
                  <a:pt x="102" y="44"/>
                  <a:pt x="106" y="55"/>
                  <a:pt x="115" y="64"/>
                </a:cubicBezTo>
                <a:cubicBezTo>
                  <a:pt x="118" y="67"/>
                  <a:pt x="119" y="71"/>
                  <a:pt x="118" y="75"/>
                </a:cubicBezTo>
                <a:cubicBezTo>
                  <a:pt x="117" y="79"/>
                  <a:pt x="114" y="82"/>
                  <a:pt x="110" y="84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5" y="86"/>
                  <a:pt x="102" y="87"/>
                  <a:pt x="99" y="88"/>
                </a:cubicBezTo>
                <a:cubicBezTo>
                  <a:pt x="90" y="93"/>
                  <a:pt x="84" y="97"/>
                  <a:pt x="79" y="102"/>
                </a:cubicBezTo>
                <a:cubicBezTo>
                  <a:pt x="77" y="104"/>
                  <a:pt x="76" y="106"/>
                  <a:pt x="76" y="108"/>
                </a:cubicBezTo>
                <a:cubicBezTo>
                  <a:pt x="76" y="111"/>
                  <a:pt x="79" y="113"/>
                  <a:pt x="82" y="115"/>
                </a:cubicBezTo>
                <a:cubicBezTo>
                  <a:pt x="85" y="116"/>
                  <a:pt x="88" y="117"/>
                  <a:pt x="92" y="118"/>
                </a:cubicBezTo>
                <a:cubicBezTo>
                  <a:pt x="103" y="121"/>
                  <a:pt x="115" y="121"/>
                  <a:pt x="130" y="121"/>
                </a:cubicBezTo>
                <a:cubicBezTo>
                  <a:pt x="144" y="121"/>
                  <a:pt x="155" y="121"/>
                  <a:pt x="167" y="118"/>
                </a:cubicBezTo>
                <a:cubicBezTo>
                  <a:pt x="171" y="117"/>
                  <a:pt x="174" y="116"/>
                  <a:pt x="177" y="115"/>
                </a:cubicBezTo>
                <a:cubicBezTo>
                  <a:pt x="180" y="113"/>
                  <a:pt x="182" y="111"/>
                  <a:pt x="182" y="108"/>
                </a:cubicBezTo>
                <a:cubicBezTo>
                  <a:pt x="183" y="106"/>
                  <a:pt x="182" y="103"/>
                  <a:pt x="180" y="102"/>
                </a:cubicBezTo>
                <a:cubicBezTo>
                  <a:pt x="175" y="97"/>
                  <a:pt x="169" y="93"/>
                  <a:pt x="160" y="88"/>
                </a:cubicBezTo>
                <a:cubicBezTo>
                  <a:pt x="157" y="87"/>
                  <a:pt x="154" y="86"/>
                  <a:pt x="151" y="85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5" y="82"/>
                  <a:pt x="141" y="79"/>
                  <a:pt x="141" y="75"/>
                </a:cubicBezTo>
                <a:cubicBezTo>
                  <a:pt x="140" y="71"/>
                  <a:pt x="141" y="67"/>
                  <a:pt x="144" y="64"/>
                </a:cubicBezTo>
                <a:cubicBezTo>
                  <a:pt x="153" y="55"/>
                  <a:pt x="157" y="44"/>
                  <a:pt x="157" y="30"/>
                </a:cubicBezTo>
                <a:cubicBezTo>
                  <a:pt x="156" y="18"/>
                  <a:pt x="150" y="11"/>
                  <a:pt x="137" y="8"/>
                </a:cubicBezTo>
                <a:cubicBezTo>
                  <a:pt x="134" y="7"/>
                  <a:pt x="132" y="7"/>
                  <a:pt x="129" y="7"/>
                </a:cubicBezTo>
                <a:close/>
                <a:moveTo>
                  <a:pt x="178" y="118"/>
                </a:moveTo>
                <a:cubicBezTo>
                  <a:pt x="178" y="118"/>
                  <a:pt x="178" y="118"/>
                  <a:pt x="178" y="118"/>
                </a:cubicBezTo>
                <a:close/>
                <a:moveTo>
                  <a:pt x="211" y="128"/>
                </a:moveTo>
                <a:cubicBezTo>
                  <a:pt x="208" y="128"/>
                  <a:pt x="208" y="128"/>
                  <a:pt x="208" y="128"/>
                </a:cubicBezTo>
                <a:cubicBezTo>
                  <a:pt x="202" y="128"/>
                  <a:pt x="199" y="128"/>
                  <a:pt x="192" y="127"/>
                </a:cubicBezTo>
                <a:cubicBezTo>
                  <a:pt x="190" y="127"/>
                  <a:pt x="189" y="125"/>
                  <a:pt x="189" y="124"/>
                </a:cubicBezTo>
                <a:cubicBezTo>
                  <a:pt x="189" y="122"/>
                  <a:pt x="191" y="120"/>
                  <a:pt x="193" y="120"/>
                </a:cubicBezTo>
                <a:cubicBezTo>
                  <a:pt x="200" y="121"/>
                  <a:pt x="202" y="121"/>
                  <a:pt x="209" y="121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20" y="121"/>
                  <a:pt x="229" y="121"/>
                  <a:pt x="237" y="119"/>
                </a:cubicBezTo>
                <a:cubicBezTo>
                  <a:pt x="239" y="118"/>
                  <a:pt x="241" y="118"/>
                  <a:pt x="243" y="117"/>
                </a:cubicBezTo>
                <a:cubicBezTo>
                  <a:pt x="245" y="116"/>
                  <a:pt x="246" y="115"/>
                  <a:pt x="246" y="113"/>
                </a:cubicBezTo>
                <a:cubicBezTo>
                  <a:pt x="247" y="112"/>
                  <a:pt x="246" y="110"/>
                  <a:pt x="245" y="110"/>
                </a:cubicBezTo>
                <a:cubicBezTo>
                  <a:pt x="242" y="106"/>
                  <a:pt x="237" y="103"/>
                  <a:pt x="231" y="100"/>
                </a:cubicBezTo>
                <a:cubicBezTo>
                  <a:pt x="229" y="100"/>
                  <a:pt x="227" y="99"/>
                  <a:pt x="225" y="98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20" y="96"/>
                  <a:pt x="218" y="93"/>
                  <a:pt x="217" y="90"/>
                </a:cubicBezTo>
                <a:cubicBezTo>
                  <a:pt x="217" y="87"/>
                  <a:pt x="218" y="84"/>
                  <a:pt x="220" y="82"/>
                </a:cubicBezTo>
                <a:cubicBezTo>
                  <a:pt x="226" y="76"/>
                  <a:pt x="229" y="68"/>
                  <a:pt x="229" y="59"/>
                </a:cubicBezTo>
                <a:cubicBezTo>
                  <a:pt x="228" y="51"/>
                  <a:pt x="224" y="47"/>
                  <a:pt x="216" y="45"/>
                </a:cubicBezTo>
                <a:cubicBezTo>
                  <a:pt x="214" y="44"/>
                  <a:pt x="212" y="44"/>
                  <a:pt x="211" y="44"/>
                </a:cubicBezTo>
                <a:cubicBezTo>
                  <a:pt x="209" y="44"/>
                  <a:pt x="207" y="44"/>
                  <a:pt x="206" y="45"/>
                </a:cubicBezTo>
                <a:cubicBezTo>
                  <a:pt x="197" y="47"/>
                  <a:pt x="193" y="51"/>
                  <a:pt x="193" y="59"/>
                </a:cubicBezTo>
                <a:cubicBezTo>
                  <a:pt x="192" y="68"/>
                  <a:pt x="195" y="76"/>
                  <a:pt x="201" y="82"/>
                </a:cubicBezTo>
                <a:cubicBezTo>
                  <a:pt x="204" y="84"/>
                  <a:pt x="205" y="88"/>
                  <a:pt x="204" y="91"/>
                </a:cubicBezTo>
                <a:cubicBezTo>
                  <a:pt x="204" y="93"/>
                  <a:pt x="202" y="96"/>
                  <a:pt x="199" y="97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96" y="98"/>
                  <a:pt x="194" y="97"/>
                  <a:pt x="194" y="95"/>
                </a:cubicBezTo>
                <a:cubicBezTo>
                  <a:pt x="193" y="93"/>
                  <a:pt x="194" y="91"/>
                  <a:pt x="196" y="91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7" y="90"/>
                  <a:pt x="198" y="90"/>
                  <a:pt x="198" y="89"/>
                </a:cubicBezTo>
                <a:cubicBezTo>
                  <a:pt x="198" y="89"/>
                  <a:pt x="197" y="88"/>
                  <a:pt x="196" y="87"/>
                </a:cubicBezTo>
                <a:cubicBezTo>
                  <a:pt x="189" y="79"/>
                  <a:pt x="185" y="70"/>
                  <a:pt x="186" y="59"/>
                </a:cubicBezTo>
                <a:cubicBezTo>
                  <a:pt x="186" y="51"/>
                  <a:pt x="190" y="41"/>
                  <a:pt x="204" y="38"/>
                </a:cubicBezTo>
                <a:cubicBezTo>
                  <a:pt x="206" y="37"/>
                  <a:pt x="208" y="37"/>
                  <a:pt x="211" y="37"/>
                </a:cubicBezTo>
                <a:cubicBezTo>
                  <a:pt x="213" y="37"/>
                  <a:pt x="215" y="37"/>
                  <a:pt x="217" y="38"/>
                </a:cubicBezTo>
                <a:cubicBezTo>
                  <a:pt x="232" y="41"/>
                  <a:pt x="235" y="51"/>
                  <a:pt x="236" y="59"/>
                </a:cubicBezTo>
                <a:cubicBezTo>
                  <a:pt x="236" y="70"/>
                  <a:pt x="232" y="79"/>
                  <a:pt x="225" y="87"/>
                </a:cubicBezTo>
                <a:cubicBezTo>
                  <a:pt x="225" y="87"/>
                  <a:pt x="224" y="88"/>
                  <a:pt x="224" y="89"/>
                </a:cubicBezTo>
                <a:cubicBezTo>
                  <a:pt x="224" y="90"/>
                  <a:pt x="225" y="90"/>
                  <a:pt x="226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30" y="92"/>
                  <a:pt x="232" y="93"/>
                  <a:pt x="234" y="94"/>
                </a:cubicBezTo>
                <a:cubicBezTo>
                  <a:pt x="241" y="97"/>
                  <a:pt x="246" y="101"/>
                  <a:pt x="250" y="105"/>
                </a:cubicBezTo>
                <a:cubicBezTo>
                  <a:pt x="253" y="107"/>
                  <a:pt x="254" y="111"/>
                  <a:pt x="253" y="114"/>
                </a:cubicBezTo>
                <a:cubicBezTo>
                  <a:pt x="252" y="118"/>
                  <a:pt x="250" y="121"/>
                  <a:pt x="246" y="123"/>
                </a:cubicBezTo>
                <a:cubicBezTo>
                  <a:pt x="244" y="124"/>
                  <a:pt x="241" y="125"/>
                  <a:pt x="238" y="126"/>
                </a:cubicBezTo>
                <a:cubicBezTo>
                  <a:pt x="230" y="128"/>
                  <a:pt x="221" y="128"/>
                  <a:pt x="211" y="128"/>
                </a:cubicBezTo>
                <a:close/>
                <a:moveTo>
                  <a:pt x="48" y="128"/>
                </a:moveTo>
                <a:cubicBezTo>
                  <a:pt x="36" y="128"/>
                  <a:pt x="27" y="128"/>
                  <a:pt x="17" y="126"/>
                </a:cubicBezTo>
                <a:cubicBezTo>
                  <a:pt x="14" y="125"/>
                  <a:pt x="11" y="124"/>
                  <a:pt x="9" y="123"/>
                </a:cubicBezTo>
                <a:cubicBezTo>
                  <a:pt x="4" y="120"/>
                  <a:pt x="1" y="117"/>
                  <a:pt x="0" y="113"/>
                </a:cubicBezTo>
                <a:cubicBezTo>
                  <a:pt x="0" y="110"/>
                  <a:pt x="1" y="106"/>
                  <a:pt x="4" y="103"/>
                </a:cubicBezTo>
                <a:cubicBezTo>
                  <a:pt x="9" y="98"/>
                  <a:pt x="14" y="95"/>
                  <a:pt x="22" y="91"/>
                </a:cubicBezTo>
                <a:cubicBezTo>
                  <a:pt x="24" y="90"/>
                  <a:pt x="26" y="89"/>
                  <a:pt x="29" y="88"/>
                </a:cubicBezTo>
                <a:cubicBezTo>
                  <a:pt x="30" y="88"/>
                  <a:pt x="30" y="88"/>
                  <a:pt x="30" y="88"/>
                </a:cubicBezTo>
                <a:cubicBezTo>
                  <a:pt x="32" y="87"/>
                  <a:pt x="33" y="86"/>
                  <a:pt x="33" y="85"/>
                </a:cubicBezTo>
                <a:cubicBezTo>
                  <a:pt x="33" y="84"/>
                  <a:pt x="33" y="83"/>
                  <a:pt x="32" y="82"/>
                </a:cubicBezTo>
                <a:cubicBezTo>
                  <a:pt x="24" y="74"/>
                  <a:pt x="20" y="64"/>
                  <a:pt x="21" y="52"/>
                </a:cubicBezTo>
                <a:cubicBezTo>
                  <a:pt x="21" y="43"/>
                  <a:pt x="25" y="33"/>
                  <a:pt x="40" y="29"/>
                </a:cubicBezTo>
                <a:cubicBezTo>
                  <a:pt x="43" y="28"/>
                  <a:pt x="45" y="28"/>
                  <a:pt x="48" y="28"/>
                </a:cubicBezTo>
                <a:cubicBezTo>
                  <a:pt x="50" y="28"/>
                  <a:pt x="53" y="28"/>
                  <a:pt x="55" y="29"/>
                </a:cubicBezTo>
                <a:cubicBezTo>
                  <a:pt x="71" y="33"/>
                  <a:pt x="75" y="43"/>
                  <a:pt x="75" y="52"/>
                </a:cubicBezTo>
                <a:cubicBezTo>
                  <a:pt x="75" y="64"/>
                  <a:pt x="71" y="74"/>
                  <a:pt x="63" y="82"/>
                </a:cubicBezTo>
                <a:cubicBezTo>
                  <a:pt x="63" y="83"/>
                  <a:pt x="62" y="84"/>
                  <a:pt x="62" y="85"/>
                </a:cubicBezTo>
                <a:cubicBezTo>
                  <a:pt x="63" y="86"/>
                  <a:pt x="64" y="87"/>
                  <a:pt x="65" y="88"/>
                </a:cubicBezTo>
                <a:cubicBezTo>
                  <a:pt x="67" y="88"/>
                  <a:pt x="67" y="88"/>
                  <a:pt x="67" y="88"/>
                </a:cubicBezTo>
                <a:cubicBezTo>
                  <a:pt x="69" y="89"/>
                  <a:pt x="69" y="91"/>
                  <a:pt x="69" y="93"/>
                </a:cubicBezTo>
                <a:cubicBezTo>
                  <a:pt x="68" y="95"/>
                  <a:pt x="66" y="96"/>
                  <a:pt x="64" y="95"/>
                </a:cubicBezTo>
                <a:cubicBezTo>
                  <a:pt x="63" y="94"/>
                  <a:pt x="63" y="94"/>
                  <a:pt x="63" y="94"/>
                </a:cubicBezTo>
                <a:cubicBezTo>
                  <a:pt x="59" y="93"/>
                  <a:pt x="56" y="90"/>
                  <a:pt x="56" y="86"/>
                </a:cubicBezTo>
                <a:cubicBezTo>
                  <a:pt x="55" y="83"/>
                  <a:pt x="56" y="80"/>
                  <a:pt x="59" y="77"/>
                </a:cubicBezTo>
                <a:cubicBezTo>
                  <a:pt x="65" y="71"/>
                  <a:pt x="68" y="62"/>
                  <a:pt x="68" y="52"/>
                </a:cubicBezTo>
                <a:cubicBezTo>
                  <a:pt x="68" y="43"/>
                  <a:pt x="63" y="38"/>
                  <a:pt x="53" y="36"/>
                </a:cubicBezTo>
                <a:cubicBezTo>
                  <a:pt x="51" y="35"/>
                  <a:pt x="50" y="35"/>
                  <a:pt x="48" y="35"/>
                </a:cubicBezTo>
                <a:cubicBezTo>
                  <a:pt x="46" y="35"/>
                  <a:pt x="44" y="35"/>
                  <a:pt x="42" y="36"/>
                </a:cubicBezTo>
                <a:cubicBezTo>
                  <a:pt x="33" y="38"/>
                  <a:pt x="28" y="43"/>
                  <a:pt x="28" y="52"/>
                </a:cubicBezTo>
                <a:cubicBezTo>
                  <a:pt x="27" y="62"/>
                  <a:pt x="30" y="71"/>
                  <a:pt x="37" y="77"/>
                </a:cubicBezTo>
                <a:cubicBezTo>
                  <a:pt x="40" y="80"/>
                  <a:pt x="41" y="83"/>
                  <a:pt x="40" y="86"/>
                </a:cubicBezTo>
                <a:cubicBezTo>
                  <a:pt x="39" y="90"/>
                  <a:pt x="37" y="93"/>
                  <a:pt x="33" y="94"/>
                </a:cubicBezTo>
                <a:cubicBezTo>
                  <a:pt x="31" y="95"/>
                  <a:pt x="31" y="95"/>
                  <a:pt x="31" y="95"/>
                </a:cubicBezTo>
                <a:cubicBezTo>
                  <a:pt x="29" y="96"/>
                  <a:pt x="27" y="96"/>
                  <a:pt x="25" y="97"/>
                </a:cubicBezTo>
                <a:cubicBezTo>
                  <a:pt x="18" y="101"/>
                  <a:pt x="13" y="104"/>
                  <a:pt x="9" y="108"/>
                </a:cubicBezTo>
                <a:cubicBezTo>
                  <a:pt x="8" y="109"/>
                  <a:pt x="7" y="111"/>
                  <a:pt x="7" y="112"/>
                </a:cubicBezTo>
                <a:cubicBezTo>
                  <a:pt x="8" y="114"/>
                  <a:pt x="9" y="115"/>
                  <a:pt x="12" y="116"/>
                </a:cubicBezTo>
                <a:cubicBezTo>
                  <a:pt x="14" y="117"/>
                  <a:pt x="16" y="118"/>
                  <a:pt x="19" y="119"/>
                </a:cubicBezTo>
                <a:cubicBezTo>
                  <a:pt x="28" y="121"/>
                  <a:pt x="37" y="121"/>
                  <a:pt x="48" y="121"/>
                </a:cubicBezTo>
                <a:cubicBezTo>
                  <a:pt x="54" y="121"/>
                  <a:pt x="60" y="121"/>
                  <a:pt x="65" y="121"/>
                </a:cubicBezTo>
                <a:cubicBezTo>
                  <a:pt x="67" y="120"/>
                  <a:pt x="68" y="122"/>
                  <a:pt x="69" y="124"/>
                </a:cubicBezTo>
                <a:cubicBezTo>
                  <a:pt x="69" y="126"/>
                  <a:pt x="67" y="127"/>
                  <a:pt x="65" y="128"/>
                </a:cubicBezTo>
                <a:cubicBezTo>
                  <a:pt x="60" y="128"/>
                  <a:pt x="55" y="128"/>
                  <a:pt x="4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58"/>
          <p:cNvSpPr/>
          <p:nvPr/>
        </p:nvSpPr>
        <p:spPr>
          <a:xfrm>
            <a:off x="7107237" y="4144962"/>
            <a:ext cx="774700" cy="677862"/>
          </a:xfrm>
          <a:custGeom>
            <a:avLst/>
            <a:gdLst/>
            <a:ahLst/>
            <a:cxnLst/>
            <a:rect l="l" t="t" r="r" b="b"/>
            <a:pathLst>
              <a:path w="167" h="146" extrusionOk="0">
                <a:moveTo>
                  <a:pt x="148" y="146"/>
                </a:moveTo>
                <a:cubicBezTo>
                  <a:pt x="19" y="146"/>
                  <a:pt x="19" y="146"/>
                  <a:pt x="19" y="146"/>
                </a:cubicBezTo>
                <a:cubicBezTo>
                  <a:pt x="8" y="146"/>
                  <a:pt x="0" y="137"/>
                  <a:pt x="0" y="126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2"/>
                  <a:pt x="1" y="91"/>
                  <a:pt x="3" y="91"/>
                </a:cubicBezTo>
                <a:cubicBezTo>
                  <a:pt x="5" y="91"/>
                  <a:pt x="7" y="92"/>
                  <a:pt x="7" y="94"/>
                </a:cubicBezTo>
                <a:cubicBezTo>
                  <a:pt x="7" y="126"/>
                  <a:pt x="7" y="126"/>
                  <a:pt x="7" y="126"/>
                </a:cubicBezTo>
                <a:cubicBezTo>
                  <a:pt x="7" y="133"/>
                  <a:pt x="12" y="138"/>
                  <a:pt x="19" y="138"/>
                </a:cubicBezTo>
                <a:cubicBezTo>
                  <a:pt x="148" y="138"/>
                  <a:pt x="148" y="138"/>
                  <a:pt x="148" y="138"/>
                </a:cubicBezTo>
                <a:cubicBezTo>
                  <a:pt x="154" y="138"/>
                  <a:pt x="160" y="133"/>
                  <a:pt x="160" y="126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3"/>
                  <a:pt x="161" y="91"/>
                  <a:pt x="163" y="91"/>
                </a:cubicBezTo>
                <a:cubicBezTo>
                  <a:pt x="165" y="91"/>
                  <a:pt x="167" y="93"/>
                  <a:pt x="167" y="95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37"/>
                  <a:pt x="158" y="146"/>
                  <a:pt x="148" y="146"/>
                </a:cubicBezTo>
                <a:close/>
                <a:moveTo>
                  <a:pt x="90" y="104"/>
                </a:moveTo>
                <a:cubicBezTo>
                  <a:pt x="77" y="104"/>
                  <a:pt x="77" y="104"/>
                  <a:pt x="77" y="104"/>
                </a:cubicBezTo>
                <a:cubicBezTo>
                  <a:pt x="71" y="104"/>
                  <a:pt x="67" y="100"/>
                  <a:pt x="67" y="94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2"/>
                  <a:pt x="71" y="67"/>
                  <a:pt x="77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5" y="67"/>
                  <a:pt x="100" y="72"/>
                  <a:pt x="100" y="78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100"/>
                  <a:pt x="95" y="104"/>
                  <a:pt x="90" y="104"/>
                </a:cubicBezTo>
                <a:close/>
                <a:moveTo>
                  <a:pt x="77" y="75"/>
                </a:moveTo>
                <a:cubicBezTo>
                  <a:pt x="76" y="75"/>
                  <a:pt x="74" y="76"/>
                  <a:pt x="74" y="78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6"/>
                  <a:pt x="76" y="97"/>
                  <a:pt x="77" y="97"/>
                </a:cubicBezTo>
                <a:cubicBezTo>
                  <a:pt x="90" y="97"/>
                  <a:pt x="90" y="97"/>
                  <a:pt x="90" y="97"/>
                </a:cubicBezTo>
                <a:cubicBezTo>
                  <a:pt x="91" y="97"/>
                  <a:pt x="92" y="96"/>
                  <a:pt x="92" y="94"/>
                </a:cubicBezTo>
                <a:cubicBezTo>
                  <a:pt x="92" y="78"/>
                  <a:pt x="92" y="78"/>
                  <a:pt x="92" y="78"/>
                </a:cubicBezTo>
                <a:cubicBezTo>
                  <a:pt x="92" y="76"/>
                  <a:pt x="91" y="75"/>
                  <a:pt x="90" y="75"/>
                </a:cubicBezTo>
                <a:lnTo>
                  <a:pt x="77" y="75"/>
                </a:lnTo>
                <a:close/>
                <a:moveTo>
                  <a:pt x="148" y="89"/>
                </a:moveTo>
                <a:cubicBezTo>
                  <a:pt x="110" y="89"/>
                  <a:pt x="110" y="89"/>
                  <a:pt x="110" y="89"/>
                </a:cubicBezTo>
                <a:cubicBezTo>
                  <a:pt x="108" y="89"/>
                  <a:pt x="106" y="88"/>
                  <a:pt x="106" y="86"/>
                </a:cubicBezTo>
                <a:cubicBezTo>
                  <a:pt x="106" y="84"/>
                  <a:pt x="108" y="82"/>
                  <a:pt x="110" y="82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54" y="82"/>
                  <a:pt x="160" y="77"/>
                  <a:pt x="160" y="70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39"/>
                  <a:pt x="154" y="33"/>
                  <a:pt x="14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2" y="33"/>
                  <a:pt x="7" y="39"/>
                  <a:pt x="7" y="45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77"/>
                  <a:pt x="12" y="82"/>
                  <a:pt x="19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9" y="82"/>
                  <a:pt x="61" y="84"/>
                  <a:pt x="61" y="86"/>
                </a:cubicBezTo>
                <a:cubicBezTo>
                  <a:pt x="61" y="88"/>
                  <a:pt x="59" y="89"/>
                  <a:pt x="57" y="89"/>
                </a:cubicBezTo>
                <a:cubicBezTo>
                  <a:pt x="19" y="89"/>
                  <a:pt x="19" y="89"/>
                  <a:pt x="19" y="89"/>
                </a:cubicBezTo>
                <a:cubicBezTo>
                  <a:pt x="8" y="89"/>
                  <a:pt x="0" y="81"/>
                  <a:pt x="0" y="7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5"/>
                  <a:pt x="8" y="26"/>
                  <a:pt x="19" y="26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58" y="26"/>
                  <a:pt x="167" y="35"/>
                  <a:pt x="167" y="45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7" y="74"/>
                  <a:pt x="167" y="74"/>
                  <a:pt x="166" y="75"/>
                </a:cubicBezTo>
                <a:cubicBezTo>
                  <a:pt x="164" y="83"/>
                  <a:pt x="157" y="89"/>
                  <a:pt x="148" y="89"/>
                </a:cubicBezTo>
                <a:close/>
                <a:moveTo>
                  <a:pt x="111" y="20"/>
                </a:moveTo>
                <a:cubicBezTo>
                  <a:pt x="109" y="20"/>
                  <a:pt x="107" y="18"/>
                  <a:pt x="107" y="16"/>
                </a:cubicBezTo>
                <a:cubicBezTo>
                  <a:pt x="107" y="11"/>
                  <a:pt x="103" y="7"/>
                  <a:pt x="97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4" y="7"/>
                  <a:pt x="59" y="11"/>
                  <a:pt x="59" y="16"/>
                </a:cubicBezTo>
                <a:cubicBezTo>
                  <a:pt x="59" y="18"/>
                  <a:pt x="57" y="20"/>
                  <a:pt x="55" y="20"/>
                </a:cubicBezTo>
                <a:cubicBezTo>
                  <a:pt x="53" y="20"/>
                  <a:pt x="52" y="18"/>
                  <a:pt x="52" y="16"/>
                </a:cubicBezTo>
                <a:cubicBezTo>
                  <a:pt x="52" y="7"/>
                  <a:pt x="60" y="0"/>
                  <a:pt x="6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7"/>
                  <a:pt x="115" y="16"/>
                </a:cubicBezTo>
                <a:cubicBezTo>
                  <a:pt x="115" y="18"/>
                  <a:pt x="113" y="20"/>
                  <a:pt x="11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58"/>
          <p:cNvSpPr/>
          <p:nvPr/>
        </p:nvSpPr>
        <p:spPr>
          <a:xfrm>
            <a:off x="7204075" y="2046287"/>
            <a:ext cx="798512" cy="933450"/>
          </a:xfrm>
          <a:custGeom>
            <a:avLst/>
            <a:gdLst/>
            <a:ahLst/>
            <a:cxnLst/>
            <a:rect l="l" t="t" r="r" b="b"/>
            <a:pathLst>
              <a:path w="172" h="201" extrusionOk="0">
                <a:moveTo>
                  <a:pt x="99" y="201"/>
                </a:moveTo>
                <a:cubicBezTo>
                  <a:pt x="71" y="201"/>
                  <a:pt x="71" y="201"/>
                  <a:pt x="71" y="201"/>
                </a:cubicBezTo>
                <a:cubicBezTo>
                  <a:pt x="69" y="201"/>
                  <a:pt x="67" y="200"/>
                  <a:pt x="67" y="198"/>
                </a:cubicBezTo>
                <a:cubicBezTo>
                  <a:pt x="67" y="195"/>
                  <a:pt x="69" y="194"/>
                  <a:pt x="71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101" y="194"/>
                  <a:pt x="103" y="195"/>
                  <a:pt x="103" y="198"/>
                </a:cubicBezTo>
                <a:cubicBezTo>
                  <a:pt x="103" y="200"/>
                  <a:pt x="101" y="201"/>
                  <a:pt x="99" y="201"/>
                </a:cubicBezTo>
                <a:close/>
                <a:moveTo>
                  <a:pt x="107" y="188"/>
                </a:moveTo>
                <a:cubicBezTo>
                  <a:pt x="63" y="188"/>
                  <a:pt x="63" y="188"/>
                  <a:pt x="63" y="188"/>
                </a:cubicBezTo>
                <a:cubicBezTo>
                  <a:pt x="61" y="188"/>
                  <a:pt x="59" y="187"/>
                  <a:pt x="59" y="185"/>
                </a:cubicBezTo>
                <a:cubicBezTo>
                  <a:pt x="59" y="183"/>
                  <a:pt x="61" y="181"/>
                  <a:pt x="63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9" y="181"/>
                  <a:pt x="110" y="183"/>
                  <a:pt x="110" y="185"/>
                </a:cubicBezTo>
                <a:cubicBezTo>
                  <a:pt x="110" y="187"/>
                  <a:pt x="109" y="188"/>
                  <a:pt x="107" y="188"/>
                </a:cubicBezTo>
                <a:close/>
                <a:moveTo>
                  <a:pt x="85" y="174"/>
                </a:moveTo>
                <a:cubicBezTo>
                  <a:pt x="77" y="174"/>
                  <a:pt x="68" y="174"/>
                  <a:pt x="68" y="174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60" y="174"/>
                  <a:pt x="56" y="172"/>
                  <a:pt x="55" y="165"/>
                </a:cubicBezTo>
                <a:cubicBezTo>
                  <a:pt x="54" y="162"/>
                  <a:pt x="54" y="159"/>
                  <a:pt x="54" y="156"/>
                </a:cubicBezTo>
                <a:cubicBezTo>
                  <a:pt x="54" y="152"/>
                  <a:pt x="54" y="148"/>
                  <a:pt x="52" y="146"/>
                </a:cubicBezTo>
                <a:cubicBezTo>
                  <a:pt x="46" y="135"/>
                  <a:pt x="42" y="128"/>
                  <a:pt x="37" y="117"/>
                </a:cubicBezTo>
                <a:cubicBezTo>
                  <a:pt x="31" y="106"/>
                  <a:pt x="25" y="90"/>
                  <a:pt x="29" y="74"/>
                </a:cubicBezTo>
                <a:cubicBezTo>
                  <a:pt x="34" y="55"/>
                  <a:pt x="55" y="36"/>
                  <a:pt x="84" y="36"/>
                </a:cubicBezTo>
                <a:cubicBezTo>
                  <a:pt x="114" y="36"/>
                  <a:pt x="135" y="55"/>
                  <a:pt x="139" y="74"/>
                </a:cubicBezTo>
                <a:cubicBezTo>
                  <a:pt x="143" y="90"/>
                  <a:pt x="137" y="106"/>
                  <a:pt x="132" y="117"/>
                </a:cubicBezTo>
                <a:cubicBezTo>
                  <a:pt x="126" y="127"/>
                  <a:pt x="122" y="135"/>
                  <a:pt x="116" y="146"/>
                </a:cubicBezTo>
                <a:cubicBezTo>
                  <a:pt x="115" y="148"/>
                  <a:pt x="115" y="152"/>
                  <a:pt x="115" y="156"/>
                </a:cubicBezTo>
                <a:cubicBezTo>
                  <a:pt x="114" y="159"/>
                  <a:pt x="114" y="162"/>
                  <a:pt x="114" y="165"/>
                </a:cubicBezTo>
                <a:cubicBezTo>
                  <a:pt x="112" y="172"/>
                  <a:pt x="109" y="174"/>
                  <a:pt x="101" y="174"/>
                </a:cubicBezTo>
                <a:cubicBezTo>
                  <a:pt x="101" y="174"/>
                  <a:pt x="93" y="174"/>
                  <a:pt x="85" y="174"/>
                </a:cubicBezTo>
                <a:close/>
                <a:moveTo>
                  <a:pt x="68" y="167"/>
                </a:moveTo>
                <a:cubicBezTo>
                  <a:pt x="69" y="167"/>
                  <a:pt x="100" y="167"/>
                  <a:pt x="101" y="167"/>
                </a:cubicBezTo>
                <a:cubicBezTo>
                  <a:pt x="105" y="167"/>
                  <a:pt x="106" y="166"/>
                  <a:pt x="106" y="163"/>
                </a:cubicBezTo>
                <a:cubicBezTo>
                  <a:pt x="107" y="161"/>
                  <a:pt x="107" y="158"/>
                  <a:pt x="107" y="156"/>
                </a:cubicBezTo>
                <a:cubicBezTo>
                  <a:pt x="107" y="151"/>
                  <a:pt x="107" y="146"/>
                  <a:pt x="110" y="142"/>
                </a:cubicBezTo>
                <a:cubicBezTo>
                  <a:pt x="116" y="131"/>
                  <a:pt x="120" y="124"/>
                  <a:pt x="125" y="113"/>
                </a:cubicBezTo>
                <a:cubicBezTo>
                  <a:pt x="129" y="105"/>
                  <a:pt x="136" y="90"/>
                  <a:pt x="132" y="76"/>
                </a:cubicBezTo>
                <a:cubicBezTo>
                  <a:pt x="128" y="60"/>
                  <a:pt x="110" y="43"/>
                  <a:pt x="84" y="43"/>
                </a:cubicBezTo>
                <a:cubicBezTo>
                  <a:pt x="59" y="43"/>
                  <a:pt x="41" y="60"/>
                  <a:pt x="36" y="76"/>
                </a:cubicBezTo>
                <a:cubicBezTo>
                  <a:pt x="33" y="90"/>
                  <a:pt x="39" y="105"/>
                  <a:pt x="43" y="113"/>
                </a:cubicBezTo>
                <a:cubicBezTo>
                  <a:pt x="49" y="124"/>
                  <a:pt x="53" y="131"/>
                  <a:pt x="59" y="142"/>
                </a:cubicBezTo>
                <a:cubicBezTo>
                  <a:pt x="61" y="146"/>
                  <a:pt x="61" y="151"/>
                  <a:pt x="62" y="156"/>
                </a:cubicBezTo>
                <a:cubicBezTo>
                  <a:pt x="62" y="158"/>
                  <a:pt x="62" y="161"/>
                  <a:pt x="62" y="163"/>
                </a:cubicBezTo>
                <a:cubicBezTo>
                  <a:pt x="63" y="166"/>
                  <a:pt x="63" y="167"/>
                  <a:pt x="68" y="167"/>
                </a:cubicBezTo>
                <a:cubicBezTo>
                  <a:pt x="68" y="167"/>
                  <a:pt x="68" y="167"/>
                  <a:pt x="68" y="167"/>
                </a:cubicBezTo>
                <a:close/>
                <a:moveTo>
                  <a:pt x="18" y="92"/>
                </a:moveTo>
                <a:cubicBezTo>
                  <a:pt x="4" y="92"/>
                  <a:pt x="4" y="92"/>
                  <a:pt x="4" y="92"/>
                </a:cubicBezTo>
                <a:cubicBezTo>
                  <a:pt x="1" y="92"/>
                  <a:pt x="0" y="91"/>
                  <a:pt x="0" y="89"/>
                </a:cubicBezTo>
                <a:cubicBezTo>
                  <a:pt x="0" y="87"/>
                  <a:pt x="1" y="85"/>
                  <a:pt x="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20" y="85"/>
                  <a:pt x="22" y="87"/>
                  <a:pt x="22" y="89"/>
                </a:cubicBezTo>
                <a:cubicBezTo>
                  <a:pt x="22" y="91"/>
                  <a:pt x="20" y="92"/>
                  <a:pt x="18" y="92"/>
                </a:cubicBezTo>
                <a:close/>
                <a:moveTo>
                  <a:pt x="168" y="90"/>
                </a:moveTo>
                <a:cubicBezTo>
                  <a:pt x="150" y="90"/>
                  <a:pt x="150" y="90"/>
                  <a:pt x="150" y="90"/>
                </a:cubicBezTo>
                <a:cubicBezTo>
                  <a:pt x="148" y="90"/>
                  <a:pt x="147" y="88"/>
                  <a:pt x="147" y="86"/>
                </a:cubicBezTo>
                <a:cubicBezTo>
                  <a:pt x="147" y="84"/>
                  <a:pt x="148" y="82"/>
                  <a:pt x="150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70" y="82"/>
                  <a:pt x="172" y="84"/>
                  <a:pt x="172" y="86"/>
                </a:cubicBezTo>
                <a:cubicBezTo>
                  <a:pt x="172" y="88"/>
                  <a:pt x="170" y="90"/>
                  <a:pt x="168" y="90"/>
                </a:cubicBezTo>
                <a:close/>
                <a:moveTo>
                  <a:pt x="50" y="87"/>
                </a:moveTo>
                <a:cubicBezTo>
                  <a:pt x="50" y="87"/>
                  <a:pt x="50" y="87"/>
                  <a:pt x="50" y="86"/>
                </a:cubicBezTo>
                <a:cubicBezTo>
                  <a:pt x="48" y="86"/>
                  <a:pt x="46" y="84"/>
                  <a:pt x="47" y="82"/>
                </a:cubicBezTo>
                <a:cubicBezTo>
                  <a:pt x="50" y="68"/>
                  <a:pt x="65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8" y="54"/>
                  <a:pt x="90" y="56"/>
                  <a:pt x="90" y="58"/>
                </a:cubicBezTo>
                <a:cubicBezTo>
                  <a:pt x="90" y="60"/>
                  <a:pt x="88" y="62"/>
                  <a:pt x="86" y="62"/>
                </a:cubicBezTo>
                <a:cubicBezTo>
                  <a:pt x="69" y="62"/>
                  <a:pt x="57" y="73"/>
                  <a:pt x="54" y="84"/>
                </a:cubicBezTo>
                <a:cubicBezTo>
                  <a:pt x="54" y="85"/>
                  <a:pt x="52" y="87"/>
                  <a:pt x="50" y="87"/>
                </a:cubicBezTo>
                <a:close/>
                <a:moveTo>
                  <a:pt x="132" y="45"/>
                </a:moveTo>
                <a:cubicBezTo>
                  <a:pt x="131" y="45"/>
                  <a:pt x="130" y="45"/>
                  <a:pt x="130" y="44"/>
                </a:cubicBezTo>
                <a:cubicBezTo>
                  <a:pt x="128" y="43"/>
                  <a:pt x="128" y="40"/>
                  <a:pt x="130" y="39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4" y="25"/>
                  <a:pt x="146" y="25"/>
                  <a:pt x="148" y="26"/>
                </a:cubicBezTo>
                <a:cubicBezTo>
                  <a:pt x="149" y="28"/>
                  <a:pt x="149" y="30"/>
                  <a:pt x="148" y="32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4" y="45"/>
                  <a:pt x="133" y="45"/>
                  <a:pt x="132" y="45"/>
                </a:cubicBezTo>
                <a:close/>
                <a:moveTo>
                  <a:pt x="37" y="45"/>
                </a:moveTo>
                <a:cubicBezTo>
                  <a:pt x="36" y="45"/>
                  <a:pt x="35" y="45"/>
                  <a:pt x="35" y="44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0"/>
                  <a:pt x="20" y="28"/>
                  <a:pt x="22" y="26"/>
                </a:cubicBezTo>
                <a:cubicBezTo>
                  <a:pt x="23" y="25"/>
                  <a:pt x="26" y="25"/>
                  <a:pt x="27" y="26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40"/>
                  <a:pt x="41" y="43"/>
                  <a:pt x="40" y="44"/>
                </a:cubicBezTo>
                <a:cubicBezTo>
                  <a:pt x="39" y="45"/>
                  <a:pt x="38" y="45"/>
                  <a:pt x="37" y="45"/>
                </a:cubicBezTo>
                <a:close/>
                <a:moveTo>
                  <a:pt x="84" y="28"/>
                </a:moveTo>
                <a:cubicBezTo>
                  <a:pt x="82" y="28"/>
                  <a:pt x="81" y="27"/>
                  <a:pt x="81" y="2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2" y="0"/>
                  <a:pt x="84" y="0"/>
                </a:cubicBezTo>
                <a:cubicBezTo>
                  <a:pt x="86" y="0"/>
                  <a:pt x="88" y="1"/>
                  <a:pt x="88" y="4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7"/>
                  <a:pt x="86" y="28"/>
                  <a:pt x="8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8385E044-4B70-456D-A7E7-381ACAF81BA6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FFCB7609-707D-4C61-977D-8483655FAAFC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9FC4B711-0472-4AAA-B911-33F2F2C36F49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50DAFF75-AE47-405F-9F87-CE47519776E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9D42727A-DBFC-4CF6-8775-58CCD1F94A39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021E0D54-10CD-477A-860A-72673B22CE2B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3EFBFECE-74AC-4174-9840-ACD2D0AAFDA9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C0C44C72-7D24-42C3-B0DD-E3C88B2BC2B0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B114FFBB-2300-469D-8AE3-D89C795FDFAE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E8F46CB9-948D-487B-A3D8-B5D73C5B5DD9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9"/>
          <p:cNvSpPr/>
          <p:nvPr/>
        </p:nvSpPr>
        <p:spPr>
          <a:xfrm>
            <a:off x="3679825" y="1301750"/>
            <a:ext cx="2427287" cy="2414587"/>
          </a:xfrm>
          <a:custGeom>
            <a:avLst/>
            <a:gdLst/>
            <a:ahLst/>
            <a:cxnLst/>
            <a:rect l="l" t="t" r="r" b="b"/>
            <a:pathLst>
              <a:path w="525" h="522" extrusionOk="0">
                <a:moveTo>
                  <a:pt x="415" y="14"/>
                </a:moveTo>
                <a:cubicBezTo>
                  <a:pt x="385" y="4"/>
                  <a:pt x="358" y="0"/>
                  <a:pt x="334" y="0"/>
                </a:cubicBezTo>
                <a:cubicBezTo>
                  <a:pt x="278" y="0"/>
                  <a:pt x="242" y="20"/>
                  <a:pt x="240" y="21"/>
                </a:cubicBezTo>
                <a:cubicBezTo>
                  <a:pt x="90" y="117"/>
                  <a:pt x="0" y="282"/>
                  <a:pt x="0" y="461"/>
                </a:cubicBezTo>
                <a:cubicBezTo>
                  <a:pt x="0" y="481"/>
                  <a:pt x="1" y="501"/>
                  <a:pt x="4" y="522"/>
                </a:cubicBezTo>
                <a:cubicBezTo>
                  <a:pt x="10" y="491"/>
                  <a:pt x="23" y="454"/>
                  <a:pt x="51" y="416"/>
                </a:cubicBezTo>
                <a:cubicBezTo>
                  <a:pt x="112" y="333"/>
                  <a:pt x="208" y="320"/>
                  <a:pt x="212" y="320"/>
                </a:cubicBezTo>
                <a:cubicBezTo>
                  <a:pt x="213" y="320"/>
                  <a:pt x="213" y="320"/>
                  <a:pt x="213" y="320"/>
                </a:cubicBezTo>
                <a:cubicBezTo>
                  <a:pt x="324" y="303"/>
                  <a:pt x="324" y="303"/>
                  <a:pt x="324" y="303"/>
                </a:cubicBezTo>
                <a:cubicBezTo>
                  <a:pt x="364" y="297"/>
                  <a:pt x="412" y="262"/>
                  <a:pt x="430" y="226"/>
                </a:cubicBezTo>
                <a:cubicBezTo>
                  <a:pt x="481" y="125"/>
                  <a:pt x="481" y="125"/>
                  <a:pt x="481" y="125"/>
                </a:cubicBezTo>
                <a:cubicBezTo>
                  <a:pt x="491" y="105"/>
                  <a:pt x="505" y="93"/>
                  <a:pt x="520" y="92"/>
                </a:cubicBezTo>
                <a:cubicBezTo>
                  <a:pt x="522" y="92"/>
                  <a:pt x="523" y="92"/>
                  <a:pt x="525" y="92"/>
                </a:cubicBezTo>
                <a:cubicBezTo>
                  <a:pt x="505" y="67"/>
                  <a:pt x="469" y="32"/>
                  <a:pt x="415" y="14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59"/>
          <p:cNvSpPr/>
          <p:nvPr/>
        </p:nvSpPr>
        <p:spPr>
          <a:xfrm>
            <a:off x="5084762" y="1014412"/>
            <a:ext cx="2824162" cy="1897062"/>
          </a:xfrm>
          <a:custGeom>
            <a:avLst/>
            <a:gdLst/>
            <a:ahLst/>
            <a:cxnLst/>
            <a:rect l="l" t="t" r="r" b="b"/>
            <a:pathLst>
              <a:path w="611" h="410" extrusionOk="0">
                <a:moveTo>
                  <a:pt x="611" y="281"/>
                </a:moveTo>
                <a:cubicBezTo>
                  <a:pt x="611" y="181"/>
                  <a:pt x="556" y="124"/>
                  <a:pt x="550" y="118"/>
                </a:cubicBezTo>
                <a:cubicBezTo>
                  <a:pt x="457" y="42"/>
                  <a:pt x="340" y="0"/>
                  <a:pt x="219" y="0"/>
                </a:cubicBezTo>
                <a:cubicBezTo>
                  <a:pt x="143" y="0"/>
                  <a:pt x="68" y="16"/>
                  <a:pt x="0" y="48"/>
                </a:cubicBezTo>
                <a:cubicBezTo>
                  <a:pt x="31" y="44"/>
                  <a:pt x="71" y="45"/>
                  <a:pt x="116" y="60"/>
                </a:cubicBezTo>
                <a:cubicBezTo>
                  <a:pt x="208" y="90"/>
                  <a:pt x="249" y="165"/>
                  <a:pt x="254" y="176"/>
                </a:cubicBezTo>
                <a:cubicBezTo>
                  <a:pt x="257" y="179"/>
                  <a:pt x="259" y="183"/>
                  <a:pt x="261" y="187"/>
                </a:cubicBezTo>
                <a:cubicBezTo>
                  <a:pt x="312" y="288"/>
                  <a:pt x="312" y="288"/>
                  <a:pt x="312" y="288"/>
                </a:cubicBezTo>
                <a:cubicBezTo>
                  <a:pt x="330" y="324"/>
                  <a:pt x="378" y="359"/>
                  <a:pt x="418" y="365"/>
                </a:cubicBezTo>
                <a:cubicBezTo>
                  <a:pt x="529" y="382"/>
                  <a:pt x="529" y="382"/>
                  <a:pt x="529" y="382"/>
                </a:cubicBezTo>
                <a:cubicBezTo>
                  <a:pt x="552" y="385"/>
                  <a:pt x="568" y="395"/>
                  <a:pt x="573" y="410"/>
                </a:cubicBezTo>
                <a:cubicBezTo>
                  <a:pt x="591" y="381"/>
                  <a:pt x="610" y="336"/>
                  <a:pt x="611" y="281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59"/>
          <p:cNvSpPr/>
          <p:nvPr/>
        </p:nvSpPr>
        <p:spPr>
          <a:xfrm>
            <a:off x="5084762" y="4516437"/>
            <a:ext cx="3078162" cy="1333500"/>
          </a:xfrm>
          <a:custGeom>
            <a:avLst/>
            <a:gdLst/>
            <a:ahLst/>
            <a:cxnLst/>
            <a:rect l="l" t="t" r="r" b="b"/>
            <a:pathLst>
              <a:path w="666" h="288" extrusionOk="0">
                <a:moveTo>
                  <a:pt x="189" y="288"/>
                </a:moveTo>
                <a:cubicBezTo>
                  <a:pt x="199" y="288"/>
                  <a:pt x="209" y="288"/>
                  <a:pt x="219" y="288"/>
                </a:cubicBezTo>
                <a:cubicBezTo>
                  <a:pt x="403" y="288"/>
                  <a:pt x="572" y="192"/>
                  <a:pt x="666" y="37"/>
                </a:cubicBezTo>
                <a:cubicBezTo>
                  <a:pt x="642" y="58"/>
                  <a:pt x="609" y="79"/>
                  <a:pt x="563" y="92"/>
                </a:cubicBezTo>
                <a:cubicBezTo>
                  <a:pt x="465" y="119"/>
                  <a:pt x="386" y="71"/>
                  <a:pt x="383" y="69"/>
                </a:cubicBezTo>
                <a:cubicBezTo>
                  <a:pt x="285" y="18"/>
                  <a:pt x="285" y="18"/>
                  <a:pt x="285" y="18"/>
                </a:cubicBezTo>
                <a:cubicBezTo>
                  <a:pt x="249" y="0"/>
                  <a:pt x="189" y="0"/>
                  <a:pt x="153" y="18"/>
                </a:cubicBezTo>
                <a:cubicBezTo>
                  <a:pt x="54" y="70"/>
                  <a:pt x="54" y="70"/>
                  <a:pt x="54" y="70"/>
                </a:cubicBezTo>
                <a:cubicBezTo>
                  <a:pt x="33" y="81"/>
                  <a:pt x="14" y="82"/>
                  <a:pt x="1" y="73"/>
                </a:cubicBezTo>
                <a:cubicBezTo>
                  <a:pt x="1" y="73"/>
                  <a:pt x="0" y="72"/>
                  <a:pt x="0" y="72"/>
                </a:cubicBezTo>
                <a:cubicBezTo>
                  <a:pt x="3" y="104"/>
                  <a:pt x="13" y="148"/>
                  <a:pt x="44" y="191"/>
                </a:cubicBezTo>
                <a:cubicBezTo>
                  <a:pt x="102" y="272"/>
                  <a:pt x="180" y="286"/>
                  <a:pt x="189" y="288"/>
                </a:cubicBezTo>
                <a:close/>
              </a:path>
            </a:pathLst>
          </a:custGeom>
          <a:solidFill>
            <a:srgbClr val="F5EB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59"/>
          <p:cNvSpPr/>
          <p:nvPr/>
        </p:nvSpPr>
        <p:spPr>
          <a:xfrm>
            <a:off x="3689350" y="2916237"/>
            <a:ext cx="1936750" cy="2892425"/>
          </a:xfrm>
          <a:custGeom>
            <a:avLst/>
            <a:gdLst/>
            <a:ahLst/>
            <a:cxnLst/>
            <a:rect l="l" t="t" r="r" b="b"/>
            <a:pathLst>
              <a:path w="419" h="625" extrusionOk="0">
                <a:moveTo>
                  <a:pt x="167" y="0"/>
                </a:moveTo>
                <a:cubicBezTo>
                  <a:pt x="135" y="12"/>
                  <a:pt x="93" y="35"/>
                  <a:pt x="62" y="77"/>
                </a:cubicBezTo>
                <a:cubicBezTo>
                  <a:pt x="0" y="161"/>
                  <a:pt x="15" y="244"/>
                  <a:pt x="15" y="245"/>
                </a:cubicBezTo>
                <a:cubicBezTo>
                  <a:pt x="15" y="245"/>
                  <a:pt x="15" y="245"/>
                  <a:pt x="15" y="245"/>
                </a:cubicBezTo>
                <a:cubicBezTo>
                  <a:pt x="67" y="441"/>
                  <a:pt x="225" y="587"/>
                  <a:pt x="419" y="625"/>
                </a:cubicBezTo>
                <a:cubicBezTo>
                  <a:pt x="392" y="609"/>
                  <a:pt x="360" y="585"/>
                  <a:pt x="333" y="547"/>
                </a:cubicBezTo>
                <a:cubicBezTo>
                  <a:pt x="273" y="464"/>
                  <a:pt x="286" y="377"/>
                  <a:pt x="286" y="373"/>
                </a:cubicBezTo>
                <a:cubicBezTo>
                  <a:pt x="286" y="371"/>
                  <a:pt x="287" y="369"/>
                  <a:pt x="287" y="366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12" y="216"/>
                  <a:pt x="293" y="159"/>
                  <a:pt x="265" y="130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68" y="35"/>
                  <a:pt x="161" y="17"/>
                  <a:pt x="166" y="1"/>
                </a:cubicBezTo>
                <a:cubicBezTo>
                  <a:pt x="166" y="1"/>
                  <a:pt x="166" y="0"/>
                  <a:pt x="167" y="0"/>
                </a:cubicBezTo>
                <a:close/>
              </a:path>
            </a:pathLst>
          </a:custGeom>
          <a:solidFill>
            <a:srgbClr val="40C0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59"/>
          <p:cNvSpPr/>
          <p:nvPr/>
        </p:nvSpPr>
        <p:spPr>
          <a:xfrm>
            <a:off x="7062787" y="1792287"/>
            <a:ext cx="1452562" cy="3136900"/>
          </a:xfrm>
          <a:custGeom>
            <a:avLst/>
            <a:gdLst/>
            <a:ahLst/>
            <a:cxnLst/>
            <a:rect l="l" t="t" r="r" b="b"/>
            <a:pathLst>
              <a:path w="314" h="678" extrusionOk="0">
                <a:moveTo>
                  <a:pt x="131" y="665"/>
                </a:moveTo>
                <a:cubicBezTo>
                  <a:pt x="232" y="636"/>
                  <a:pt x="271" y="562"/>
                  <a:pt x="272" y="561"/>
                </a:cubicBezTo>
                <a:cubicBezTo>
                  <a:pt x="272" y="560"/>
                  <a:pt x="272" y="560"/>
                  <a:pt x="272" y="560"/>
                </a:cubicBezTo>
                <a:cubicBezTo>
                  <a:pt x="300" y="495"/>
                  <a:pt x="314" y="426"/>
                  <a:pt x="314" y="355"/>
                </a:cubicBezTo>
                <a:cubicBezTo>
                  <a:pt x="314" y="222"/>
                  <a:pt x="264" y="96"/>
                  <a:pt x="175" y="0"/>
                </a:cubicBezTo>
                <a:cubicBezTo>
                  <a:pt x="188" y="28"/>
                  <a:pt x="199" y="66"/>
                  <a:pt x="199" y="113"/>
                </a:cubicBezTo>
                <a:cubicBezTo>
                  <a:pt x="199" y="216"/>
                  <a:pt x="133" y="288"/>
                  <a:pt x="133" y="289"/>
                </a:cubicBezTo>
                <a:cubicBezTo>
                  <a:pt x="131" y="290"/>
                  <a:pt x="129" y="292"/>
                  <a:pt x="127" y="295"/>
                </a:cubicBezTo>
                <a:cubicBezTo>
                  <a:pt x="47" y="373"/>
                  <a:pt x="47" y="373"/>
                  <a:pt x="47" y="373"/>
                </a:cubicBezTo>
                <a:cubicBezTo>
                  <a:pt x="19" y="402"/>
                  <a:pt x="0" y="459"/>
                  <a:pt x="7" y="498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9" y="633"/>
                  <a:pt x="24" y="651"/>
                  <a:pt x="10" y="661"/>
                </a:cubicBezTo>
                <a:cubicBezTo>
                  <a:pt x="10" y="662"/>
                  <a:pt x="9" y="662"/>
                  <a:pt x="8" y="663"/>
                </a:cubicBezTo>
                <a:cubicBezTo>
                  <a:pt x="39" y="672"/>
                  <a:pt x="82" y="678"/>
                  <a:pt x="131" y="665"/>
                </a:cubicBezTo>
                <a:close/>
              </a:path>
            </a:pathLst>
          </a:custGeom>
          <a:solidFill>
            <a:srgbClr val="AEE2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59"/>
          <p:cNvSpPr/>
          <p:nvPr/>
        </p:nvSpPr>
        <p:spPr>
          <a:xfrm>
            <a:off x="7493000" y="3646487"/>
            <a:ext cx="596900" cy="708025"/>
          </a:xfrm>
          <a:custGeom>
            <a:avLst/>
            <a:gdLst/>
            <a:ahLst/>
            <a:cxnLst/>
            <a:rect l="l" t="t" r="r" b="b"/>
            <a:pathLst>
              <a:path w="129" h="153" extrusionOk="0">
                <a:moveTo>
                  <a:pt x="86" y="148"/>
                </a:moveTo>
                <a:cubicBezTo>
                  <a:pt x="86" y="151"/>
                  <a:pt x="84" y="153"/>
                  <a:pt x="81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5" y="153"/>
                  <a:pt x="43" y="151"/>
                  <a:pt x="43" y="148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43" y="145"/>
                  <a:pt x="45" y="142"/>
                  <a:pt x="48" y="142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4" y="142"/>
                  <a:pt x="86" y="145"/>
                  <a:pt x="86" y="148"/>
                </a:cubicBezTo>
                <a:close/>
                <a:moveTo>
                  <a:pt x="86" y="134"/>
                </a:moveTo>
                <a:cubicBezTo>
                  <a:pt x="86" y="131"/>
                  <a:pt x="84" y="128"/>
                  <a:pt x="81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31"/>
                  <a:pt x="43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7"/>
                  <a:pt x="45" y="139"/>
                  <a:pt x="48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6" y="137"/>
                  <a:pt x="86" y="134"/>
                </a:cubicBezTo>
                <a:close/>
                <a:moveTo>
                  <a:pt x="70" y="75"/>
                </a:moveTo>
                <a:cubicBezTo>
                  <a:pt x="63" y="75"/>
                  <a:pt x="63" y="75"/>
                  <a:pt x="63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1" y="125"/>
                  <a:pt x="63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6" y="125"/>
                  <a:pt x="68" y="125"/>
                  <a:pt x="70" y="125"/>
                </a:cubicBezTo>
                <a:lnTo>
                  <a:pt x="70" y="75"/>
                </a:lnTo>
                <a:close/>
                <a:moveTo>
                  <a:pt x="47" y="55"/>
                </a:moveTo>
                <a:cubicBezTo>
                  <a:pt x="43" y="55"/>
                  <a:pt x="39" y="58"/>
                  <a:pt x="39" y="62"/>
                </a:cubicBezTo>
                <a:cubicBezTo>
                  <a:pt x="39" y="67"/>
                  <a:pt x="43" y="70"/>
                  <a:pt x="47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1" y="55"/>
                  <a:pt x="47" y="55"/>
                </a:cubicBezTo>
                <a:close/>
                <a:moveTo>
                  <a:pt x="90" y="62"/>
                </a:moveTo>
                <a:cubicBezTo>
                  <a:pt x="90" y="58"/>
                  <a:pt x="87" y="55"/>
                  <a:pt x="82" y="55"/>
                </a:cubicBezTo>
                <a:cubicBezTo>
                  <a:pt x="78" y="55"/>
                  <a:pt x="75" y="58"/>
                  <a:pt x="75" y="62"/>
                </a:cubicBezTo>
                <a:cubicBezTo>
                  <a:pt x="75" y="70"/>
                  <a:pt x="75" y="70"/>
                  <a:pt x="75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7" y="70"/>
                  <a:pt x="90" y="67"/>
                  <a:pt x="90" y="62"/>
                </a:cubicBezTo>
                <a:close/>
                <a:moveTo>
                  <a:pt x="107" y="49"/>
                </a:moveTo>
                <a:cubicBezTo>
                  <a:pt x="104" y="35"/>
                  <a:pt x="87" y="20"/>
                  <a:pt x="65" y="20"/>
                </a:cubicBezTo>
                <a:cubicBezTo>
                  <a:pt x="42" y="20"/>
                  <a:pt x="26" y="35"/>
                  <a:pt x="22" y="49"/>
                </a:cubicBezTo>
                <a:cubicBezTo>
                  <a:pt x="19" y="59"/>
                  <a:pt x="22" y="69"/>
                  <a:pt x="27" y="78"/>
                </a:cubicBezTo>
                <a:cubicBezTo>
                  <a:pt x="31" y="87"/>
                  <a:pt x="36" y="94"/>
                  <a:pt x="40" y="103"/>
                </a:cubicBezTo>
                <a:cubicBezTo>
                  <a:pt x="42" y="108"/>
                  <a:pt x="43" y="115"/>
                  <a:pt x="44" y="120"/>
                </a:cubicBezTo>
                <a:cubicBezTo>
                  <a:pt x="45" y="124"/>
                  <a:pt x="46" y="125"/>
                  <a:pt x="51" y="125"/>
                </a:cubicBezTo>
                <a:cubicBezTo>
                  <a:pt x="52" y="125"/>
                  <a:pt x="53" y="125"/>
                  <a:pt x="54" y="125"/>
                </a:cubicBezTo>
                <a:cubicBezTo>
                  <a:pt x="54" y="75"/>
                  <a:pt x="54" y="75"/>
                  <a:pt x="54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3" y="75"/>
                  <a:pt x="40" y="74"/>
                  <a:pt x="38" y="71"/>
                </a:cubicBezTo>
                <a:cubicBezTo>
                  <a:pt x="35" y="69"/>
                  <a:pt x="34" y="66"/>
                  <a:pt x="34" y="62"/>
                </a:cubicBezTo>
                <a:cubicBezTo>
                  <a:pt x="34" y="59"/>
                  <a:pt x="35" y="56"/>
                  <a:pt x="38" y="53"/>
                </a:cubicBezTo>
                <a:cubicBezTo>
                  <a:pt x="40" y="51"/>
                  <a:pt x="43" y="50"/>
                  <a:pt x="47" y="50"/>
                </a:cubicBezTo>
                <a:cubicBezTo>
                  <a:pt x="54" y="50"/>
                  <a:pt x="59" y="55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70"/>
                  <a:pt x="59" y="70"/>
                  <a:pt x="59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59"/>
                  <a:pt x="71" y="56"/>
                  <a:pt x="73" y="53"/>
                </a:cubicBezTo>
                <a:cubicBezTo>
                  <a:pt x="76" y="51"/>
                  <a:pt x="79" y="50"/>
                  <a:pt x="82" y="50"/>
                </a:cubicBezTo>
                <a:cubicBezTo>
                  <a:pt x="86" y="50"/>
                  <a:pt x="89" y="51"/>
                  <a:pt x="91" y="53"/>
                </a:cubicBezTo>
                <a:cubicBezTo>
                  <a:pt x="94" y="56"/>
                  <a:pt x="95" y="59"/>
                  <a:pt x="95" y="62"/>
                </a:cubicBezTo>
                <a:cubicBezTo>
                  <a:pt x="95" y="66"/>
                  <a:pt x="94" y="69"/>
                  <a:pt x="91" y="71"/>
                </a:cubicBezTo>
                <a:cubicBezTo>
                  <a:pt x="89" y="74"/>
                  <a:pt x="86" y="75"/>
                  <a:pt x="82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6" y="125"/>
                  <a:pt x="77" y="125"/>
                  <a:pt x="78" y="125"/>
                </a:cubicBezTo>
                <a:cubicBezTo>
                  <a:pt x="83" y="125"/>
                  <a:pt x="84" y="124"/>
                  <a:pt x="85" y="120"/>
                </a:cubicBezTo>
                <a:cubicBezTo>
                  <a:pt x="86" y="115"/>
                  <a:pt x="87" y="108"/>
                  <a:pt x="89" y="103"/>
                </a:cubicBezTo>
                <a:cubicBezTo>
                  <a:pt x="93" y="94"/>
                  <a:pt x="98" y="87"/>
                  <a:pt x="102" y="78"/>
                </a:cubicBezTo>
                <a:cubicBezTo>
                  <a:pt x="107" y="69"/>
                  <a:pt x="110" y="59"/>
                  <a:pt x="107" y="49"/>
                </a:cubicBezTo>
                <a:close/>
                <a:moveTo>
                  <a:pt x="69" y="4"/>
                </a:moveTo>
                <a:cubicBezTo>
                  <a:pt x="69" y="2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5"/>
                  <a:pt x="62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7" y="17"/>
                  <a:pt x="69" y="15"/>
                  <a:pt x="69" y="13"/>
                </a:cubicBezTo>
                <a:lnTo>
                  <a:pt x="69" y="4"/>
                </a:lnTo>
                <a:close/>
                <a:moveTo>
                  <a:pt x="95" y="12"/>
                </a:moveTo>
                <a:cubicBezTo>
                  <a:pt x="96" y="10"/>
                  <a:pt x="96" y="7"/>
                  <a:pt x="93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91" y="4"/>
                  <a:pt x="88" y="5"/>
                  <a:pt x="87" y="7"/>
                </a:cubicBezTo>
                <a:cubicBezTo>
                  <a:pt x="83" y="15"/>
                  <a:pt x="83" y="15"/>
                  <a:pt x="83" y="15"/>
                </a:cubicBezTo>
                <a:cubicBezTo>
                  <a:pt x="82" y="17"/>
                  <a:pt x="82" y="20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7" y="23"/>
                  <a:pt x="90" y="22"/>
                  <a:pt x="91" y="19"/>
                </a:cubicBezTo>
                <a:lnTo>
                  <a:pt x="95" y="12"/>
                </a:lnTo>
                <a:close/>
                <a:moveTo>
                  <a:pt x="114" y="27"/>
                </a:moveTo>
                <a:cubicBezTo>
                  <a:pt x="116" y="25"/>
                  <a:pt x="116" y="22"/>
                  <a:pt x="11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3" y="18"/>
                  <a:pt x="110" y="18"/>
                  <a:pt x="108" y="20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7"/>
                  <a:pt x="100" y="30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4"/>
                  <a:pt x="106" y="34"/>
                  <a:pt x="108" y="33"/>
                </a:cubicBezTo>
                <a:lnTo>
                  <a:pt x="114" y="27"/>
                </a:lnTo>
                <a:close/>
                <a:moveTo>
                  <a:pt x="124" y="50"/>
                </a:moveTo>
                <a:cubicBezTo>
                  <a:pt x="127" y="49"/>
                  <a:pt x="129" y="47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2"/>
                  <a:pt x="125" y="40"/>
                  <a:pt x="123" y="41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2" y="43"/>
                  <a:pt x="110" y="45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50"/>
                  <a:pt x="113" y="52"/>
                  <a:pt x="116" y="51"/>
                </a:cubicBezTo>
                <a:lnTo>
                  <a:pt x="124" y="50"/>
                </a:lnTo>
                <a:close/>
                <a:moveTo>
                  <a:pt x="122" y="75"/>
                </a:moveTo>
                <a:cubicBezTo>
                  <a:pt x="125" y="75"/>
                  <a:pt x="127" y="74"/>
                  <a:pt x="128" y="71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128" y="69"/>
                  <a:pt x="127" y="66"/>
                  <a:pt x="124" y="66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3" y="63"/>
                  <a:pt x="111" y="65"/>
                  <a:pt x="110" y="68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0" y="70"/>
                  <a:pt x="111" y="73"/>
                  <a:pt x="114" y="73"/>
                </a:cubicBezTo>
                <a:lnTo>
                  <a:pt x="122" y="75"/>
                </a:lnTo>
                <a:close/>
                <a:moveTo>
                  <a:pt x="37" y="19"/>
                </a:moveTo>
                <a:cubicBezTo>
                  <a:pt x="39" y="22"/>
                  <a:pt x="42" y="23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6" y="20"/>
                  <a:pt x="47" y="17"/>
                  <a:pt x="46" y="1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5"/>
                  <a:pt x="38" y="4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3" y="7"/>
                  <a:pt x="32" y="10"/>
                  <a:pt x="33" y="12"/>
                </a:cubicBezTo>
                <a:lnTo>
                  <a:pt x="37" y="19"/>
                </a:lnTo>
                <a:close/>
                <a:moveTo>
                  <a:pt x="21" y="33"/>
                </a:moveTo>
                <a:cubicBezTo>
                  <a:pt x="23" y="34"/>
                  <a:pt x="26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9" y="30"/>
                  <a:pt x="29" y="27"/>
                  <a:pt x="27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8"/>
                  <a:pt x="16" y="18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2"/>
                  <a:pt x="12" y="25"/>
                  <a:pt x="14" y="27"/>
                </a:cubicBezTo>
                <a:lnTo>
                  <a:pt x="21" y="33"/>
                </a:lnTo>
                <a:close/>
                <a:moveTo>
                  <a:pt x="13" y="51"/>
                </a:moveTo>
                <a:cubicBezTo>
                  <a:pt x="15" y="52"/>
                  <a:pt x="18" y="50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5"/>
                  <a:pt x="17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0"/>
                  <a:pt x="1" y="42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7"/>
                  <a:pt x="2" y="49"/>
                  <a:pt x="4" y="50"/>
                </a:cubicBezTo>
                <a:lnTo>
                  <a:pt x="13" y="51"/>
                </a:lnTo>
                <a:close/>
                <a:moveTo>
                  <a:pt x="15" y="73"/>
                </a:moveTo>
                <a:cubicBezTo>
                  <a:pt x="17" y="73"/>
                  <a:pt x="19" y="70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5"/>
                  <a:pt x="15" y="63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6"/>
                  <a:pt x="0" y="69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4" y="75"/>
                  <a:pt x="6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59"/>
          <p:cNvSpPr/>
          <p:nvPr/>
        </p:nvSpPr>
        <p:spPr>
          <a:xfrm>
            <a:off x="4240212" y="3749675"/>
            <a:ext cx="457200" cy="669925"/>
          </a:xfrm>
          <a:custGeom>
            <a:avLst/>
            <a:gdLst/>
            <a:ahLst/>
            <a:cxnLst/>
            <a:rect l="l" t="t" r="r" b="b"/>
            <a:pathLst>
              <a:path w="99" h="145" extrusionOk="0">
                <a:moveTo>
                  <a:pt x="60" y="129"/>
                </a:moveTo>
                <a:cubicBezTo>
                  <a:pt x="60" y="139"/>
                  <a:pt x="60" y="139"/>
                  <a:pt x="60" y="139"/>
                </a:cubicBezTo>
                <a:cubicBezTo>
                  <a:pt x="60" y="142"/>
                  <a:pt x="57" y="145"/>
                  <a:pt x="53" y="145"/>
                </a:cubicBezTo>
                <a:cubicBezTo>
                  <a:pt x="46" y="145"/>
                  <a:pt x="46" y="145"/>
                  <a:pt x="46" y="145"/>
                </a:cubicBezTo>
                <a:cubicBezTo>
                  <a:pt x="42" y="145"/>
                  <a:pt x="39" y="142"/>
                  <a:pt x="39" y="139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22" y="124"/>
                  <a:pt x="3" y="115"/>
                  <a:pt x="3" y="108"/>
                </a:cubicBezTo>
                <a:cubicBezTo>
                  <a:pt x="3" y="104"/>
                  <a:pt x="7" y="100"/>
                  <a:pt x="7" y="100"/>
                </a:cubicBezTo>
                <a:cubicBezTo>
                  <a:pt x="11" y="95"/>
                  <a:pt x="15" y="94"/>
                  <a:pt x="20" y="98"/>
                </a:cubicBezTo>
                <a:cubicBezTo>
                  <a:pt x="20" y="98"/>
                  <a:pt x="38" y="108"/>
                  <a:pt x="50" y="108"/>
                </a:cubicBezTo>
                <a:cubicBezTo>
                  <a:pt x="69" y="108"/>
                  <a:pt x="75" y="103"/>
                  <a:pt x="75" y="96"/>
                </a:cubicBezTo>
                <a:cubicBezTo>
                  <a:pt x="75" y="93"/>
                  <a:pt x="72" y="87"/>
                  <a:pt x="58" y="84"/>
                </a:cubicBezTo>
                <a:cubicBezTo>
                  <a:pt x="55" y="83"/>
                  <a:pt x="40" y="79"/>
                  <a:pt x="37" y="79"/>
                </a:cubicBezTo>
                <a:cubicBezTo>
                  <a:pt x="17" y="74"/>
                  <a:pt x="0" y="66"/>
                  <a:pt x="0" y="47"/>
                </a:cubicBezTo>
                <a:cubicBezTo>
                  <a:pt x="0" y="32"/>
                  <a:pt x="13" y="18"/>
                  <a:pt x="39" y="16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2"/>
                  <a:pt x="42" y="0"/>
                  <a:pt x="4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60" y="2"/>
                  <a:pt x="60" y="5"/>
                </a:cubicBezTo>
                <a:cubicBezTo>
                  <a:pt x="60" y="16"/>
                  <a:pt x="60" y="16"/>
                  <a:pt x="60" y="16"/>
                </a:cubicBezTo>
                <a:cubicBezTo>
                  <a:pt x="76" y="20"/>
                  <a:pt x="92" y="29"/>
                  <a:pt x="92" y="36"/>
                </a:cubicBezTo>
                <a:cubicBezTo>
                  <a:pt x="92" y="40"/>
                  <a:pt x="86" y="45"/>
                  <a:pt x="86" y="45"/>
                </a:cubicBezTo>
                <a:cubicBezTo>
                  <a:pt x="82" y="49"/>
                  <a:pt x="79" y="49"/>
                  <a:pt x="74" y="46"/>
                </a:cubicBezTo>
                <a:cubicBezTo>
                  <a:pt x="74" y="46"/>
                  <a:pt x="61" y="36"/>
                  <a:pt x="48" y="36"/>
                </a:cubicBezTo>
                <a:cubicBezTo>
                  <a:pt x="30" y="36"/>
                  <a:pt x="23" y="42"/>
                  <a:pt x="23" y="47"/>
                </a:cubicBezTo>
                <a:cubicBezTo>
                  <a:pt x="23" y="52"/>
                  <a:pt x="28" y="54"/>
                  <a:pt x="46" y="59"/>
                </a:cubicBezTo>
                <a:cubicBezTo>
                  <a:pt x="49" y="60"/>
                  <a:pt x="62" y="63"/>
                  <a:pt x="64" y="63"/>
                </a:cubicBezTo>
                <a:cubicBezTo>
                  <a:pt x="87" y="69"/>
                  <a:pt x="99" y="81"/>
                  <a:pt x="99" y="96"/>
                </a:cubicBezTo>
                <a:cubicBezTo>
                  <a:pt x="99" y="111"/>
                  <a:pt x="87" y="126"/>
                  <a:pt x="60" y="1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59"/>
          <p:cNvSpPr/>
          <p:nvPr/>
        </p:nvSpPr>
        <p:spPr>
          <a:xfrm>
            <a:off x="6808787" y="1635125"/>
            <a:ext cx="638175" cy="536575"/>
          </a:xfrm>
          <a:custGeom>
            <a:avLst/>
            <a:gdLst/>
            <a:ahLst/>
            <a:cxnLst/>
            <a:rect l="l" t="t" r="r" b="b"/>
            <a:pathLst>
              <a:path w="138" h="116" extrusionOk="0">
                <a:moveTo>
                  <a:pt x="19" y="94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61"/>
                  <a:pt x="21" y="59"/>
                  <a:pt x="23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3" y="59"/>
                  <a:pt x="35" y="61"/>
                  <a:pt x="35" y="63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7"/>
                  <a:pt x="33" y="99"/>
                  <a:pt x="31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1" y="99"/>
                  <a:pt x="19" y="97"/>
                  <a:pt x="19" y="94"/>
                </a:cubicBezTo>
                <a:close/>
                <a:moveTo>
                  <a:pt x="51" y="48"/>
                </a:moveTo>
                <a:cubicBezTo>
                  <a:pt x="48" y="48"/>
                  <a:pt x="46" y="50"/>
                  <a:pt x="46" y="52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97"/>
                  <a:pt x="48" y="99"/>
                  <a:pt x="51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61" y="99"/>
                  <a:pt x="63" y="97"/>
                  <a:pt x="63" y="94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0"/>
                  <a:pt x="61" y="48"/>
                  <a:pt x="58" y="48"/>
                </a:cubicBezTo>
                <a:lnTo>
                  <a:pt x="51" y="48"/>
                </a:lnTo>
                <a:close/>
                <a:moveTo>
                  <a:pt x="78" y="38"/>
                </a:moveTo>
                <a:cubicBezTo>
                  <a:pt x="76" y="38"/>
                  <a:pt x="74" y="40"/>
                  <a:pt x="74" y="43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7"/>
                  <a:pt x="76" y="99"/>
                  <a:pt x="78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8" y="99"/>
                  <a:pt x="91" y="97"/>
                  <a:pt x="91" y="94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0"/>
                  <a:pt x="88" y="38"/>
                  <a:pt x="86" y="38"/>
                </a:cubicBezTo>
                <a:lnTo>
                  <a:pt x="78" y="38"/>
                </a:lnTo>
                <a:close/>
                <a:moveTo>
                  <a:pt x="106" y="28"/>
                </a:moveTo>
                <a:cubicBezTo>
                  <a:pt x="104" y="28"/>
                  <a:pt x="101" y="30"/>
                  <a:pt x="101" y="3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7"/>
                  <a:pt x="104" y="99"/>
                  <a:pt x="106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6" y="99"/>
                  <a:pt x="118" y="97"/>
                  <a:pt x="118" y="94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0"/>
                  <a:pt x="116" y="28"/>
                  <a:pt x="114" y="28"/>
                </a:cubicBezTo>
                <a:lnTo>
                  <a:pt x="106" y="28"/>
                </a:lnTo>
                <a:close/>
                <a:moveTo>
                  <a:pt x="21" y="47"/>
                </a:moveTo>
                <a:cubicBezTo>
                  <a:pt x="50" y="41"/>
                  <a:pt x="78" y="31"/>
                  <a:pt x="103" y="1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4" y="6"/>
                  <a:pt x="114" y="6"/>
                  <a:pt x="114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76" y="25"/>
                  <a:pt x="49" y="35"/>
                  <a:pt x="20" y="41"/>
                </a:cubicBezTo>
                <a:lnTo>
                  <a:pt x="21" y="47"/>
                </a:lnTo>
                <a:close/>
                <a:moveTo>
                  <a:pt x="138" y="108"/>
                </a:moveTo>
                <a:cubicBezTo>
                  <a:pt x="124" y="99"/>
                  <a:pt x="124" y="99"/>
                  <a:pt x="124" y="99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4"/>
                  <a:pt x="12" y="14"/>
                  <a:pt x="12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9" y="0"/>
                  <a:pt x="9" y="0"/>
                  <a:pt x="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4"/>
                  <a:pt x="5" y="104"/>
                  <a:pt x="5" y="104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4" y="116"/>
                  <a:pt x="124" y="116"/>
                  <a:pt x="124" y="116"/>
                </a:cubicBezTo>
                <a:lnTo>
                  <a:pt x="138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59"/>
          <p:cNvSpPr/>
          <p:nvPr/>
        </p:nvSpPr>
        <p:spPr>
          <a:xfrm>
            <a:off x="5807075" y="4984750"/>
            <a:ext cx="803275" cy="536575"/>
          </a:xfrm>
          <a:custGeom>
            <a:avLst/>
            <a:gdLst/>
            <a:ahLst/>
            <a:cxnLst/>
            <a:rect l="l" t="t" r="r" b="b"/>
            <a:pathLst>
              <a:path w="174" h="116" extrusionOk="0">
                <a:moveTo>
                  <a:pt x="138" y="11"/>
                </a:moveTo>
                <a:cubicBezTo>
                  <a:pt x="155" y="52"/>
                  <a:pt x="155" y="52"/>
                  <a:pt x="155" y="52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24" y="51"/>
                  <a:pt x="91" y="23"/>
                  <a:pt x="88" y="23"/>
                </a:cubicBezTo>
                <a:cubicBezTo>
                  <a:pt x="86" y="23"/>
                  <a:pt x="76" y="26"/>
                  <a:pt x="75" y="27"/>
                </a:cubicBezTo>
                <a:cubicBezTo>
                  <a:pt x="75" y="27"/>
                  <a:pt x="68" y="29"/>
                  <a:pt x="63" y="29"/>
                </a:cubicBezTo>
                <a:cubicBezTo>
                  <a:pt x="60" y="29"/>
                  <a:pt x="59" y="28"/>
                  <a:pt x="57" y="27"/>
                </a:cubicBezTo>
                <a:cubicBezTo>
                  <a:pt x="56" y="26"/>
                  <a:pt x="55" y="26"/>
                  <a:pt x="55" y="24"/>
                </a:cubicBezTo>
                <a:cubicBezTo>
                  <a:pt x="55" y="22"/>
                  <a:pt x="58" y="20"/>
                  <a:pt x="59" y="20"/>
                </a:cubicBezTo>
                <a:cubicBezTo>
                  <a:pt x="68" y="15"/>
                  <a:pt x="91" y="6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9" y="6"/>
                  <a:pt x="134" y="11"/>
                  <a:pt x="138" y="11"/>
                </a:cubicBezTo>
                <a:close/>
                <a:moveTo>
                  <a:pt x="153" y="0"/>
                </a:moveTo>
                <a:cubicBezTo>
                  <a:pt x="152" y="0"/>
                  <a:pt x="152" y="0"/>
                  <a:pt x="151" y="0"/>
                </a:cubicBezTo>
                <a:cubicBezTo>
                  <a:pt x="144" y="3"/>
                  <a:pt x="144" y="3"/>
                  <a:pt x="144" y="3"/>
                </a:cubicBezTo>
                <a:cubicBezTo>
                  <a:pt x="143" y="3"/>
                  <a:pt x="142" y="4"/>
                  <a:pt x="142" y="5"/>
                </a:cubicBezTo>
                <a:cubicBezTo>
                  <a:pt x="141" y="7"/>
                  <a:pt x="141" y="8"/>
                  <a:pt x="142" y="9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59" y="54"/>
                  <a:pt x="162" y="55"/>
                  <a:pt x="164" y="54"/>
                </a:cubicBezTo>
                <a:cubicBezTo>
                  <a:pt x="171" y="51"/>
                  <a:pt x="171" y="51"/>
                  <a:pt x="171" y="51"/>
                </a:cubicBezTo>
                <a:cubicBezTo>
                  <a:pt x="172" y="51"/>
                  <a:pt x="173" y="50"/>
                  <a:pt x="174" y="49"/>
                </a:cubicBezTo>
                <a:cubicBezTo>
                  <a:pt x="174" y="48"/>
                  <a:pt x="174" y="46"/>
                  <a:pt x="174" y="45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1"/>
                  <a:pt x="155" y="0"/>
                  <a:pt x="153" y="0"/>
                </a:cubicBezTo>
                <a:close/>
                <a:moveTo>
                  <a:pt x="0" y="58"/>
                </a:moveTo>
                <a:cubicBezTo>
                  <a:pt x="0" y="59"/>
                  <a:pt x="0" y="61"/>
                  <a:pt x="1" y="61"/>
                </a:cubicBezTo>
                <a:cubicBezTo>
                  <a:pt x="2" y="62"/>
                  <a:pt x="3" y="63"/>
                  <a:pt x="4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4" y="64"/>
                  <a:pt x="16" y="62"/>
                  <a:pt x="16" y="5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19" y="9"/>
                  <a:pt x="19" y="9"/>
                </a:cubicBezTo>
                <a:cubicBezTo>
                  <a:pt x="18" y="8"/>
                  <a:pt x="17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3" y="11"/>
                </a:cubicBezTo>
                <a:lnTo>
                  <a:pt x="0" y="58"/>
                </a:lnTo>
                <a:close/>
                <a:moveTo>
                  <a:pt x="71" y="101"/>
                </a:moveTo>
                <a:cubicBezTo>
                  <a:pt x="71" y="99"/>
                  <a:pt x="70" y="98"/>
                  <a:pt x="69" y="96"/>
                </a:cubicBezTo>
                <a:cubicBezTo>
                  <a:pt x="66" y="94"/>
                  <a:pt x="63" y="94"/>
                  <a:pt x="60" y="98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0" y="110"/>
                  <a:pt x="53" y="114"/>
                  <a:pt x="54" y="115"/>
                </a:cubicBezTo>
                <a:cubicBezTo>
                  <a:pt x="56" y="116"/>
                  <a:pt x="57" y="116"/>
                  <a:pt x="58" y="116"/>
                </a:cubicBezTo>
                <a:cubicBezTo>
                  <a:pt x="60" y="116"/>
                  <a:pt x="62" y="116"/>
                  <a:pt x="63" y="114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1" y="104"/>
                  <a:pt x="72" y="102"/>
                  <a:pt x="71" y="101"/>
                </a:cubicBezTo>
                <a:close/>
                <a:moveTo>
                  <a:pt x="37" y="98"/>
                </a:moveTo>
                <a:cubicBezTo>
                  <a:pt x="35" y="101"/>
                  <a:pt x="36" y="103"/>
                  <a:pt x="39" y="106"/>
                </a:cubicBezTo>
                <a:cubicBezTo>
                  <a:pt x="43" y="109"/>
                  <a:pt x="46" y="108"/>
                  <a:pt x="48" y="105"/>
                </a:cubicBezTo>
                <a:cubicBezTo>
                  <a:pt x="57" y="95"/>
                  <a:pt x="57" y="95"/>
                  <a:pt x="57" y="95"/>
                </a:cubicBezTo>
                <a:cubicBezTo>
                  <a:pt x="60" y="91"/>
                  <a:pt x="57" y="87"/>
                  <a:pt x="55" y="86"/>
                </a:cubicBezTo>
                <a:cubicBezTo>
                  <a:pt x="52" y="83"/>
                  <a:pt x="49" y="84"/>
                  <a:pt x="47" y="87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3"/>
                  <a:pt x="42" y="93"/>
                  <a:pt x="42" y="93"/>
                </a:cubicBezTo>
                <a:lnTo>
                  <a:pt x="37" y="98"/>
                </a:lnTo>
                <a:close/>
                <a:moveTo>
                  <a:pt x="25" y="86"/>
                </a:moveTo>
                <a:cubicBezTo>
                  <a:pt x="24" y="88"/>
                  <a:pt x="24" y="89"/>
                  <a:pt x="24" y="91"/>
                </a:cubicBezTo>
                <a:cubicBezTo>
                  <a:pt x="24" y="93"/>
                  <a:pt x="25" y="94"/>
                  <a:pt x="27" y="95"/>
                </a:cubicBezTo>
                <a:cubicBezTo>
                  <a:pt x="30" y="98"/>
                  <a:pt x="33" y="97"/>
                  <a:pt x="35" y="94"/>
                </a:cubicBezTo>
                <a:cubicBezTo>
                  <a:pt x="45" y="83"/>
                  <a:pt x="45" y="83"/>
                  <a:pt x="45" y="83"/>
                </a:cubicBezTo>
                <a:cubicBezTo>
                  <a:pt x="46" y="82"/>
                  <a:pt x="46" y="80"/>
                  <a:pt x="46" y="78"/>
                </a:cubicBezTo>
                <a:cubicBezTo>
                  <a:pt x="46" y="77"/>
                  <a:pt x="45" y="75"/>
                  <a:pt x="43" y="74"/>
                </a:cubicBezTo>
                <a:cubicBezTo>
                  <a:pt x="40" y="71"/>
                  <a:pt x="37" y="72"/>
                  <a:pt x="35" y="75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lnTo>
                  <a:pt x="25" y="86"/>
                </a:lnTo>
                <a:close/>
                <a:moveTo>
                  <a:pt x="24" y="82"/>
                </a:moveTo>
                <a:cubicBezTo>
                  <a:pt x="33" y="71"/>
                  <a:pt x="33" y="71"/>
                  <a:pt x="33" y="71"/>
                </a:cubicBezTo>
                <a:cubicBezTo>
                  <a:pt x="36" y="67"/>
                  <a:pt x="33" y="63"/>
                  <a:pt x="31" y="62"/>
                </a:cubicBezTo>
                <a:cubicBezTo>
                  <a:pt x="28" y="59"/>
                  <a:pt x="25" y="60"/>
                  <a:pt x="23" y="63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19" y="68"/>
                  <a:pt x="19" y="68"/>
                  <a:pt x="19" y="68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3" y="76"/>
                  <a:pt x="13" y="77"/>
                </a:cubicBezTo>
                <a:cubicBezTo>
                  <a:pt x="13" y="79"/>
                  <a:pt x="14" y="80"/>
                  <a:pt x="15" y="81"/>
                </a:cubicBezTo>
                <a:cubicBezTo>
                  <a:pt x="17" y="82"/>
                  <a:pt x="18" y="83"/>
                  <a:pt x="20" y="83"/>
                </a:cubicBezTo>
                <a:cubicBezTo>
                  <a:pt x="21" y="83"/>
                  <a:pt x="22" y="83"/>
                  <a:pt x="24" y="82"/>
                </a:cubicBezTo>
                <a:close/>
                <a:moveTo>
                  <a:pt x="132" y="73"/>
                </a:moveTo>
                <a:cubicBezTo>
                  <a:pt x="134" y="70"/>
                  <a:pt x="135" y="67"/>
                  <a:pt x="131" y="63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11" y="46"/>
                  <a:pt x="92" y="30"/>
                  <a:pt x="88" y="27"/>
                </a:cubicBezTo>
                <a:cubicBezTo>
                  <a:pt x="86" y="27"/>
                  <a:pt x="80" y="29"/>
                  <a:pt x="76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1"/>
                  <a:pt x="69" y="33"/>
                  <a:pt x="63" y="33"/>
                </a:cubicBezTo>
                <a:cubicBezTo>
                  <a:pt x="60" y="33"/>
                  <a:pt x="57" y="32"/>
                  <a:pt x="55" y="31"/>
                </a:cubicBezTo>
                <a:cubicBezTo>
                  <a:pt x="52" y="29"/>
                  <a:pt x="51" y="26"/>
                  <a:pt x="51" y="24"/>
                </a:cubicBezTo>
                <a:cubicBezTo>
                  <a:pt x="51" y="21"/>
                  <a:pt x="54" y="17"/>
                  <a:pt x="57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60"/>
                  <a:pt x="20" y="60"/>
                  <a:pt x="20" y="60"/>
                </a:cubicBezTo>
                <a:cubicBezTo>
                  <a:pt x="23" y="57"/>
                  <a:pt x="26" y="56"/>
                  <a:pt x="28" y="56"/>
                </a:cubicBezTo>
                <a:cubicBezTo>
                  <a:pt x="30" y="56"/>
                  <a:pt x="32" y="57"/>
                  <a:pt x="34" y="59"/>
                </a:cubicBezTo>
                <a:cubicBezTo>
                  <a:pt x="37" y="61"/>
                  <a:pt x="39" y="65"/>
                  <a:pt x="38" y="68"/>
                </a:cubicBezTo>
                <a:cubicBezTo>
                  <a:pt x="41" y="68"/>
                  <a:pt x="44" y="69"/>
                  <a:pt x="46" y="71"/>
                </a:cubicBezTo>
                <a:cubicBezTo>
                  <a:pt x="49" y="73"/>
                  <a:pt x="51" y="77"/>
                  <a:pt x="50" y="80"/>
                </a:cubicBezTo>
                <a:cubicBezTo>
                  <a:pt x="53" y="80"/>
                  <a:pt x="56" y="81"/>
                  <a:pt x="58" y="83"/>
                </a:cubicBezTo>
                <a:cubicBezTo>
                  <a:pt x="61" y="85"/>
                  <a:pt x="62" y="88"/>
                  <a:pt x="62" y="91"/>
                </a:cubicBezTo>
                <a:cubicBezTo>
                  <a:pt x="65" y="90"/>
                  <a:pt x="68" y="91"/>
                  <a:pt x="71" y="93"/>
                </a:cubicBezTo>
                <a:cubicBezTo>
                  <a:pt x="75" y="96"/>
                  <a:pt x="76" y="101"/>
                  <a:pt x="75" y="105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8" y="107"/>
                  <a:pt x="78" y="107"/>
                  <a:pt x="78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0" y="109"/>
                  <a:pt x="81" y="109"/>
                  <a:pt x="82" y="109"/>
                </a:cubicBezTo>
                <a:cubicBezTo>
                  <a:pt x="84" y="109"/>
                  <a:pt x="86" y="108"/>
                  <a:pt x="87" y="106"/>
                </a:cubicBezTo>
                <a:cubicBezTo>
                  <a:pt x="89" y="104"/>
                  <a:pt x="90" y="102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2" y="87"/>
                  <a:pt x="72" y="87"/>
                  <a:pt x="72" y="87"/>
                </a:cubicBezTo>
                <a:cubicBezTo>
                  <a:pt x="72" y="86"/>
                  <a:pt x="72" y="86"/>
                  <a:pt x="72" y="85"/>
                </a:cubicBezTo>
                <a:cubicBezTo>
                  <a:pt x="71" y="85"/>
                  <a:pt x="72" y="84"/>
                  <a:pt x="72" y="83"/>
                </a:cubicBezTo>
                <a:cubicBezTo>
                  <a:pt x="73" y="83"/>
                  <a:pt x="74" y="82"/>
                  <a:pt x="75" y="8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0"/>
                  <a:pt x="97" y="100"/>
                  <a:pt x="98" y="100"/>
                </a:cubicBezTo>
                <a:cubicBezTo>
                  <a:pt x="100" y="100"/>
                  <a:pt x="102" y="99"/>
                  <a:pt x="103" y="98"/>
                </a:cubicBezTo>
                <a:cubicBezTo>
                  <a:pt x="104" y="96"/>
                  <a:pt x="105" y="95"/>
                  <a:pt x="105" y="93"/>
                </a:cubicBezTo>
                <a:cubicBezTo>
                  <a:pt x="105" y="91"/>
                  <a:pt x="104" y="90"/>
                  <a:pt x="102" y="88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89" y="78"/>
                  <a:pt x="89" y="78"/>
                  <a:pt x="89" y="78"/>
                </a:cubicBezTo>
                <a:cubicBezTo>
                  <a:pt x="88" y="77"/>
                  <a:pt x="88" y="77"/>
                  <a:pt x="88" y="76"/>
                </a:cubicBezTo>
                <a:cubicBezTo>
                  <a:pt x="88" y="76"/>
                  <a:pt x="88" y="75"/>
                  <a:pt x="89" y="74"/>
                </a:cubicBezTo>
                <a:cubicBezTo>
                  <a:pt x="89" y="73"/>
                  <a:pt x="91" y="73"/>
                  <a:pt x="92" y="74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11" y="89"/>
                  <a:pt x="112" y="90"/>
                  <a:pt x="114" y="90"/>
                </a:cubicBezTo>
                <a:cubicBezTo>
                  <a:pt x="116" y="90"/>
                  <a:pt x="118" y="89"/>
                  <a:pt x="120" y="87"/>
                </a:cubicBezTo>
                <a:cubicBezTo>
                  <a:pt x="121" y="85"/>
                  <a:pt x="121" y="84"/>
                  <a:pt x="121" y="82"/>
                </a:cubicBezTo>
                <a:cubicBezTo>
                  <a:pt x="121" y="80"/>
                  <a:pt x="120" y="79"/>
                  <a:pt x="118" y="77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3" y="65"/>
                  <a:pt x="103" y="63"/>
                  <a:pt x="104" y="62"/>
                </a:cubicBezTo>
                <a:cubicBezTo>
                  <a:pt x="105" y="61"/>
                  <a:pt x="106" y="61"/>
                  <a:pt x="107" y="62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25" y="77"/>
                  <a:pt x="129" y="76"/>
                  <a:pt x="132" y="73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59"/>
          <p:cNvSpPr/>
          <p:nvPr/>
        </p:nvSpPr>
        <p:spPr>
          <a:xfrm>
            <a:off x="4605337" y="1741487"/>
            <a:ext cx="623887" cy="558800"/>
          </a:xfrm>
          <a:custGeom>
            <a:avLst/>
            <a:gdLst/>
            <a:ahLst/>
            <a:cxnLst/>
            <a:rect l="l" t="t" r="r" b="b"/>
            <a:pathLst>
              <a:path w="135" h="121" extrusionOk="0">
                <a:moveTo>
                  <a:pt x="92" y="17"/>
                </a:moveTo>
                <a:cubicBezTo>
                  <a:pt x="84" y="17"/>
                  <a:pt x="84" y="17"/>
                  <a:pt x="84" y="17"/>
                </a:cubicBezTo>
                <a:cubicBezTo>
                  <a:pt x="83" y="12"/>
                  <a:pt x="79" y="8"/>
                  <a:pt x="75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5" y="8"/>
                  <a:pt x="52" y="12"/>
                  <a:pt x="51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8"/>
                  <a:pt x="50" y="0"/>
                  <a:pt x="5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5" y="0"/>
                  <a:pt x="91" y="8"/>
                  <a:pt x="92" y="17"/>
                </a:cubicBezTo>
                <a:close/>
                <a:moveTo>
                  <a:pt x="21" y="68"/>
                </a:moveTo>
                <a:cubicBezTo>
                  <a:pt x="54" y="68"/>
                  <a:pt x="54" y="68"/>
                  <a:pt x="54" y="68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9"/>
                  <a:pt x="57" y="56"/>
                  <a:pt x="61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6"/>
                  <a:pt x="80" y="59"/>
                  <a:pt x="80" y="63"/>
                </a:cubicBezTo>
                <a:cubicBezTo>
                  <a:pt x="80" y="68"/>
                  <a:pt x="80" y="68"/>
                  <a:pt x="80" y="68"/>
                </a:cubicBezTo>
                <a:cubicBezTo>
                  <a:pt x="114" y="68"/>
                  <a:pt x="114" y="68"/>
                  <a:pt x="114" y="68"/>
                </a:cubicBezTo>
                <a:cubicBezTo>
                  <a:pt x="124" y="68"/>
                  <a:pt x="133" y="59"/>
                  <a:pt x="135" y="48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35" y="28"/>
                  <a:pt x="128" y="20"/>
                  <a:pt x="119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83" y="20"/>
                  <a:pt x="83" y="20"/>
                  <a:pt x="83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9"/>
                  <a:pt x="10" y="68"/>
                  <a:pt x="21" y="68"/>
                </a:cubicBezTo>
                <a:close/>
                <a:moveTo>
                  <a:pt x="114" y="73"/>
                </a:moveTo>
                <a:cubicBezTo>
                  <a:pt x="80" y="73"/>
                  <a:pt x="80" y="73"/>
                  <a:pt x="80" y="73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82"/>
                  <a:pt x="77" y="85"/>
                  <a:pt x="74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57" y="85"/>
                  <a:pt x="54" y="82"/>
                  <a:pt x="54" y="78"/>
                </a:cubicBezTo>
                <a:cubicBezTo>
                  <a:pt x="54" y="73"/>
                  <a:pt x="54" y="73"/>
                  <a:pt x="54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12" y="73"/>
                  <a:pt x="5" y="68"/>
                  <a:pt x="0" y="61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3"/>
                  <a:pt x="7" y="121"/>
                  <a:pt x="16" y="121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6" y="121"/>
                  <a:pt x="26" y="121"/>
                  <a:pt x="26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28" y="121"/>
                  <a:pt x="135" y="113"/>
                  <a:pt x="135" y="103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0" y="68"/>
                  <a:pt x="123" y="73"/>
                  <a:pt x="114" y="73"/>
                </a:cubicBezTo>
                <a:close/>
                <a:moveTo>
                  <a:pt x="74" y="61"/>
                </a:moveTo>
                <a:cubicBezTo>
                  <a:pt x="61" y="61"/>
                  <a:pt x="61" y="61"/>
                  <a:pt x="61" y="61"/>
                </a:cubicBezTo>
                <a:cubicBezTo>
                  <a:pt x="60" y="61"/>
                  <a:pt x="59" y="62"/>
                  <a:pt x="59" y="6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79"/>
                  <a:pt x="60" y="80"/>
                  <a:pt x="61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5" y="80"/>
                  <a:pt x="76" y="79"/>
                  <a:pt x="76" y="77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2"/>
                  <a:pt x="75" y="61"/>
                  <a:pt x="74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8EF47955-25D8-4BF1-B105-44F924897C49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05EFECE7-3F91-46CA-B546-A856885947A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AF03B36B-358F-4805-A186-2A711559D9EA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60967EFE-107A-405E-86B1-226F9E1ECDC4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FBFBAF7D-9989-426E-A8CB-FC6047031F12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44E17972-7368-49B1-8258-DF90FAA7C177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83C7AB16-30D4-4A19-B3C5-6F04A9841640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42CAE7BB-EC11-4C39-AEB3-5A11605C4BCD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2923C737-3367-456B-A887-3C2D422F4648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CD0E7708-8C9B-44DB-8716-388DE79B184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60"/>
          <p:cNvSpPr/>
          <p:nvPr/>
        </p:nvSpPr>
        <p:spPr>
          <a:xfrm>
            <a:off x="6102350" y="1947862"/>
            <a:ext cx="2730500" cy="2136775"/>
          </a:xfrm>
          <a:custGeom>
            <a:avLst/>
            <a:gdLst/>
            <a:ahLst/>
            <a:cxnLst/>
            <a:rect l="l" t="t" r="r" b="b"/>
            <a:pathLst>
              <a:path w="660" h="516" extrusionOk="0">
                <a:moveTo>
                  <a:pt x="312" y="498"/>
                </a:moveTo>
                <a:cubicBezTo>
                  <a:pt x="360" y="515"/>
                  <a:pt x="413" y="516"/>
                  <a:pt x="464" y="499"/>
                </a:cubicBezTo>
                <a:cubicBezTo>
                  <a:pt x="591" y="458"/>
                  <a:pt x="660" y="322"/>
                  <a:pt x="619" y="196"/>
                </a:cubicBezTo>
                <a:cubicBezTo>
                  <a:pt x="578" y="69"/>
                  <a:pt x="442" y="0"/>
                  <a:pt x="315" y="41"/>
                </a:cubicBezTo>
                <a:cubicBezTo>
                  <a:pt x="264" y="58"/>
                  <a:pt x="222" y="90"/>
                  <a:pt x="193" y="131"/>
                </a:cubicBezTo>
                <a:cubicBezTo>
                  <a:pt x="0" y="397"/>
                  <a:pt x="0" y="397"/>
                  <a:pt x="0" y="397"/>
                </a:cubicBezTo>
                <a:lnTo>
                  <a:pt x="312" y="498"/>
                </a:ln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60"/>
          <p:cNvSpPr/>
          <p:nvPr/>
        </p:nvSpPr>
        <p:spPr>
          <a:xfrm>
            <a:off x="6099175" y="3590925"/>
            <a:ext cx="2130425" cy="2501900"/>
          </a:xfrm>
          <a:custGeom>
            <a:avLst/>
            <a:gdLst/>
            <a:ahLst/>
            <a:cxnLst/>
            <a:rect l="l" t="t" r="r" b="b"/>
            <a:pathLst>
              <a:path w="515" h="604" extrusionOk="0">
                <a:moveTo>
                  <a:pt x="1" y="328"/>
                </a:moveTo>
                <a:cubicBezTo>
                  <a:pt x="0" y="378"/>
                  <a:pt x="15" y="429"/>
                  <a:pt x="47" y="473"/>
                </a:cubicBezTo>
                <a:cubicBezTo>
                  <a:pt x="125" y="581"/>
                  <a:pt x="276" y="604"/>
                  <a:pt x="383" y="526"/>
                </a:cubicBezTo>
                <a:cubicBezTo>
                  <a:pt x="491" y="448"/>
                  <a:pt x="515" y="297"/>
                  <a:pt x="437" y="190"/>
                </a:cubicBezTo>
                <a:cubicBezTo>
                  <a:pt x="405" y="146"/>
                  <a:pt x="361" y="116"/>
                  <a:pt x="313" y="101"/>
                </a:cubicBezTo>
                <a:cubicBezTo>
                  <a:pt x="1" y="0"/>
                  <a:pt x="1" y="0"/>
                  <a:pt x="1" y="0"/>
                </a:cubicBezTo>
                <a:lnTo>
                  <a:pt x="1" y="328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60"/>
          <p:cNvSpPr/>
          <p:nvPr/>
        </p:nvSpPr>
        <p:spPr>
          <a:xfrm>
            <a:off x="3976687" y="3590925"/>
            <a:ext cx="2130425" cy="2501900"/>
          </a:xfrm>
          <a:custGeom>
            <a:avLst/>
            <a:gdLst/>
            <a:ahLst/>
            <a:cxnLst/>
            <a:rect l="l" t="t" r="r" b="b"/>
            <a:pathLst>
              <a:path w="515" h="604" extrusionOk="0">
                <a:moveTo>
                  <a:pt x="202" y="101"/>
                </a:moveTo>
                <a:cubicBezTo>
                  <a:pt x="154" y="116"/>
                  <a:pt x="110" y="146"/>
                  <a:pt x="78" y="190"/>
                </a:cubicBezTo>
                <a:cubicBezTo>
                  <a:pt x="0" y="297"/>
                  <a:pt x="24" y="448"/>
                  <a:pt x="132" y="526"/>
                </a:cubicBezTo>
                <a:cubicBezTo>
                  <a:pt x="239" y="604"/>
                  <a:pt x="390" y="581"/>
                  <a:pt x="468" y="473"/>
                </a:cubicBezTo>
                <a:cubicBezTo>
                  <a:pt x="500" y="429"/>
                  <a:pt x="515" y="378"/>
                  <a:pt x="514" y="328"/>
                </a:cubicBezTo>
                <a:cubicBezTo>
                  <a:pt x="514" y="0"/>
                  <a:pt x="514" y="0"/>
                  <a:pt x="514" y="0"/>
                </a:cubicBezTo>
                <a:lnTo>
                  <a:pt x="202" y="101"/>
                </a:ln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60"/>
          <p:cNvSpPr/>
          <p:nvPr/>
        </p:nvSpPr>
        <p:spPr>
          <a:xfrm>
            <a:off x="3371850" y="1947862"/>
            <a:ext cx="2730500" cy="2136775"/>
          </a:xfrm>
          <a:custGeom>
            <a:avLst/>
            <a:gdLst/>
            <a:ahLst/>
            <a:cxnLst/>
            <a:rect l="l" t="t" r="r" b="b"/>
            <a:pathLst>
              <a:path w="660" h="516" extrusionOk="0">
                <a:moveTo>
                  <a:pt x="467" y="131"/>
                </a:moveTo>
                <a:cubicBezTo>
                  <a:pt x="438" y="90"/>
                  <a:pt x="396" y="58"/>
                  <a:pt x="345" y="41"/>
                </a:cubicBezTo>
                <a:cubicBezTo>
                  <a:pt x="218" y="0"/>
                  <a:pt x="82" y="69"/>
                  <a:pt x="41" y="196"/>
                </a:cubicBezTo>
                <a:cubicBezTo>
                  <a:pt x="0" y="322"/>
                  <a:pt x="69" y="458"/>
                  <a:pt x="196" y="499"/>
                </a:cubicBezTo>
                <a:cubicBezTo>
                  <a:pt x="247" y="516"/>
                  <a:pt x="300" y="515"/>
                  <a:pt x="348" y="498"/>
                </a:cubicBezTo>
                <a:cubicBezTo>
                  <a:pt x="660" y="397"/>
                  <a:pt x="660" y="397"/>
                  <a:pt x="660" y="397"/>
                </a:cubicBezTo>
                <a:lnTo>
                  <a:pt x="467" y="131"/>
                </a:lnTo>
                <a:close/>
              </a:path>
            </a:pathLst>
          </a:custGeom>
          <a:solidFill>
            <a:srgbClr val="CDE8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60"/>
          <p:cNvSpPr/>
          <p:nvPr/>
        </p:nvSpPr>
        <p:spPr>
          <a:xfrm>
            <a:off x="5105400" y="895350"/>
            <a:ext cx="1993900" cy="2695575"/>
          </a:xfrm>
          <a:custGeom>
            <a:avLst/>
            <a:gdLst/>
            <a:ahLst/>
            <a:cxnLst/>
            <a:rect l="l" t="t" r="r" b="b"/>
            <a:pathLst>
              <a:path w="482" h="651" extrusionOk="0">
                <a:moveTo>
                  <a:pt x="434" y="385"/>
                </a:moveTo>
                <a:cubicBezTo>
                  <a:pt x="464" y="345"/>
                  <a:pt x="482" y="295"/>
                  <a:pt x="482" y="241"/>
                </a:cubicBezTo>
                <a:cubicBezTo>
                  <a:pt x="482" y="108"/>
                  <a:pt x="374" y="0"/>
                  <a:pt x="241" y="0"/>
                </a:cubicBezTo>
                <a:cubicBezTo>
                  <a:pt x="108" y="0"/>
                  <a:pt x="0" y="108"/>
                  <a:pt x="0" y="241"/>
                </a:cubicBezTo>
                <a:cubicBezTo>
                  <a:pt x="0" y="295"/>
                  <a:pt x="18" y="345"/>
                  <a:pt x="48" y="385"/>
                </a:cubicBezTo>
                <a:cubicBezTo>
                  <a:pt x="241" y="651"/>
                  <a:pt x="241" y="651"/>
                  <a:pt x="241" y="651"/>
                </a:cubicBezTo>
                <a:lnTo>
                  <a:pt x="434" y="385"/>
                </a:lnTo>
                <a:close/>
              </a:path>
            </a:pathLst>
          </a:custGeom>
          <a:solidFill>
            <a:srgbClr val="F5F6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60"/>
          <p:cNvSpPr/>
          <p:nvPr/>
        </p:nvSpPr>
        <p:spPr>
          <a:xfrm>
            <a:off x="3930650" y="2717800"/>
            <a:ext cx="1235075" cy="627062"/>
          </a:xfrm>
          <a:custGeom>
            <a:avLst/>
            <a:gdLst/>
            <a:ahLst/>
            <a:cxnLst/>
            <a:rect l="l" t="t" r="r" b="b"/>
            <a:pathLst>
              <a:path w="290" h="147" extrusionOk="0">
                <a:moveTo>
                  <a:pt x="85" y="139"/>
                </a:moveTo>
                <a:cubicBezTo>
                  <a:pt x="85" y="139"/>
                  <a:pt x="86" y="140"/>
                  <a:pt x="86" y="141"/>
                </a:cubicBezTo>
                <a:cubicBezTo>
                  <a:pt x="86" y="142"/>
                  <a:pt x="86" y="143"/>
                  <a:pt x="85" y="143"/>
                </a:cubicBezTo>
                <a:cubicBezTo>
                  <a:pt x="85" y="144"/>
                  <a:pt x="84" y="144"/>
                  <a:pt x="83" y="145"/>
                </a:cubicBezTo>
                <a:cubicBezTo>
                  <a:pt x="74" y="146"/>
                  <a:pt x="65" y="146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41" y="146"/>
                  <a:pt x="30" y="146"/>
                  <a:pt x="19" y="143"/>
                </a:cubicBezTo>
                <a:cubicBezTo>
                  <a:pt x="16" y="142"/>
                  <a:pt x="12" y="141"/>
                  <a:pt x="9" y="140"/>
                </a:cubicBezTo>
                <a:cubicBezTo>
                  <a:pt x="3" y="137"/>
                  <a:pt x="1" y="133"/>
                  <a:pt x="0" y="130"/>
                </a:cubicBezTo>
                <a:cubicBezTo>
                  <a:pt x="0" y="126"/>
                  <a:pt x="1" y="121"/>
                  <a:pt x="4" y="118"/>
                </a:cubicBezTo>
                <a:cubicBezTo>
                  <a:pt x="10" y="113"/>
                  <a:pt x="16" y="109"/>
                  <a:pt x="25" y="105"/>
                </a:cubicBezTo>
                <a:cubicBezTo>
                  <a:pt x="27" y="104"/>
                  <a:pt x="30" y="103"/>
                  <a:pt x="33" y="102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7" y="100"/>
                  <a:pt x="38" y="99"/>
                  <a:pt x="38" y="97"/>
                </a:cubicBezTo>
                <a:cubicBezTo>
                  <a:pt x="39" y="96"/>
                  <a:pt x="38" y="94"/>
                  <a:pt x="37" y="93"/>
                </a:cubicBezTo>
                <a:cubicBezTo>
                  <a:pt x="28" y="84"/>
                  <a:pt x="23" y="72"/>
                  <a:pt x="24" y="58"/>
                </a:cubicBezTo>
                <a:cubicBezTo>
                  <a:pt x="24" y="44"/>
                  <a:pt x="32" y="36"/>
                  <a:pt x="46" y="32"/>
                </a:cubicBezTo>
                <a:cubicBezTo>
                  <a:pt x="49" y="32"/>
                  <a:pt x="52" y="31"/>
                  <a:pt x="55" y="31"/>
                </a:cubicBezTo>
                <a:cubicBezTo>
                  <a:pt x="57" y="31"/>
                  <a:pt x="60" y="32"/>
                  <a:pt x="63" y="32"/>
                </a:cubicBezTo>
                <a:cubicBezTo>
                  <a:pt x="77" y="36"/>
                  <a:pt x="85" y="44"/>
                  <a:pt x="85" y="58"/>
                </a:cubicBezTo>
                <a:cubicBezTo>
                  <a:pt x="86" y="72"/>
                  <a:pt x="81" y="84"/>
                  <a:pt x="72" y="93"/>
                </a:cubicBezTo>
                <a:cubicBezTo>
                  <a:pt x="71" y="94"/>
                  <a:pt x="70" y="96"/>
                  <a:pt x="71" y="97"/>
                </a:cubicBezTo>
                <a:cubicBezTo>
                  <a:pt x="71" y="99"/>
                  <a:pt x="72" y="100"/>
                  <a:pt x="75" y="101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80" y="103"/>
                  <a:pt x="80" y="105"/>
                  <a:pt x="80" y="106"/>
                </a:cubicBezTo>
                <a:cubicBezTo>
                  <a:pt x="80" y="107"/>
                  <a:pt x="79" y="108"/>
                  <a:pt x="78" y="108"/>
                </a:cubicBezTo>
                <a:cubicBezTo>
                  <a:pt x="77" y="108"/>
                  <a:pt x="77" y="108"/>
                  <a:pt x="76" y="108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68" y="105"/>
                  <a:pt x="65" y="102"/>
                  <a:pt x="65" y="98"/>
                </a:cubicBezTo>
                <a:cubicBezTo>
                  <a:pt x="64" y="95"/>
                  <a:pt x="65" y="91"/>
                  <a:pt x="68" y="88"/>
                </a:cubicBezTo>
                <a:cubicBezTo>
                  <a:pt x="76" y="81"/>
                  <a:pt x="79" y="71"/>
                  <a:pt x="79" y="58"/>
                </a:cubicBezTo>
                <a:cubicBezTo>
                  <a:pt x="79" y="48"/>
                  <a:pt x="73" y="41"/>
                  <a:pt x="61" y="38"/>
                </a:cubicBezTo>
                <a:cubicBezTo>
                  <a:pt x="59" y="38"/>
                  <a:pt x="57" y="38"/>
                  <a:pt x="55" y="38"/>
                </a:cubicBezTo>
                <a:cubicBezTo>
                  <a:pt x="52" y="38"/>
                  <a:pt x="50" y="38"/>
                  <a:pt x="48" y="38"/>
                </a:cubicBezTo>
                <a:cubicBezTo>
                  <a:pt x="36" y="41"/>
                  <a:pt x="31" y="48"/>
                  <a:pt x="30" y="58"/>
                </a:cubicBezTo>
                <a:cubicBezTo>
                  <a:pt x="30" y="71"/>
                  <a:pt x="33" y="80"/>
                  <a:pt x="41" y="88"/>
                </a:cubicBezTo>
                <a:cubicBezTo>
                  <a:pt x="44" y="91"/>
                  <a:pt x="45" y="95"/>
                  <a:pt x="45" y="98"/>
                </a:cubicBezTo>
                <a:cubicBezTo>
                  <a:pt x="44" y="102"/>
                  <a:pt x="41" y="105"/>
                  <a:pt x="37" y="107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2" y="108"/>
                  <a:pt x="30" y="109"/>
                  <a:pt x="27" y="111"/>
                </a:cubicBezTo>
                <a:cubicBezTo>
                  <a:pt x="19" y="114"/>
                  <a:pt x="14" y="118"/>
                  <a:pt x="9" y="123"/>
                </a:cubicBezTo>
                <a:cubicBezTo>
                  <a:pt x="7" y="124"/>
                  <a:pt x="6" y="127"/>
                  <a:pt x="7" y="128"/>
                </a:cubicBezTo>
                <a:cubicBezTo>
                  <a:pt x="7" y="131"/>
                  <a:pt x="9" y="133"/>
                  <a:pt x="12" y="134"/>
                </a:cubicBezTo>
                <a:cubicBezTo>
                  <a:pt x="15" y="135"/>
                  <a:pt x="18" y="136"/>
                  <a:pt x="21" y="137"/>
                </a:cubicBezTo>
                <a:cubicBezTo>
                  <a:pt x="31" y="140"/>
                  <a:pt x="42" y="140"/>
                  <a:pt x="55" y="140"/>
                </a:cubicBezTo>
                <a:cubicBezTo>
                  <a:pt x="64" y="140"/>
                  <a:pt x="73" y="140"/>
                  <a:pt x="82" y="138"/>
                </a:cubicBezTo>
                <a:cubicBezTo>
                  <a:pt x="83" y="138"/>
                  <a:pt x="84" y="138"/>
                  <a:pt x="85" y="139"/>
                </a:cubicBezTo>
                <a:close/>
                <a:moveTo>
                  <a:pt x="207" y="137"/>
                </a:moveTo>
                <a:cubicBezTo>
                  <a:pt x="203" y="138"/>
                  <a:pt x="199" y="140"/>
                  <a:pt x="194" y="141"/>
                </a:cubicBezTo>
                <a:cubicBezTo>
                  <a:pt x="180" y="144"/>
                  <a:pt x="167" y="145"/>
                  <a:pt x="150" y="145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33" y="145"/>
                  <a:pt x="119" y="144"/>
                  <a:pt x="105" y="141"/>
                </a:cubicBezTo>
                <a:cubicBezTo>
                  <a:pt x="101" y="140"/>
                  <a:pt x="97" y="138"/>
                  <a:pt x="93" y="137"/>
                </a:cubicBezTo>
                <a:cubicBezTo>
                  <a:pt x="85" y="133"/>
                  <a:pt x="82" y="128"/>
                  <a:pt x="82" y="124"/>
                </a:cubicBezTo>
                <a:cubicBezTo>
                  <a:pt x="81" y="119"/>
                  <a:pt x="83" y="114"/>
                  <a:pt x="87" y="110"/>
                </a:cubicBezTo>
                <a:cubicBezTo>
                  <a:pt x="93" y="104"/>
                  <a:pt x="101" y="99"/>
                  <a:pt x="112" y="94"/>
                </a:cubicBezTo>
                <a:cubicBezTo>
                  <a:pt x="116" y="92"/>
                  <a:pt x="119" y="91"/>
                  <a:pt x="122" y="89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8" y="87"/>
                  <a:pt x="130" y="85"/>
                  <a:pt x="130" y="83"/>
                </a:cubicBezTo>
                <a:cubicBezTo>
                  <a:pt x="131" y="81"/>
                  <a:pt x="130" y="79"/>
                  <a:pt x="128" y="77"/>
                </a:cubicBezTo>
                <a:cubicBezTo>
                  <a:pt x="116" y="65"/>
                  <a:pt x="111" y="51"/>
                  <a:pt x="112" y="34"/>
                </a:cubicBezTo>
                <a:cubicBezTo>
                  <a:pt x="112" y="17"/>
                  <a:pt x="122" y="6"/>
                  <a:pt x="139" y="2"/>
                </a:cubicBezTo>
                <a:cubicBezTo>
                  <a:pt x="143" y="1"/>
                  <a:pt x="146" y="0"/>
                  <a:pt x="150" y="0"/>
                </a:cubicBezTo>
                <a:cubicBezTo>
                  <a:pt x="153" y="0"/>
                  <a:pt x="157" y="1"/>
                  <a:pt x="160" y="2"/>
                </a:cubicBezTo>
                <a:cubicBezTo>
                  <a:pt x="178" y="6"/>
                  <a:pt x="187" y="17"/>
                  <a:pt x="188" y="34"/>
                </a:cubicBezTo>
                <a:cubicBezTo>
                  <a:pt x="189" y="51"/>
                  <a:pt x="183" y="66"/>
                  <a:pt x="172" y="77"/>
                </a:cubicBezTo>
                <a:cubicBezTo>
                  <a:pt x="170" y="79"/>
                  <a:pt x="169" y="81"/>
                  <a:pt x="169" y="83"/>
                </a:cubicBezTo>
                <a:cubicBezTo>
                  <a:pt x="170" y="85"/>
                  <a:pt x="172" y="87"/>
                  <a:pt x="175" y="88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81" y="91"/>
                  <a:pt x="184" y="92"/>
                  <a:pt x="187" y="94"/>
                </a:cubicBezTo>
                <a:cubicBezTo>
                  <a:pt x="198" y="99"/>
                  <a:pt x="206" y="104"/>
                  <a:pt x="213" y="110"/>
                </a:cubicBezTo>
                <a:cubicBezTo>
                  <a:pt x="215" y="113"/>
                  <a:pt x="218" y="118"/>
                  <a:pt x="217" y="124"/>
                </a:cubicBezTo>
                <a:cubicBezTo>
                  <a:pt x="216" y="128"/>
                  <a:pt x="214" y="133"/>
                  <a:pt x="207" y="137"/>
                </a:cubicBezTo>
                <a:close/>
                <a:moveTo>
                  <a:pt x="127" y="94"/>
                </a:moveTo>
                <a:cubicBezTo>
                  <a:pt x="125" y="95"/>
                  <a:pt x="125" y="95"/>
                  <a:pt x="125" y="95"/>
                </a:cubicBezTo>
                <a:cubicBezTo>
                  <a:pt x="122" y="96"/>
                  <a:pt x="118" y="98"/>
                  <a:pt x="115" y="99"/>
                </a:cubicBezTo>
                <a:cubicBezTo>
                  <a:pt x="105" y="104"/>
                  <a:pt x="97" y="109"/>
                  <a:pt x="91" y="115"/>
                </a:cubicBezTo>
                <a:cubicBezTo>
                  <a:pt x="89" y="117"/>
                  <a:pt x="88" y="120"/>
                  <a:pt x="88" y="123"/>
                </a:cubicBezTo>
                <a:cubicBezTo>
                  <a:pt x="89" y="126"/>
                  <a:pt x="91" y="129"/>
                  <a:pt x="96" y="131"/>
                </a:cubicBezTo>
                <a:cubicBezTo>
                  <a:pt x="99" y="132"/>
                  <a:pt x="103" y="134"/>
                  <a:pt x="107" y="135"/>
                </a:cubicBezTo>
                <a:cubicBezTo>
                  <a:pt x="120" y="138"/>
                  <a:pt x="134" y="138"/>
                  <a:pt x="150" y="139"/>
                </a:cubicBezTo>
                <a:cubicBezTo>
                  <a:pt x="166" y="138"/>
                  <a:pt x="180" y="138"/>
                  <a:pt x="193" y="135"/>
                </a:cubicBezTo>
                <a:cubicBezTo>
                  <a:pt x="197" y="134"/>
                  <a:pt x="201" y="132"/>
                  <a:pt x="204" y="131"/>
                </a:cubicBezTo>
                <a:cubicBezTo>
                  <a:pt x="208" y="129"/>
                  <a:pt x="210" y="126"/>
                  <a:pt x="211" y="123"/>
                </a:cubicBezTo>
                <a:cubicBezTo>
                  <a:pt x="211" y="120"/>
                  <a:pt x="210" y="116"/>
                  <a:pt x="208" y="115"/>
                </a:cubicBezTo>
                <a:cubicBezTo>
                  <a:pt x="202" y="109"/>
                  <a:pt x="195" y="104"/>
                  <a:pt x="185" y="99"/>
                </a:cubicBezTo>
                <a:cubicBezTo>
                  <a:pt x="181" y="98"/>
                  <a:pt x="178" y="97"/>
                  <a:pt x="175" y="95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68" y="92"/>
                  <a:pt x="164" y="89"/>
                  <a:pt x="163" y="84"/>
                </a:cubicBezTo>
                <a:cubicBezTo>
                  <a:pt x="162" y="80"/>
                  <a:pt x="164" y="76"/>
                  <a:pt x="167" y="73"/>
                </a:cubicBezTo>
                <a:cubicBezTo>
                  <a:pt x="177" y="63"/>
                  <a:pt x="182" y="50"/>
                  <a:pt x="182" y="34"/>
                </a:cubicBezTo>
                <a:cubicBezTo>
                  <a:pt x="181" y="20"/>
                  <a:pt x="174" y="12"/>
                  <a:pt x="159" y="8"/>
                </a:cubicBezTo>
                <a:cubicBezTo>
                  <a:pt x="156" y="7"/>
                  <a:pt x="153" y="7"/>
                  <a:pt x="150" y="7"/>
                </a:cubicBezTo>
                <a:cubicBezTo>
                  <a:pt x="147" y="7"/>
                  <a:pt x="144" y="7"/>
                  <a:pt x="141" y="8"/>
                </a:cubicBezTo>
                <a:cubicBezTo>
                  <a:pt x="126" y="12"/>
                  <a:pt x="119" y="20"/>
                  <a:pt x="118" y="34"/>
                </a:cubicBezTo>
                <a:cubicBezTo>
                  <a:pt x="117" y="50"/>
                  <a:pt x="122" y="62"/>
                  <a:pt x="132" y="73"/>
                </a:cubicBezTo>
                <a:cubicBezTo>
                  <a:pt x="136" y="76"/>
                  <a:pt x="137" y="80"/>
                  <a:pt x="136" y="84"/>
                </a:cubicBezTo>
                <a:cubicBezTo>
                  <a:pt x="135" y="89"/>
                  <a:pt x="132" y="92"/>
                  <a:pt x="127" y="94"/>
                </a:cubicBezTo>
                <a:close/>
                <a:moveTo>
                  <a:pt x="286" y="120"/>
                </a:moveTo>
                <a:cubicBezTo>
                  <a:pt x="281" y="116"/>
                  <a:pt x="276" y="112"/>
                  <a:pt x="268" y="108"/>
                </a:cubicBezTo>
                <a:cubicBezTo>
                  <a:pt x="265" y="107"/>
                  <a:pt x="263" y="106"/>
                  <a:pt x="261" y="105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57" y="104"/>
                  <a:pt x="256" y="103"/>
                  <a:pt x="256" y="101"/>
                </a:cubicBezTo>
                <a:cubicBezTo>
                  <a:pt x="255" y="100"/>
                  <a:pt x="256" y="99"/>
                  <a:pt x="257" y="98"/>
                </a:cubicBezTo>
                <a:cubicBezTo>
                  <a:pt x="265" y="90"/>
                  <a:pt x="269" y="79"/>
                  <a:pt x="269" y="66"/>
                </a:cubicBezTo>
                <a:cubicBezTo>
                  <a:pt x="268" y="54"/>
                  <a:pt x="261" y="46"/>
                  <a:pt x="248" y="43"/>
                </a:cubicBezTo>
                <a:cubicBezTo>
                  <a:pt x="246" y="42"/>
                  <a:pt x="243" y="42"/>
                  <a:pt x="241" y="42"/>
                </a:cubicBezTo>
                <a:cubicBezTo>
                  <a:pt x="238" y="42"/>
                  <a:pt x="236" y="42"/>
                  <a:pt x="233" y="43"/>
                </a:cubicBezTo>
                <a:cubicBezTo>
                  <a:pt x="220" y="46"/>
                  <a:pt x="213" y="54"/>
                  <a:pt x="213" y="66"/>
                </a:cubicBezTo>
                <a:cubicBezTo>
                  <a:pt x="212" y="79"/>
                  <a:pt x="216" y="90"/>
                  <a:pt x="224" y="98"/>
                </a:cubicBezTo>
                <a:cubicBezTo>
                  <a:pt x="225" y="99"/>
                  <a:pt x="226" y="100"/>
                  <a:pt x="226" y="101"/>
                </a:cubicBezTo>
                <a:cubicBezTo>
                  <a:pt x="225" y="103"/>
                  <a:pt x="224" y="104"/>
                  <a:pt x="223" y="105"/>
                </a:cubicBezTo>
                <a:cubicBezTo>
                  <a:pt x="221" y="105"/>
                  <a:pt x="220" y="107"/>
                  <a:pt x="221" y="109"/>
                </a:cubicBezTo>
                <a:cubicBezTo>
                  <a:pt x="221" y="110"/>
                  <a:pt x="223" y="111"/>
                  <a:pt x="225" y="110"/>
                </a:cubicBezTo>
                <a:cubicBezTo>
                  <a:pt x="229" y="109"/>
                  <a:pt x="231" y="106"/>
                  <a:pt x="232" y="103"/>
                </a:cubicBezTo>
                <a:cubicBezTo>
                  <a:pt x="233" y="100"/>
                  <a:pt x="231" y="96"/>
                  <a:pt x="229" y="94"/>
                </a:cubicBezTo>
                <a:cubicBezTo>
                  <a:pt x="222" y="86"/>
                  <a:pt x="218" y="78"/>
                  <a:pt x="219" y="67"/>
                </a:cubicBezTo>
                <a:cubicBezTo>
                  <a:pt x="219" y="57"/>
                  <a:pt x="224" y="51"/>
                  <a:pt x="235" y="49"/>
                </a:cubicBezTo>
                <a:cubicBezTo>
                  <a:pt x="237" y="48"/>
                  <a:pt x="239" y="48"/>
                  <a:pt x="241" y="48"/>
                </a:cubicBezTo>
                <a:cubicBezTo>
                  <a:pt x="243" y="48"/>
                  <a:pt x="245" y="48"/>
                  <a:pt x="247" y="49"/>
                </a:cubicBezTo>
                <a:cubicBezTo>
                  <a:pt x="257" y="51"/>
                  <a:pt x="262" y="57"/>
                  <a:pt x="262" y="67"/>
                </a:cubicBezTo>
                <a:cubicBezTo>
                  <a:pt x="263" y="78"/>
                  <a:pt x="259" y="87"/>
                  <a:pt x="252" y="94"/>
                </a:cubicBezTo>
                <a:cubicBezTo>
                  <a:pt x="250" y="96"/>
                  <a:pt x="249" y="99"/>
                  <a:pt x="249" y="103"/>
                </a:cubicBezTo>
                <a:cubicBezTo>
                  <a:pt x="250" y="106"/>
                  <a:pt x="253" y="109"/>
                  <a:pt x="256" y="110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60" y="112"/>
                  <a:pt x="263" y="113"/>
                  <a:pt x="265" y="114"/>
                </a:cubicBezTo>
                <a:cubicBezTo>
                  <a:pt x="272" y="117"/>
                  <a:pt x="278" y="121"/>
                  <a:pt x="282" y="125"/>
                </a:cubicBezTo>
                <a:cubicBezTo>
                  <a:pt x="283" y="126"/>
                  <a:pt x="283" y="128"/>
                  <a:pt x="283" y="130"/>
                </a:cubicBezTo>
                <a:cubicBezTo>
                  <a:pt x="283" y="132"/>
                  <a:pt x="281" y="134"/>
                  <a:pt x="279" y="135"/>
                </a:cubicBezTo>
                <a:cubicBezTo>
                  <a:pt x="277" y="136"/>
                  <a:pt x="274" y="137"/>
                  <a:pt x="271" y="137"/>
                </a:cubicBezTo>
                <a:cubicBezTo>
                  <a:pt x="262" y="140"/>
                  <a:pt x="252" y="140"/>
                  <a:pt x="241" y="140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0" y="140"/>
                  <a:pt x="223" y="140"/>
                  <a:pt x="216" y="139"/>
                </a:cubicBezTo>
                <a:cubicBezTo>
                  <a:pt x="214" y="138"/>
                  <a:pt x="212" y="139"/>
                  <a:pt x="212" y="141"/>
                </a:cubicBezTo>
                <a:cubicBezTo>
                  <a:pt x="212" y="142"/>
                  <a:pt x="212" y="143"/>
                  <a:pt x="213" y="144"/>
                </a:cubicBezTo>
                <a:cubicBezTo>
                  <a:pt x="213" y="144"/>
                  <a:pt x="214" y="145"/>
                  <a:pt x="215" y="145"/>
                </a:cubicBezTo>
                <a:cubicBezTo>
                  <a:pt x="222" y="146"/>
                  <a:pt x="229" y="146"/>
                  <a:pt x="239" y="147"/>
                </a:cubicBezTo>
                <a:cubicBezTo>
                  <a:pt x="241" y="147"/>
                  <a:pt x="241" y="147"/>
                  <a:pt x="241" y="147"/>
                </a:cubicBezTo>
                <a:cubicBezTo>
                  <a:pt x="241" y="147"/>
                  <a:pt x="241" y="147"/>
                  <a:pt x="241" y="147"/>
                </a:cubicBezTo>
                <a:cubicBezTo>
                  <a:pt x="253" y="146"/>
                  <a:pt x="263" y="146"/>
                  <a:pt x="272" y="144"/>
                </a:cubicBezTo>
                <a:cubicBezTo>
                  <a:pt x="276" y="143"/>
                  <a:pt x="279" y="142"/>
                  <a:pt x="282" y="140"/>
                </a:cubicBezTo>
                <a:cubicBezTo>
                  <a:pt x="286" y="138"/>
                  <a:pt x="289" y="135"/>
                  <a:pt x="289" y="131"/>
                </a:cubicBezTo>
                <a:cubicBezTo>
                  <a:pt x="290" y="127"/>
                  <a:pt x="289" y="123"/>
                  <a:pt x="286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60"/>
          <p:cNvSpPr/>
          <p:nvPr/>
        </p:nvSpPr>
        <p:spPr>
          <a:xfrm>
            <a:off x="5707062" y="1412875"/>
            <a:ext cx="792162" cy="925512"/>
          </a:xfrm>
          <a:custGeom>
            <a:avLst/>
            <a:gdLst/>
            <a:ahLst/>
            <a:cxnLst/>
            <a:rect l="l" t="t" r="r" b="b"/>
            <a:pathLst>
              <a:path w="186" h="217" extrusionOk="0">
                <a:moveTo>
                  <a:pt x="24" y="95"/>
                </a:moveTo>
                <a:cubicBezTo>
                  <a:pt x="24" y="98"/>
                  <a:pt x="22" y="99"/>
                  <a:pt x="2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8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22" y="91"/>
                  <a:pt x="24" y="93"/>
                  <a:pt x="24" y="95"/>
                </a:cubicBezTo>
                <a:close/>
                <a:moveTo>
                  <a:pt x="107" y="209"/>
                </a:moveTo>
                <a:cubicBezTo>
                  <a:pt x="77" y="209"/>
                  <a:pt x="77" y="209"/>
                  <a:pt x="77" y="209"/>
                </a:cubicBezTo>
                <a:cubicBezTo>
                  <a:pt x="75" y="209"/>
                  <a:pt x="73" y="211"/>
                  <a:pt x="73" y="213"/>
                </a:cubicBezTo>
                <a:cubicBezTo>
                  <a:pt x="73" y="215"/>
                  <a:pt x="75" y="217"/>
                  <a:pt x="77" y="217"/>
                </a:cubicBezTo>
                <a:cubicBezTo>
                  <a:pt x="107" y="217"/>
                  <a:pt x="107" y="217"/>
                  <a:pt x="107" y="217"/>
                </a:cubicBezTo>
                <a:cubicBezTo>
                  <a:pt x="109" y="217"/>
                  <a:pt x="111" y="215"/>
                  <a:pt x="111" y="213"/>
                </a:cubicBezTo>
                <a:cubicBezTo>
                  <a:pt x="111" y="211"/>
                  <a:pt x="109" y="209"/>
                  <a:pt x="107" y="209"/>
                </a:cubicBezTo>
                <a:close/>
                <a:moveTo>
                  <a:pt x="38" y="48"/>
                </a:moveTo>
                <a:cubicBezTo>
                  <a:pt x="39" y="48"/>
                  <a:pt x="40" y="49"/>
                  <a:pt x="41" y="49"/>
                </a:cubicBezTo>
                <a:cubicBezTo>
                  <a:pt x="42" y="49"/>
                  <a:pt x="43" y="48"/>
                  <a:pt x="43" y="48"/>
                </a:cubicBezTo>
                <a:cubicBezTo>
                  <a:pt x="45" y="46"/>
                  <a:pt x="45" y="43"/>
                  <a:pt x="43" y="42"/>
                </a:cubicBezTo>
                <a:cubicBezTo>
                  <a:pt x="30" y="28"/>
                  <a:pt x="30" y="28"/>
                  <a:pt x="30" y="28"/>
                </a:cubicBezTo>
                <a:cubicBezTo>
                  <a:pt x="28" y="27"/>
                  <a:pt x="26" y="27"/>
                  <a:pt x="24" y="28"/>
                </a:cubicBezTo>
                <a:cubicBezTo>
                  <a:pt x="23" y="30"/>
                  <a:pt x="23" y="32"/>
                  <a:pt x="24" y="34"/>
                </a:cubicBezTo>
                <a:lnTo>
                  <a:pt x="38" y="48"/>
                </a:lnTo>
                <a:close/>
                <a:moveTo>
                  <a:pt x="143" y="49"/>
                </a:moveTo>
                <a:cubicBezTo>
                  <a:pt x="144" y="49"/>
                  <a:pt x="145" y="48"/>
                  <a:pt x="146" y="48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1" y="32"/>
                  <a:pt x="161" y="30"/>
                  <a:pt x="160" y="28"/>
                </a:cubicBezTo>
                <a:cubicBezTo>
                  <a:pt x="158" y="27"/>
                  <a:pt x="156" y="27"/>
                  <a:pt x="154" y="28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9" y="46"/>
                  <a:pt x="140" y="47"/>
                  <a:pt x="140" y="48"/>
                </a:cubicBezTo>
                <a:cubicBezTo>
                  <a:pt x="141" y="48"/>
                  <a:pt x="142" y="49"/>
                  <a:pt x="143" y="49"/>
                </a:cubicBezTo>
                <a:close/>
                <a:moveTo>
                  <a:pt x="91" y="30"/>
                </a:moveTo>
                <a:cubicBezTo>
                  <a:pt x="94" y="30"/>
                  <a:pt x="95" y="29"/>
                  <a:pt x="95" y="26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1"/>
                  <a:pt x="94" y="0"/>
                  <a:pt x="91" y="0"/>
                </a:cubicBezTo>
                <a:cubicBezTo>
                  <a:pt x="89" y="0"/>
                  <a:pt x="87" y="1"/>
                  <a:pt x="87" y="4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9"/>
                  <a:pt x="89" y="30"/>
                  <a:pt x="91" y="30"/>
                </a:cubicBezTo>
                <a:close/>
                <a:moveTo>
                  <a:pt x="116" y="195"/>
                </a:moveTo>
                <a:cubicBezTo>
                  <a:pt x="68" y="195"/>
                  <a:pt x="68" y="195"/>
                  <a:pt x="68" y="195"/>
                </a:cubicBezTo>
                <a:cubicBezTo>
                  <a:pt x="66" y="195"/>
                  <a:pt x="65" y="197"/>
                  <a:pt x="65" y="199"/>
                </a:cubicBezTo>
                <a:cubicBezTo>
                  <a:pt x="65" y="201"/>
                  <a:pt x="66" y="203"/>
                  <a:pt x="68" y="203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18" y="203"/>
                  <a:pt x="119" y="201"/>
                  <a:pt x="119" y="199"/>
                </a:cubicBezTo>
                <a:cubicBezTo>
                  <a:pt x="119" y="197"/>
                  <a:pt x="118" y="195"/>
                  <a:pt x="116" y="195"/>
                </a:cubicBezTo>
                <a:close/>
                <a:moveTo>
                  <a:pt x="151" y="80"/>
                </a:moveTo>
                <a:cubicBezTo>
                  <a:pt x="155" y="96"/>
                  <a:pt x="149" y="114"/>
                  <a:pt x="143" y="125"/>
                </a:cubicBezTo>
                <a:cubicBezTo>
                  <a:pt x="137" y="137"/>
                  <a:pt x="132" y="145"/>
                  <a:pt x="126" y="157"/>
                </a:cubicBezTo>
                <a:cubicBezTo>
                  <a:pt x="124" y="160"/>
                  <a:pt x="124" y="164"/>
                  <a:pt x="124" y="168"/>
                </a:cubicBezTo>
                <a:cubicBezTo>
                  <a:pt x="124" y="171"/>
                  <a:pt x="124" y="174"/>
                  <a:pt x="123" y="177"/>
                </a:cubicBezTo>
                <a:cubicBezTo>
                  <a:pt x="121" y="185"/>
                  <a:pt x="117" y="188"/>
                  <a:pt x="109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65" y="188"/>
                  <a:pt x="62" y="185"/>
                  <a:pt x="60" y="177"/>
                </a:cubicBezTo>
                <a:cubicBezTo>
                  <a:pt x="59" y="174"/>
                  <a:pt x="59" y="171"/>
                  <a:pt x="59" y="168"/>
                </a:cubicBezTo>
                <a:cubicBezTo>
                  <a:pt x="59" y="164"/>
                  <a:pt x="59" y="160"/>
                  <a:pt x="57" y="157"/>
                </a:cubicBezTo>
                <a:cubicBezTo>
                  <a:pt x="51" y="145"/>
                  <a:pt x="46" y="137"/>
                  <a:pt x="40" y="125"/>
                </a:cubicBezTo>
                <a:cubicBezTo>
                  <a:pt x="34" y="114"/>
                  <a:pt x="28" y="97"/>
                  <a:pt x="32" y="80"/>
                </a:cubicBezTo>
                <a:cubicBezTo>
                  <a:pt x="37" y="59"/>
                  <a:pt x="59" y="38"/>
                  <a:pt x="91" y="38"/>
                </a:cubicBezTo>
                <a:cubicBezTo>
                  <a:pt x="123" y="38"/>
                  <a:pt x="145" y="59"/>
                  <a:pt x="151" y="80"/>
                </a:cubicBezTo>
                <a:close/>
                <a:moveTo>
                  <a:pt x="143" y="82"/>
                </a:moveTo>
                <a:cubicBezTo>
                  <a:pt x="139" y="64"/>
                  <a:pt x="119" y="46"/>
                  <a:pt x="91" y="46"/>
                </a:cubicBezTo>
                <a:cubicBezTo>
                  <a:pt x="63" y="46"/>
                  <a:pt x="44" y="64"/>
                  <a:pt x="40" y="82"/>
                </a:cubicBezTo>
                <a:cubicBezTo>
                  <a:pt x="37" y="93"/>
                  <a:pt x="40" y="107"/>
                  <a:pt x="47" y="122"/>
                </a:cubicBezTo>
                <a:cubicBezTo>
                  <a:pt x="53" y="134"/>
                  <a:pt x="57" y="141"/>
                  <a:pt x="64" y="153"/>
                </a:cubicBezTo>
                <a:cubicBezTo>
                  <a:pt x="67" y="157"/>
                  <a:pt x="67" y="163"/>
                  <a:pt x="67" y="168"/>
                </a:cubicBezTo>
                <a:cubicBezTo>
                  <a:pt x="67" y="170"/>
                  <a:pt x="67" y="173"/>
                  <a:pt x="68" y="175"/>
                </a:cubicBezTo>
                <a:cubicBezTo>
                  <a:pt x="68" y="179"/>
                  <a:pt x="69" y="180"/>
                  <a:pt x="74" y="180"/>
                </a:cubicBezTo>
                <a:cubicBezTo>
                  <a:pt x="74" y="180"/>
                  <a:pt x="108" y="180"/>
                  <a:pt x="109" y="180"/>
                </a:cubicBezTo>
                <a:cubicBezTo>
                  <a:pt x="114" y="180"/>
                  <a:pt x="114" y="179"/>
                  <a:pt x="115" y="175"/>
                </a:cubicBezTo>
                <a:cubicBezTo>
                  <a:pt x="116" y="173"/>
                  <a:pt x="116" y="170"/>
                  <a:pt x="116" y="168"/>
                </a:cubicBezTo>
                <a:cubicBezTo>
                  <a:pt x="116" y="163"/>
                  <a:pt x="116" y="157"/>
                  <a:pt x="119" y="153"/>
                </a:cubicBezTo>
                <a:cubicBezTo>
                  <a:pt x="125" y="141"/>
                  <a:pt x="129" y="133"/>
                  <a:pt x="136" y="122"/>
                </a:cubicBezTo>
                <a:cubicBezTo>
                  <a:pt x="143" y="107"/>
                  <a:pt x="146" y="93"/>
                  <a:pt x="143" y="82"/>
                </a:cubicBezTo>
                <a:close/>
                <a:moveTo>
                  <a:pt x="182" y="88"/>
                </a:moveTo>
                <a:cubicBezTo>
                  <a:pt x="163" y="88"/>
                  <a:pt x="163" y="88"/>
                  <a:pt x="163" y="88"/>
                </a:cubicBezTo>
                <a:cubicBezTo>
                  <a:pt x="160" y="88"/>
                  <a:pt x="159" y="90"/>
                  <a:pt x="159" y="92"/>
                </a:cubicBezTo>
                <a:cubicBezTo>
                  <a:pt x="159" y="95"/>
                  <a:pt x="160" y="96"/>
                  <a:pt x="163" y="96"/>
                </a:cubicBezTo>
                <a:cubicBezTo>
                  <a:pt x="182" y="96"/>
                  <a:pt x="182" y="96"/>
                  <a:pt x="182" y="96"/>
                </a:cubicBezTo>
                <a:cubicBezTo>
                  <a:pt x="184" y="96"/>
                  <a:pt x="186" y="95"/>
                  <a:pt x="186" y="92"/>
                </a:cubicBezTo>
                <a:cubicBezTo>
                  <a:pt x="186" y="90"/>
                  <a:pt x="184" y="88"/>
                  <a:pt x="182" y="88"/>
                </a:cubicBezTo>
                <a:close/>
                <a:moveTo>
                  <a:pt x="94" y="58"/>
                </a:moveTo>
                <a:cubicBezTo>
                  <a:pt x="71" y="58"/>
                  <a:pt x="55" y="73"/>
                  <a:pt x="51" y="88"/>
                </a:cubicBezTo>
                <a:cubicBezTo>
                  <a:pt x="51" y="89"/>
                  <a:pt x="51" y="90"/>
                  <a:pt x="52" y="91"/>
                </a:cubicBezTo>
                <a:cubicBezTo>
                  <a:pt x="52" y="92"/>
                  <a:pt x="53" y="93"/>
                  <a:pt x="54" y="93"/>
                </a:cubicBezTo>
                <a:cubicBezTo>
                  <a:pt x="54" y="93"/>
                  <a:pt x="55" y="93"/>
                  <a:pt x="55" y="93"/>
                </a:cubicBezTo>
                <a:cubicBezTo>
                  <a:pt x="57" y="93"/>
                  <a:pt x="58" y="92"/>
                  <a:pt x="59" y="90"/>
                </a:cubicBezTo>
                <a:cubicBezTo>
                  <a:pt x="62" y="78"/>
                  <a:pt x="75" y="66"/>
                  <a:pt x="94" y="66"/>
                </a:cubicBezTo>
                <a:cubicBezTo>
                  <a:pt x="96" y="66"/>
                  <a:pt x="98" y="64"/>
                  <a:pt x="98" y="62"/>
                </a:cubicBezTo>
                <a:cubicBezTo>
                  <a:pt x="98" y="60"/>
                  <a:pt x="96" y="58"/>
                  <a:pt x="94" y="58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60"/>
          <p:cNvSpPr/>
          <p:nvPr/>
        </p:nvSpPr>
        <p:spPr>
          <a:xfrm>
            <a:off x="7248525" y="2806700"/>
            <a:ext cx="877887" cy="568325"/>
          </a:xfrm>
          <a:custGeom>
            <a:avLst/>
            <a:gdLst/>
            <a:ahLst/>
            <a:cxnLst/>
            <a:rect l="l" t="t" r="r" b="b"/>
            <a:pathLst>
              <a:path w="206" h="133" extrusionOk="0">
                <a:moveTo>
                  <a:pt x="121" y="107"/>
                </a:moveTo>
                <a:cubicBezTo>
                  <a:pt x="127" y="107"/>
                  <a:pt x="132" y="105"/>
                  <a:pt x="136" y="102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40" y="105"/>
                  <a:pt x="146" y="107"/>
                  <a:pt x="152" y="107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4" y="107"/>
                  <a:pt x="200" y="105"/>
                  <a:pt x="203" y="102"/>
                </a:cubicBezTo>
                <a:cubicBezTo>
                  <a:pt x="205" y="99"/>
                  <a:pt x="206" y="95"/>
                  <a:pt x="205" y="92"/>
                </a:cubicBezTo>
                <a:cubicBezTo>
                  <a:pt x="200" y="65"/>
                  <a:pt x="200" y="65"/>
                  <a:pt x="200" y="65"/>
                </a:cubicBezTo>
                <a:cubicBezTo>
                  <a:pt x="199" y="60"/>
                  <a:pt x="196" y="56"/>
                  <a:pt x="191" y="53"/>
                </a:cubicBezTo>
                <a:cubicBezTo>
                  <a:pt x="192" y="53"/>
                  <a:pt x="193" y="52"/>
                  <a:pt x="193" y="52"/>
                </a:cubicBezTo>
                <a:cubicBezTo>
                  <a:pt x="196" y="49"/>
                  <a:pt x="196" y="45"/>
                  <a:pt x="196" y="42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89" y="7"/>
                  <a:pt x="181" y="0"/>
                  <a:pt x="173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9" y="0"/>
                  <a:pt x="135" y="2"/>
                  <a:pt x="132" y="5"/>
                </a:cubicBezTo>
                <a:cubicBezTo>
                  <a:pt x="132" y="5"/>
                  <a:pt x="131" y="6"/>
                  <a:pt x="131" y="6"/>
                </a:cubicBezTo>
                <a:cubicBezTo>
                  <a:pt x="128" y="2"/>
                  <a:pt x="123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2"/>
                  <a:pt x="76" y="6"/>
                </a:cubicBezTo>
                <a:cubicBezTo>
                  <a:pt x="76" y="6"/>
                  <a:pt x="75" y="5"/>
                  <a:pt x="75" y="5"/>
                </a:cubicBezTo>
                <a:cubicBezTo>
                  <a:pt x="72" y="2"/>
                  <a:pt x="68" y="0"/>
                  <a:pt x="6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18" y="7"/>
                  <a:pt x="16" y="14"/>
                </a:cubicBezTo>
                <a:cubicBezTo>
                  <a:pt x="11" y="41"/>
                  <a:pt x="11" y="41"/>
                  <a:pt x="11" y="41"/>
                </a:cubicBezTo>
                <a:cubicBezTo>
                  <a:pt x="10" y="45"/>
                  <a:pt x="11" y="49"/>
                  <a:pt x="13" y="52"/>
                </a:cubicBezTo>
                <a:cubicBezTo>
                  <a:pt x="14" y="52"/>
                  <a:pt x="14" y="53"/>
                  <a:pt x="15" y="53"/>
                </a:cubicBezTo>
                <a:cubicBezTo>
                  <a:pt x="10" y="56"/>
                  <a:pt x="7" y="60"/>
                  <a:pt x="6" y="6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5"/>
                  <a:pt x="1" y="99"/>
                  <a:pt x="3" y="102"/>
                </a:cubicBezTo>
                <a:cubicBezTo>
                  <a:pt x="6" y="105"/>
                  <a:pt x="11" y="107"/>
                  <a:pt x="17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60" y="107"/>
                  <a:pt x="66" y="105"/>
                  <a:pt x="69" y="101"/>
                </a:cubicBezTo>
                <a:cubicBezTo>
                  <a:pt x="70" y="101"/>
                  <a:pt x="70" y="101"/>
                  <a:pt x="70" y="102"/>
                </a:cubicBezTo>
                <a:cubicBezTo>
                  <a:pt x="74" y="105"/>
                  <a:pt x="79" y="107"/>
                  <a:pt x="85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4" y="127"/>
                  <a:pt x="13" y="128"/>
                  <a:pt x="13" y="130"/>
                </a:cubicBezTo>
                <a:cubicBezTo>
                  <a:pt x="13" y="132"/>
                  <a:pt x="14" y="133"/>
                  <a:pt x="16" y="133"/>
                </a:cubicBezTo>
                <a:cubicBezTo>
                  <a:pt x="190" y="133"/>
                  <a:pt x="190" y="133"/>
                  <a:pt x="190" y="133"/>
                </a:cubicBezTo>
                <a:cubicBezTo>
                  <a:pt x="191" y="133"/>
                  <a:pt x="193" y="132"/>
                  <a:pt x="193" y="130"/>
                </a:cubicBezTo>
                <a:cubicBezTo>
                  <a:pt x="193" y="128"/>
                  <a:pt x="191" y="127"/>
                  <a:pt x="190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07"/>
                  <a:pt x="106" y="107"/>
                  <a:pt x="106" y="107"/>
                </a:cubicBezTo>
                <a:lnTo>
                  <a:pt x="121" y="107"/>
                </a:lnTo>
                <a:close/>
                <a:moveTo>
                  <a:pt x="67" y="60"/>
                </a:moveTo>
                <a:cubicBezTo>
                  <a:pt x="68" y="62"/>
                  <a:pt x="69" y="63"/>
                  <a:pt x="69" y="65"/>
                </a:cubicBezTo>
                <a:cubicBezTo>
                  <a:pt x="67" y="92"/>
                  <a:pt x="67" y="92"/>
                  <a:pt x="67" y="92"/>
                </a:cubicBezTo>
                <a:cubicBezTo>
                  <a:pt x="66" y="97"/>
                  <a:pt x="60" y="101"/>
                  <a:pt x="53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3" y="101"/>
                  <a:pt x="10" y="100"/>
                  <a:pt x="8" y="98"/>
                </a:cubicBezTo>
                <a:cubicBezTo>
                  <a:pt x="7" y="96"/>
                  <a:pt x="7" y="95"/>
                  <a:pt x="7" y="93"/>
                </a:cubicBezTo>
                <a:cubicBezTo>
                  <a:pt x="12" y="66"/>
                  <a:pt x="12" y="66"/>
                  <a:pt x="12" y="66"/>
                </a:cubicBezTo>
                <a:cubicBezTo>
                  <a:pt x="13" y="61"/>
                  <a:pt x="19" y="57"/>
                  <a:pt x="26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62" y="57"/>
                  <a:pt x="65" y="58"/>
                  <a:pt x="67" y="60"/>
                </a:cubicBezTo>
                <a:close/>
                <a:moveTo>
                  <a:pt x="181" y="57"/>
                </a:moveTo>
                <a:cubicBezTo>
                  <a:pt x="187" y="57"/>
                  <a:pt x="193" y="61"/>
                  <a:pt x="194" y="66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5"/>
                  <a:pt x="199" y="96"/>
                  <a:pt x="198" y="98"/>
                </a:cubicBezTo>
                <a:cubicBezTo>
                  <a:pt x="196" y="100"/>
                  <a:pt x="193" y="101"/>
                  <a:pt x="189" y="101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45" y="101"/>
                  <a:pt x="139" y="97"/>
                  <a:pt x="139" y="92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7" y="63"/>
                  <a:pt x="138" y="62"/>
                  <a:pt x="140" y="60"/>
                </a:cubicBezTo>
                <a:cubicBezTo>
                  <a:pt x="141" y="58"/>
                  <a:pt x="145" y="57"/>
                  <a:pt x="148" y="57"/>
                </a:cubicBezTo>
                <a:lnTo>
                  <a:pt x="181" y="57"/>
                </a:lnTo>
                <a:close/>
                <a:moveTo>
                  <a:pt x="181" y="51"/>
                </a:moveTo>
                <a:cubicBezTo>
                  <a:pt x="148" y="51"/>
                  <a:pt x="148" y="51"/>
                  <a:pt x="148" y="51"/>
                </a:cubicBezTo>
                <a:cubicBezTo>
                  <a:pt x="142" y="51"/>
                  <a:pt x="137" y="47"/>
                  <a:pt x="136" y="42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5" y="13"/>
                  <a:pt x="135" y="11"/>
                  <a:pt x="137" y="9"/>
                </a:cubicBezTo>
                <a:cubicBezTo>
                  <a:pt x="138" y="8"/>
                  <a:pt x="141" y="6"/>
                  <a:pt x="144" y="6"/>
                </a:cubicBezTo>
                <a:cubicBezTo>
                  <a:pt x="173" y="6"/>
                  <a:pt x="173" y="6"/>
                  <a:pt x="173" y="6"/>
                </a:cubicBezTo>
                <a:cubicBezTo>
                  <a:pt x="178" y="6"/>
                  <a:pt x="184" y="11"/>
                  <a:pt x="184" y="16"/>
                </a:cubicBezTo>
                <a:cubicBezTo>
                  <a:pt x="190" y="43"/>
                  <a:pt x="190" y="43"/>
                  <a:pt x="190" y="43"/>
                </a:cubicBezTo>
                <a:cubicBezTo>
                  <a:pt x="190" y="45"/>
                  <a:pt x="189" y="46"/>
                  <a:pt x="188" y="48"/>
                </a:cubicBezTo>
                <a:cubicBezTo>
                  <a:pt x="187" y="50"/>
                  <a:pt x="184" y="51"/>
                  <a:pt x="181" y="51"/>
                </a:cubicBezTo>
                <a:close/>
                <a:moveTo>
                  <a:pt x="137" y="54"/>
                </a:moveTo>
                <a:cubicBezTo>
                  <a:pt x="136" y="54"/>
                  <a:pt x="136" y="55"/>
                  <a:pt x="135" y="56"/>
                </a:cubicBezTo>
                <a:cubicBezTo>
                  <a:pt x="135" y="56"/>
                  <a:pt x="134" y="57"/>
                  <a:pt x="134" y="57"/>
                </a:cubicBezTo>
                <a:cubicBezTo>
                  <a:pt x="133" y="56"/>
                  <a:pt x="132" y="55"/>
                  <a:pt x="130" y="54"/>
                </a:cubicBezTo>
                <a:cubicBezTo>
                  <a:pt x="131" y="53"/>
                  <a:pt x="132" y="52"/>
                  <a:pt x="133" y="52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2"/>
                  <a:pt x="136" y="53"/>
                  <a:pt x="137" y="54"/>
                </a:cubicBezTo>
                <a:close/>
                <a:moveTo>
                  <a:pt x="73" y="51"/>
                </a:moveTo>
                <a:cubicBezTo>
                  <a:pt x="73" y="51"/>
                  <a:pt x="74" y="51"/>
                  <a:pt x="74" y="52"/>
                </a:cubicBezTo>
                <a:cubicBezTo>
                  <a:pt x="75" y="52"/>
                  <a:pt x="75" y="53"/>
                  <a:pt x="76" y="54"/>
                </a:cubicBezTo>
                <a:cubicBezTo>
                  <a:pt x="75" y="55"/>
                  <a:pt x="73" y="56"/>
                  <a:pt x="72" y="57"/>
                </a:cubicBezTo>
                <a:cubicBezTo>
                  <a:pt x="72" y="57"/>
                  <a:pt x="72" y="56"/>
                  <a:pt x="71" y="56"/>
                </a:cubicBezTo>
                <a:cubicBezTo>
                  <a:pt x="71" y="55"/>
                  <a:pt x="70" y="54"/>
                  <a:pt x="69" y="54"/>
                </a:cubicBezTo>
                <a:cubicBezTo>
                  <a:pt x="71" y="53"/>
                  <a:pt x="72" y="52"/>
                  <a:pt x="73" y="51"/>
                </a:cubicBezTo>
                <a:close/>
                <a:moveTo>
                  <a:pt x="128" y="47"/>
                </a:moveTo>
                <a:cubicBezTo>
                  <a:pt x="126" y="49"/>
                  <a:pt x="123" y="51"/>
                  <a:pt x="120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3" y="51"/>
                  <a:pt x="80" y="49"/>
                  <a:pt x="79" y="47"/>
                </a:cubicBezTo>
                <a:cubicBezTo>
                  <a:pt x="77" y="46"/>
                  <a:pt x="77" y="44"/>
                  <a:pt x="77" y="42"/>
                </a:cubicBezTo>
                <a:cubicBezTo>
                  <a:pt x="79" y="15"/>
                  <a:pt x="79" y="15"/>
                  <a:pt x="79" y="15"/>
                </a:cubicBezTo>
                <a:cubicBezTo>
                  <a:pt x="79" y="10"/>
                  <a:pt x="84" y="6"/>
                  <a:pt x="89" y="6"/>
                </a:cubicBezTo>
                <a:cubicBezTo>
                  <a:pt x="118" y="6"/>
                  <a:pt x="118" y="6"/>
                  <a:pt x="118" y="6"/>
                </a:cubicBezTo>
                <a:cubicBezTo>
                  <a:pt x="124" y="6"/>
                  <a:pt x="128" y="10"/>
                  <a:pt x="128" y="15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4"/>
                  <a:pt x="129" y="46"/>
                  <a:pt x="128" y="47"/>
                </a:cubicBezTo>
                <a:close/>
                <a:moveTo>
                  <a:pt x="70" y="42"/>
                </a:moveTo>
                <a:cubicBezTo>
                  <a:pt x="70" y="47"/>
                  <a:pt x="65" y="51"/>
                  <a:pt x="59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3" y="51"/>
                  <a:pt x="20" y="50"/>
                  <a:pt x="18" y="48"/>
                </a:cubicBezTo>
                <a:cubicBezTo>
                  <a:pt x="17" y="46"/>
                  <a:pt x="17" y="45"/>
                  <a:pt x="17" y="43"/>
                </a:cubicBezTo>
                <a:cubicBezTo>
                  <a:pt x="22" y="16"/>
                  <a:pt x="22" y="16"/>
                  <a:pt x="22" y="16"/>
                </a:cubicBezTo>
                <a:cubicBezTo>
                  <a:pt x="24" y="11"/>
                  <a:pt x="29" y="6"/>
                  <a:pt x="3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6" y="6"/>
                  <a:pt x="69" y="7"/>
                  <a:pt x="70" y="9"/>
                </a:cubicBezTo>
                <a:cubicBezTo>
                  <a:pt x="72" y="11"/>
                  <a:pt x="72" y="13"/>
                  <a:pt x="72" y="15"/>
                </a:cubicBezTo>
                <a:lnTo>
                  <a:pt x="70" y="42"/>
                </a:lnTo>
                <a:close/>
                <a:moveTo>
                  <a:pt x="75" y="66"/>
                </a:moveTo>
                <a:cubicBezTo>
                  <a:pt x="75" y="61"/>
                  <a:pt x="81" y="57"/>
                  <a:pt x="87" y="57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6" y="57"/>
                  <a:pt x="131" y="61"/>
                  <a:pt x="131" y="66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3" y="94"/>
                  <a:pt x="132" y="96"/>
                  <a:pt x="131" y="97"/>
                </a:cubicBezTo>
                <a:cubicBezTo>
                  <a:pt x="129" y="100"/>
                  <a:pt x="125" y="101"/>
                  <a:pt x="121" y="101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1" y="101"/>
                  <a:pt x="77" y="100"/>
                  <a:pt x="75" y="97"/>
                </a:cubicBezTo>
                <a:cubicBezTo>
                  <a:pt x="74" y="96"/>
                  <a:pt x="73" y="94"/>
                  <a:pt x="73" y="93"/>
                </a:cubicBezTo>
                <a:lnTo>
                  <a:pt x="75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60"/>
          <p:cNvSpPr/>
          <p:nvPr/>
        </p:nvSpPr>
        <p:spPr>
          <a:xfrm>
            <a:off x="4611687" y="4470400"/>
            <a:ext cx="984250" cy="984250"/>
          </a:xfrm>
          <a:custGeom>
            <a:avLst/>
            <a:gdLst/>
            <a:ahLst/>
            <a:cxnLst/>
            <a:rect l="l" t="t" r="r" b="b"/>
            <a:pathLst>
              <a:path w="231" h="231" extrusionOk="0">
                <a:moveTo>
                  <a:pt x="36" y="115"/>
                </a:moveTo>
                <a:cubicBezTo>
                  <a:pt x="36" y="117"/>
                  <a:pt x="35" y="119"/>
                  <a:pt x="33" y="119"/>
                </a:cubicBezTo>
                <a:cubicBezTo>
                  <a:pt x="3" y="119"/>
                  <a:pt x="3" y="119"/>
                  <a:pt x="3" y="119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13"/>
                  <a:pt x="1" y="111"/>
                  <a:pt x="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5" y="111"/>
                  <a:pt x="36" y="113"/>
                  <a:pt x="36" y="115"/>
                </a:cubicBezTo>
                <a:close/>
                <a:moveTo>
                  <a:pt x="54" y="171"/>
                </a:moveTo>
                <a:cubicBezTo>
                  <a:pt x="38" y="187"/>
                  <a:pt x="38" y="187"/>
                  <a:pt x="38" y="187"/>
                </a:cubicBezTo>
                <a:cubicBezTo>
                  <a:pt x="37" y="188"/>
                  <a:pt x="37" y="189"/>
                  <a:pt x="37" y="190"/>
                </a:cubicBezTo>
                <a:cubicBezTo>
                  <a:pt x="37" y="191"/>
                  <a:pt x="37" y="192"/>
                  <a:pt x="38" y="192"/>
                </a:cubicBezTo>
                <a:cubicBezTo>
                  <a:pt x="39" y="193"/>
                  <a:pt x="40" y="194"/>
                  <a:pt x="41" y="194"/>
                </a:cubicBezTo>
                <a:cubicBezTo>
                  <a:pt x="42" y="194"/>
                  <a:pt x="43" y="193"/>
                  <a:pt x="44" y="192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5"/>
                  <a:pt x="61" y="173"/>
                  <a:pt x="60" y="171"/>
                </a:cubicBezTo>
                <a:cubicBezTo>
                  <a:pt x="58" y="170"/>
                  <a:pt x="56" y="170"/>
                  <a:pt x="54" y="171"/>
                </a:cubicBezTo>
                <a:close/>
                <a:moveTo>
                  <a:pt x="54" y="59"/>
                </a:moveTo>
                <a:cubicBezTo>
                  <a:pt x="55" y="60"/>
                  <a:pt x="56" y="60"/>
                  <a:pt x="57" y="60"/>
                </a:cubicBezTo>
                <a:cubicBezTo>
                  <a:pt x="58" y="60"/>
                  <a:pt x="59" y="60"/>
                  <a:pt x="60" y="59"/>
                </a:cubicBezTo>
                <a:cubicBezTo>
                  <a:pt x="61" y="58"/>
                  <a:pt x="61" y="56"/>
                  <a:pt x="60" y="54"/>
                </a:cubicBezTo>
                <a:cubicBezTo>
                  <a:pt x="44" y="38"/>
                  <a:pt x="44" y="38"/>
                  <a:pt x="44" y="38"/>
                </a:cubicBezTo>
                <a:cubicBezTo>
                  <a:pt x="42" y="37"/>
                  <a:pt x="40" y="37"/>
                  <a:pt x="38" y="38"/>
                </a:cubicBezTo>
                <a:cubicBezTo>
                  <a:pt x="37" y="39"/>
                  <a:pt x="37" y="40"/>
                  <a:pt x="37" y="41"/>
                </a:cubicBezTo>
                <a:cubicBezTo>
                  <a:pt x="37" y="42"/>
                  <a:pt x="37" y="43"/>
                  <a:pt x="38" y="43"/>
                </a:cubicBezTo>
                <a:lnTo>
                  <a:pt x="54" y="59"/>
                </a:lnTo>
                <a:close/>
                <a:moveTo>
                  <a:pt x="115" y="36"/>
                </a:moveTo>
                <a:cubicBezTo>
                  <a:pt x="117" y="36"/>
                  <a:pt x="119" y="35"/>
                  <a:pt x="119" y="32"/>
                </a:cubicBezTo>
                <a:cubicBezTo>
                  <a:pt x="119" y="3"/>
                  <a:pt x="119" y="3"/>
                  <a:pt x="119" y="3"/>
                </a:cubicBezTo>
                <a:cubicBezTo>
                  <a:pt x="119" y="1"/>
                  <a:pt x="117" y="0"/>
                  <a:pt x="115" y="0"/>
                </a:cubicBezTo>
                <a:cubicBezTo>
                  <a:pt x="113" y="0"/>
                  <a:pt x="112" y="1"/>
                  <a:pt x="112" y="3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5"/>
                  <a:pt x="113" y="36"/>
                  <a:pt x="115" y="36"/>
                </a:cubicBezTo>
                <a:close/>
                <a:moveTo>
                  <a:pt x="187" y="115"/>
                </a:moveTo>
                <a:cubicBezTo>
                  <a:pt x="187" y="155"/>
                  <a:pt x="155" y="187"/>
                  <a:pt x="115" y="187"/>
                </a:cubicBezTo>
                <a:cubicBezTo>
                  <a:pt x="76" y="187"/>
                  <a:pt x="44" y="155"/>
                  <a:pt x="44" y="115"/>
                </a:cubicBezTo>
                <a:cubicBezTo>
                  <a:pt x="44" y="76"/>
                  <a:pt x="76" y="43"/>
                  <a:pt x="115" y="43"/>
                </a:cubicBezTo>
                <a:cubicBezTo>
                  <a:pt x="155" y="43"/>
                  <a:pt x="187" y="76"/>
                  <a:pt x="187" y="115"/>
                </a:cubicBezTo>
                <a:close/>
                <a:moveTo>
                  <a:pt x="115" y="51"/>
                </a:moveTo>
                <a:cubicBezTo>
                  <a:pt x="80" y="51"/>
                  <a:pt x="51" y="80"/>
                  <a:pt x="51" y="115"/>
                </a:cubicBezTo>
                <a:cubicBezTo>
                  <a:pt x="51" y="151"/>
                  <a:pt x="80" y="180"/>
                  <a:pt x="115" y="180"/>
                </a:cubicBezTo>
                <a:cubicBezTo>
                  <a:pt x="151" y="180"/>
                  <a:pt x="180" y="151"/>
                  <a:pt x="180" y="115"/>
                </a:cubicBezTo>
                <a:cubicBezTo>
                  <a:pt x="180" y="80"/>
                  <a:pt x="151" y="51"/>
                  <a:pt x="115" y="51"/>
                </a:cubicBezTo>
                <a:close/>
                <a:moveTo>
                  <a:pt x="115" y="194"/>
                </a:moveTo>
                <a:cubicBezTo>
                  <a:pt x="113" y="194"/>
                  <a:pt x="112" y="196"/>
                  <a:pt x="112" y="198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2" y="229"/>
                  <a:pt x="113" y="231"/>
                  <a:pt x="115" y="231"/>
                </a:cubicBezTo>
                <a:cubicBezTo>
                  <a:pt x="117" y="231"/>
                  <a:pt x="119" y="229"/>
                  <a:pt x="119" y="227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19" y="196"/>
                  <a:pt x="117" y="194"/>
                  <a:pt x="115" y="194"/>
                </a:cubicBezTo>
                <a:close/>
                <a:moveTo>
                  <a:pt x="177" y="171"/>
                </a:moveTo>
                <a:cubicBezTo>
                  <a:pt x="175" y="170"/>
                  <a:pt x="173" y="170"/>
                  <a:pt x="171" y="171"/>
                </a:cubicBezTo>
                <a:cubicBezTo>
                  <a:pt x="170" y="173"/>
                  <a:pt x="170" y="175"/>
                  <a:pt x="171" y="176"/>
                </a:cubicBezTo>
                <a:cubicBezTo>
                  <a:pt x="187" y="192"/>
                  <a:pt x="187" y="192"/>
                  <a:pt x="187" y="192"/>
                </a:cubicBezTo>
                <a:cubicBezTo>
                  <a:pt x="188" y="193"/>
                  <a:pt x="189" y="194"/>
                  <a:pt x="190" y="194"/>
                </a:cubicBezTo>
                <a:cubicBezTo>
                  <a:pt x="191" y="194"/>
                  <a:pt x="192" y="193"/>
                  <a:pt x="193" y="192"/>
                </a:cubicBezTo>
                <a:cubicBezTo>
                  <a:pt x="193" y="192"/>
                  <a:pt x="194" y="191"/>
                  <a:pt x="194" y="190"/>
                </a:cubicBezTo>
                <a:cubicBezTo>
                  <a:pt x="194" y="189"/>
                  <a:pt x="193" y="188"/>
                  <a:pt x="193" y="187"/>
                </a:cubicBezTo>
                <a:lnTo>
                  <a:pt x="177" y="171"/>
                </a:lnTo>
                <a:close/>
                <a:moveTo>
                  <a:pt x="187" y="38"/>
                </a:moveTo>
                <a:cubicBezTo>
                  <a:pt x="171" y="54"/>
                  <a:pt x="171" y="54"/>
                  <a:pt x="171" y="54"/>
                </a:cubicBezTo>
                <a:cubicBezTo>
                  <a:pt x="170" y="56"/>
                  <a:pt x="170" y="58"/>
                  <a:pt x="171" y="59"/>
                </a:cubicBezTo>
                <a:cubicBezTo>
                  <a:pt x="172" y="60"/>
                  <a:pt x="173" y="60"/>
                  <a:pt x="174" y="60"/>
                </a:cubicBezTo>
                <a:cubicBezTo>
                  <a:pt x="175" y="60"/>
                  <a:pt x="176" y="60"/>
                  <a:pt x="177" y="59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43"/>
                  <a:pt x="194" y="42"/>
                  <a:pt x="194" y="41"/>
                </a:cubicBezTo>
                <a:cubicBezTo>
                  <a:pt x="194" y="40"/>
                  <a:pt x="193" y="39"/>
                  <a:pt x="193" y="38"/>
                </a:cubicBezTo>
                <a:cubicBezTo>
                  <a:pt x="191" y="37"/>
                  <a:pt x="189" y="37"/>
                  <a:pt x="187" y="38"/>
                </a:cubicBezTo>
                <a:close/>
                <a:moveTo>
                  <a:pt x="227" y="111"/>
                </a:moveTo>
                <a:cubicBezTo>
                  <a:pt x="198" y="111"/>
                  <a:pt x="198" y="111"/>
                  <a:pt x="198" y="111"/>
                </a:cubicBezTo>
                <a:cubicBezTo>
                  <a:pt x="196" y="111"/>
                  <a:pt x="194" y="113"/>
                  <a:pt x="194" y="115"/>
                </a:cubicBezTo>
                <a:cubicBezTo>
                  <a:pt x="194" y="117"/>
                  <a:pt x="196" y="119"/>
                  <a:pt x="198" y="119"/>
                </a:cubicBezTo>
                <a:cubicBezTo>
                  <a:pt x="227" y="119"/>
                  <a:pt x="227" y="119"/>
                  <a:pt x="227" y="119"/>
                </a:cubicBezTo>
                <a:cubicBezTo>
                  <a:pt x="229" y="119"/>
                  <a:pt x="231" y="117"/>
                  <a:pt x="231" y="115"/>
                </a:cubicBezTo>
                <a:cubicBezTo>
                  <a:pt x="231" y="113"/>
                  <a:pt x="229" y="111"/>
                  <a:pt x="227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60"/>
          <p:cNvSpPr/>
          <p:nvPr/>
        </p:nvSpPr>
        <p:spPr>
          <a:xfrm>
            <a:off x="6665912" y="4525962"/>
            <a:ext cx="868362" cy="835025"/>
          </a:xfrm>
          <a:custGeom>
            <a:avLst/>
            <a:gdLst/>
            <a:ahLst/>
            <a:cxnLst/>
            <a:rect l="l" t="t" r="r" b="b"/>
            <a:pathLst>
              <a:path w="204" h="196" extrusionOk="0">
                <a:moveTo>
                  <a:pt x="89" y="107"/>
                </a:moveTo>
                <a:cubicBezTo>
                  <a:pt x="89" y="193"/>
                  <a:pt x="89" y="193"/>
                  <a:pt x="89" y="193"/>
                </a:cubicBezTo>
                <a:cubicBezTo>
                  <a:pt x="89" y="195"/>
                  <a:pt x="88" y="196"/>
                  <a:pt x="86" y="196"/>
                </a:cubicBezTo>
                <a:cubicBezTo>
                  <a:pt x="84" y="196"/>
                  <a:pt x="82" y="195"/>
                  <a:pt x="82" y="193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2" y="105"/>
                  <a:pt x="84" y="103"/>
                  <a:pt x="86" y="103"/>
                </a:cubicBezTo>
                <a:cubicBezTo>
                  <a:pt x="88" y="103"/>
                  <a:pt x="89" y="105"/>
                  <a:pt x="89" y="107"/>
                </a:cubicBezTo>
                <a:close/>
                <a:moveTo>
                  <a:pt x="67" y="89"/>
                </a:moveTo>
                <a:cubicBezTo>
                  <a:pt x="65" y="89"/>
                  <a:pt x="63" y="91"/>
                  <a:pt x="63" y="93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63" y="181"/>
                  <a:pt x="65" y="182"/>
                  <a:pt x="67" y="182"/>
                </a:cubicBezTo>
                <a:cubicBezTo>
                  <a:pt x="69" y="182"/>
                  <a:pt x="71" y="181"/>
                  <a:pt x="71" y="179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1"/>
                  <a:pt x="69" y="89"/>
                  <a:pt x="67" y="89"/>
                </a:cubicBezTo>
                <a:close/>
                <a:moveTo>
                  <a:pt x="123" y="84"/>
                </a:moveTo>
                <a:cubicBezTo>
                  <a:pt x="120" y="84"/>
                  <a:pt x="119" y="86"/>
                  <a:pt x="119" y="88"/>
                </a:cubicBezTo>
                <a:cubicBezTo>
                  <a:pt x="119" y="174"/>
                  <a:pt x="119" y="174"/>
                  <a:pt x="119" y="174"/>
                </a:cubicBezTo>
                <a:cubicBezTo>
                  <a:pt x="119" y="176"/>
                  <a:pt x="120" y="178"/>
                  <a:pt x="123" y="178"/>
                </a:cubicBezTo>
                <a:cubicBezTo>
                  <a:pt x="125" y="178"/>
                  <a:pt x="126" y="176"/>
                  <a:pt x="126" y="174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6" y="86"/>
                  <a:pt x="125" y="84"/>
                  <a:pt x="123" y="84"/>
                </a:cubicBezTo>
                <a:close/>
                <a:moveTo>
                  <a:pt x="104" y="70"/>
                </a:moveTo>
                <a:cubicBezTo>
                  <a:pt x="102" y="70"/>
                  <a:pt x="100" y="71"/>
                  <a:pt x="100" y="73"/>
                </a:cubicBezTo>
                <a:cubicBezTo>
                  <a:pt x="100" y="159"/>
                  <a:pt x="100" y="159"/>
                  <a:pt x="100" y="159"/>
                </a:cubicBezTo>
                <a:cubicBezTo>
                  <a:pt x="100" y="161"/>
                  <a:pt x="102" y="163"/>
                  <a:pt x="104" y="163"/>
                </a:cubicBezTo>
                <a:cubicBezTo>
                  <a:pt x="106" y="163"/>
                  <a:pt x="108" y="161"/>
                  <a:pt x="108" y="159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1"/>
                  <a:pt x="106" y="70"/>
                  <a:pt x="104" y="70"/>
                </a:cubicBezTo>
                <a:close/>
                <a:moveTo>
                  <a:pt x="159" y="50"/>
                </a:moveTo>
                <a:cubicBezTo>
                  <a:pt x="145" y="50"/>
                  <a:pt x="145" y="50"/>
                  <a:pt x="145" y="50"/>
                </a:cubicBezTo>
                <a:cubicBezTo>
                  <a:pt x="143" y="22"/>
                  <a:pt x="120" y="0"/>
                  <a:pt x="92" y="0"/>
                </a:cubicBezTo>
                <a:cubicBezTo>
                  <a:pt x="63" y="0"/>
                  <a:pt x="40" y="22"/>
                  <a:pt x="39" y="50"/>
                </a:cubicBezTo>
                <a:cubicBezTo>
                  <a:pt x="16" y="54"/>
                  <a:pt x="0" y="73"/>
                  <a:pt x="0" y="95"/>
                </a:cubicBezTo>
                <a:cubicBezTo>
                  <a:pt x="0" y="119"/>
                  <a:pt x="20" y="140"/>
                  <a:pt x="45" y="140"/>
                </a:cubicBezTo>
                <a:cubicBezTo>
                  <a:pt x="47" y="140"/>
                  <a:pt x="48" y="138"/>
                  <a:pt x="48" y="136"/>
                </a:cubicBezTo>
                <a:cubicBezTo>
                  <a:pt x="48" y="134"/>
                  <a:pt x="47" y="132"/>
                  <a:pt x="45" y="132"/>
                </a:cubicBezTo>
                <a:cubicBezTo>
                  <a:pt x="24" y="132"/>
                  <a:pt x="7" y="115"/>
                  <a:pt x="7" y="95"/>
                </a:cubicBezTo>
                <a:cubicBezTo>
                  <a:pt x="7" y="76"/>
                  <a:pt x="23" y="59"/>
                  <a:pt x="42" y="57"/>
                </a:cubicBezTo>
                <a:cubicBezTo>
                  <a:pt x="42" y="57"/>
                  <a:pt x="43" y="57"/>
                  <a:pt x="43" y="57"/>
                </a:cubicBezTo>
                <a:cubicBezTo>
                  <a:pt x="45" y="57"/>
                  <a:pt x="46" y="55"/>
                  <a:pt x="46" y="53"/>
                </a:cubicBezTo>
                <a:cubicBezTo>
                  <a:pt x="46" y="28"/>
                  <a:pt x="66" y="8"/>
                  <a:pt x="92" y="8"/>
                </a:cubicBezTo>
                <a:cubicBezTo>
                  <a:pt x="116" y="8"/>
                  <a:pt x="136" y="28"/>
                  <a:pt x="137" y="52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5"/>
                  <a:pt x="139" y="57"/>
                  <a:pt x="141" y="57"/>
                </a:cubicBezTo>
                <a:cubicBezTo>
                  <a:pt x="159" y="57"/>
                  <a:pt x="159" y="57"/>
                  <a:pt x="159" y="57"/>
                </a:cubicBezTo>
                <a:cubicBezTo>
                  <a:pt x="180" y="57"/>
                  <a:pt x="197" y="74"/>
                  <a:pt x="197" y="95"/>
                </a:cubicBezTo>
                <a:cubicBezTo>
                  <a:pt x="197" y="115"/>
                  <a:pt x="180" y="132"/>
                  <a:pt x="159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38" y="132"/>
                  <a:pt x="136" y="134"/>
                  <a:pt x="136" y="136"/>
                </a:cubicBezTo>
                <a:cubicBezTo>
                  <a:pt x="136" y="138"/>
                  <a:pt x="138" y="140"/>
                  <a:pt x="140" y="140"/>
                </a:cubicBezTo>
                <a:cubicBezTo>
                  <a:pt x="159" y="140"/>
                  <a:pt x="159" y="140"/>
                  <a:pt x="159" y="140"/>
                </a:cubicBezTo>
                <a:cubicBezTo>
                  <a:pt x="184" y="140"/>
                  <a:pt x="204" y="119"/>
                  <a:pt x="204" y="95"/>
                </a:cubicBezTo>
                <a:cubicBezTo>
                  <a:pt x="204" y="70"/>
                  <a:pt x="184" y="50"/>
                  <a:pt x="159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6ED021A2-04AE-4906-B274-ECC3EC075D0E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85590F71-1D38-430D-89C8-B62FE7F8D4E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E03AB889-A457-4EA9-B06F-93965F49AAA2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6A990C6C-FE40-40D2-8F03-ABC2D34B1B17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657692E9-8069-41BA-976C-13C660219966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2090565C-DEF7-458D-A500-0986929BE99C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FA2E1EC8-217D-4564-A75E-51BA3BFBFE1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47503CBC-8F94-4057-B250-FEE8D8DBD28A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200AB421-B131-466C-BBA8-C97DD66F074F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82BEE6B3-4076-4019-8017-D7EBA81F52B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1"/>
          <p:cNvSpPr/>
          <p:nvPr/>
        </p:nvSpPr>
        <p:spPr>
          <a:xfrm>
            <a:off x="4646612" y="4497387"/>
            <a:ext cx="2900362" cy="1493837"/>
          </a:xfrm>
          <a:custGeom>
            <a:avLst/>
            <a:gdLst/>
            <a:ahLst/>
            <a:cxnLst/>
            <a:rect l="l" t="t" r="r" b="b"/>
            <a:pathLst>
              <a:path w="641" h="330" extrusionOk="0">
                <a:moveTo>
                  <a:pt x="156" y="7"/>
                </a:moveTo>
                <a:cubicBezTo>
                  <a:pt x="6" y="213"/>
                  <a:pt x="6" y="213"/>
                  <a:pt x="6" y="213"/>
                </a:cubicBezTo>
                <a:cubicBezTo>
                  <a:pt x="0" y="221"/>
                  <a:pt x="2" y="232"/>
                  <a:pt x="10" y="237"/>
                </a:cubicBezTo>
                <a:cubicBezTo>
                  <a:pt x="102" y="298"/>
                  <a:pt x="209" y="330"/>
                  <a:pt x="321" y="330"/>
                </a:cubicBezTo>
                <a:cubicBezTo>
                  <a:pt x="432" y="330"/>
                  <a:pt x="539" y="298"/>
                  <a:pt x="631" y="237"/>
                </a:cubicBezTo>
                <a:cubicBezTo>
                  <a:pt x="639" y="232"/>
                  <a:pt x="641" y="221"/>
                  <a:pt x="635" y="213"/>
                </a:cubicBezTo>
                <a:cubicBezTo>
                  <a:pt x="485" y="7"/>
                  <a:pt x="485" y="7"/>
                  <a:pt x="485" y="7"/>
                </a:cubicBezTo>
                <a:cubicBezTo>
                  <a:pt x="482" y="3"/>
                  <a:pt x="477" y="0"/>
                  <a:pt x="4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4" y="0"/>
                  <a:pt x="159" y="3"/>
                  <a:pt x="156" y="7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61"/>
          <p:cNvSpPr/>
          <p:nvPr/>
        </p:nvSpPr>
        <p:spPr>
          <a:xfrm>
            <a:off x="6135687" y="879475"/>
            <a:ext cx="2365375" cy="2119312"/>
          </a:xfrm>
          <a:custGeom>
            <a:avLst/>
            <a:gdLst/>
            <a:ahLst/>
            <a:cxnLst/>
            <a:rect l="l" t="t" r="r" b="b"/>
            <a:pathLst>
              <a:path w="523" h="468" extrusionOk="0">
                <a:moveTo>
                  <a:pt x="0" y="18"/>
                </a:moveTo>
                <a:cubicBezTo>
                  <a:pt x="0" y="272"/>
                  <a:pt x="0" y="272"/>
                  <a:pt x="0" y="272"/>
                </a:cubicBezTo>
                <a:cubicBezTo>
                  <a:pt x="0" y="278"/>
                  <a:pt x="3" y="283"/>
                  <a:pt x="7" y="286"/>
                </a:cubicBezTo>
                <a:cubicBezTo>
                  <a:pt x="252" y="464"/>
                  <a:pt x="252" y="464"/>
                  <a:pt x="252" y="464"/>
                </a:cubicBezTo>
                <a:cubicBezTo>
                  <a:pt x="256" y="467"/>
                  <a:pt x="262" y="468"/>
                  <a:pt x="267" y="466"/>
                </a:cubicBezTo>
                <a:cubicBezTo>
                  <a:pt x="509" y="387"/>
                  <a:pt x="509" y="387"/>
                  <a:pt x="509" y="387"/>
                </a:cubicBezTo>
                <a:cubicBezTo>
                  <a:pt x="518" y="384"/>
                  <a:pt x="523" y="375"/>
                  <a:pt x="520" y="366"/>
                </a:cubicBezTo>
                <a:cubicBezTo>
                  <a:pt x="441" y="154"/>
                  <a:pt x="243" y="11"/>
                  <a:pt x="17" y="1"/>
                </a:cubicBezTo>
                <a:cubicBezTo>
                  <a:pt x="8" y="0"/>
                  <a:pt x="0" y="8"/>
                  <a:pt x="0" y="18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61"/>
          <p:cNvSpPr/>
          <p:nvPr/>
        </p:nvSpPr>
        <p:spPr>
          <a:xfrm>
            <a:off x="3692525" y="879475"/>
            <a:ext cx="2365375" cy="2119312"/>
          </a:xfrm>
          <a:custGeom>
            <a:avLst/>
            <a:gdLst/>
            <a:ahLst/>
            <a:cxnLst/>
            <a:rect l="l" t="t" r="r" b="b"/>
            <a:pathLst>
              <a:path w="523" h="468" extrusionOk="0">
                <a:moveTo>
                  <a:pt x="506" y="1"/>
                </a:moveTo>
                <a:cubicBezTo>
                  <a:pt x="280" y="11"/>
                  <a:pt x="83" y="154"/>
                  <a:pt x="3" y="366"/>
                </a:cubicBezTo>
                <a:cubicBezTo>
                  <a:pt x="0" y="375"/>
                  <a:pt x="5" y="384"/>
                  <a:pt x="14" y="387"/>
                </a:cubicBezTo>
                <a:cubicBezTo>
                  <a:pt x="256" y="466"/>
                  <a:pt x="256" y="466"/>
                  <a:pt x="256" y="466"/>
                </a:cubicBezTo>
                <a:cubicBezTo>
                  <a:pt x="261" y="468"/>
                  <a:pt x="267" y="467"/>
                  <a:pt x="271" y="464"/>
                </a:cubicBezTo>
                <a:cubicBezTo>
                  <a:pt x="516" y="286"/>
                  <a:pt x="516" y="286"/>
                  <a:pt x="516" y="286"/>
                </a:cubicBezTo>
                <a:cubicBezTo>
                  <a:pt x="520" y="283"/>
                  <a:pt x="523" y="278"/>
                  <a:pt x="523" y="272"/>
                </a:cubicBezTo>
                <a:cubicBezTo>
                  <a:pt x="523" y="18"/>
                  <a:pt x="523" y="18"/>
                  <a:pt x="523" y="18"/>
                </a:cubicBezTo>
                <a:cubicBezTo>
                  <a:pt x="523" y="8"/>
                  <a:pt x="515" y="0"/>
                  <a:pt x="506" y="1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61"/>
          <p:cNvSpPr/>
          <p:nvPr/>
        </p:nvSpPr>
        <p:spPr>
          <a:xfrm>
            <a:off x="6886575" y="2695575"/>
            <a:ext cx="1763712" cy="2762250"/>
          </a:xfrm>
          <a:custGeom>
            <a:avLst/>
            <a:gdLst/>
            <a:ahLst/>
            <a:cxnLst/>
            <a:rect l="l" t="t" r="r" b="b"/>
            <a:pathLst>
              <a:path w="390" h="610" extrusionOk="0">
                <a:moveTo>
                  <a:pt x="154" y="601"/>
                </a:moveTo>
                <a:cubicBezTo>
                  <a:pt x="160" y="609"/>
                  <a:pt x="171" y="610"/>
                  <a:pt x="178" y="604"/>
                </a:cubicBezTo>
                <a:cubicBezTo>
                  <a:pt x="311" y="498"/>
                  <a:pt x="390" y="335"/>
                  <a:pt x="390" y="164"/>
                </a:cubicBezTo>
                <a:cubicBezTo>
                  <a:pt x="390" y="113"/>
                  <a:pt x="383" y="62"/>
                  <a:pt x="370" y="14"/>
                </a:cubicBezTo>
                <a:cubicBezTo>
                  <a:pt x="367" y="5"/>
                  <a:pt x="358" y="0"/>
                  <a:pt x="349" y="3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1" y="83"/>
                  <a:pt x="97" y="87"/>
                  <a:pt x="96" y="92"/>
                </a:cubicBezTo>
                <a:cubicBezTo>
                  <a:pt x="2" y="380"/>
                  <a:pt x="2" y="380"/>
                  <a:pt x="2" y="380"/>
                </a:cubicBezTo>
                <a:cubicBezTo>
                  <a:pt x="0" y="385"/>
                  <a:pt x="1" y="391"/>
                  <a:pt x="4" y="395"/>
                </a:cubicBezTo>
                <a:lnTo>
                  <a:pt x="154" y="601"/>
                </a:ln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61"/>
          <p:cNvSpPr/>
          <p:nvPr/>
        </p:nvSpPr>
        <p:spPr>
          <a:xfrm>
            <a:off x="3543300" y="2695575"/>
            <a:ext cx="1763712" cy="2762250"/>
          </a:xfrm>
          <a:custGeom>
            <a:avLst/>
            <a:gdLst/>
            <a:ahLst/>
            <a:cxnLst/>
            <a:rect l="l" t="t" r="r" b="b"/>
            <a:pathLst>
              <a:path w="390" h="610" extrusionOk="0">
                <a:moveTo>
                  <a:pt x="236" y="601"/>
                </a:moveTo>
                <a:cubicBezTo>
                  <a:pt x="386" y="395"/>
                  <a:pt x="386" y="395"/>
                  <a:pt x="386" y="395"/>
                </a:cubicBezTo>
                <a:cubicBezTo>
                  <a:pt x="389" y="391"/>
                  <a:pt x="390" y="385"/>
                  <a:pt x="388" y="380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3" y="87"/>
                  <a:pt x="289" y="83"/>
                  <a:pt x="284" y="81"/>
                </a:cubicBezTo>
                <a:cubicBezTo>
                  <a:pt x="41" y="3"/>
                  <a:pt x="41" y="3"/>
                  <a:pt x="41" y="3"/>
                </a:cubicBezTo>
                <a:cubicBezTo>
                  <a:pt x="32" y="0"/>
                  <a:pt x="23" y="5"/>
                  <a:pt x="20" y="14"/>
                </a:cubicBezTo>
                <a:cubicBezTo>
                  <a:pt x="7" y="63"/>
                  <a:pt x="0" y="113"/>
                  <a:pt x="0" y="164"/>
                </a:cubicBezTo>
                <a:cubicBezTo>
                  <a:pt x="0" y="335"/>
                  <a:pt x="79" y="498"/>
                  <a:pt x="212" y="604"/>
                </a:cubicBezTo>
                <a:cubicBezTo>
                  <a:pt x="219" y="610"/>
                  <a:pt x="230" y="609"/>
                  <a:pt x="236" y="601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61"/>
          <p:cNvSpPr/>
          <p:nvPr/>
        </p:nvSpPr>
        <p:spPr>
          <a:xfrm>
            <a:off x="7464425" y="3578225"/>
            <a:ext cx="706437" cy="842962"/>
          </a:xfrm>
          <a:custGeom>
            <a:avLst/>
            <a:gdLst/>
            <a:ahLst/>
            <a:cxnLst/>
            <a:rect l="l" t="t" r="r" b="b"/>
            <a:pathLst>
              <a:path w="156" h="186" extrusionOk="0">
                <a:moveTo>
                  <a:pt x="104" y="180"/>
                </a:moveTo>
                <a:cubicBezTo>
                  <a:pt x="104" y="184"/>
                  <a:pt x="101" y="186"/>
                  <a:pt x="98" y="186"/>
                </a:cubicBezTo>
                <a:cubicBezTo>
                  <a:pt x="58" y="186"/>
                  <a:pt x="58" y="186"/>
                  <a:pt x="58" y="186"/>
                </a:cubicBezTo>
                <a:cubicBezTo>
                  <a:pt x="55" y="186"/>
                  <a:pt x="52" y="184"/>
                  <a:pt x="52" y="180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76"/>
                  <a:pt x="55" y="173"/>
                  <a:pt x="58" y="173"/>
                </a:cubicBezTo>
                <a:cubicBezTo>
                  <a:pt x="98" y="173"/>
                  <a:pt x="98" y="173"/>
                  <a:pt x="98" y="173"/>
                </a:cubicBezTo>
                <a:cubicBezTo>
                  <a:pt x="101" y="173"/>
                  <a:pt x="104" y="176"/>
                  <a:pt x="104" y="180"/>
                </a:cubicBezTo>
                <a:close/>
                <a:moveTo>
                  <a:pt x="104" y="163"/>
                </a:moveTo>
                <a:cubicBezTo>
                  <a:pt x="104" y="159"/>
                  <a:pt x="101" y="157"/>
                  <a:pt x="9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5" y="157"/>
                  <a:pt x="52" y="159"/>
                  <a:pt x="52" y="163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52" y="167"/>
                  <a:pt x="55" y="170"/>
                  <a:pt x="58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101" y="170"/>
                  <a:pt x="104" y="167"/>
                  <a:pt x="104" y="163"/>
                </a:cubicBezTo>
                <a:close/>
                <a:moveTo>
                  <a:pt x="84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4" y="153"/>
                  <a:pt x="76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80" y="153"/>
                  <a:pt x="82" y="153"/>
                  <a:pt x="84" y="153"/>
                </a:cubicBezTo>
                <a:lnTo>
                  <a:pt x="84" y="92"/>
                </a:lnTo>
                <a:close/>
                <a:moveTo>
                  <a:pt x="56" y="67"/>
                </a:moveTo>
                <a:cubicBezTo>
                  <a:pt x="51" y="67"/>
                  <a:pt x="47" y="71"/>
                  <a:pt x="47" y="77"/>
                </a:cubicBezTo>
                <a:cubicBezTo>
                  <a:pt x="47" y="82"/>
                  <a:pt x="51" y="86"/>
                  <a:pt x="56" y="86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1"/>
                  <a:pt x="62" y="67"/>
                  <a:pt x="56" y="67"/>
                </a:cubicBezTo>
                <a:close/>
                <a:moveTo>
                  <a:pt x="109" y="77"/>
                </a:moveTo>
                <a:cubicBezTo>
                  <a:pt x="109" y="71"/>
                  <a:pt x="105" y="67"/>
                  <a:pt x="100" y="67"/>
                </a:cubicBezTo>
                <a:cubicBezTo>
                  <a:pt x="94" y="67"/>
                  <a:pt x="90" y="71"/>
                  <a:pt x="90" y="77"/>
                </a:cubicBezTo>
                <a:cubicBezTo>
                  <a:pt x="90" y="86"/>
                  <a:pt x="90" y="86"/>
                  <a:pt x="9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5" y="86"/>
                  <a:pt x="109" y="82"/>
                  <a:pt x="109" y="77"/>
                </a:cubicBezTo>
                <a:close/>
                <a:moveTo>
                  <a:pt x="129" y="60"/>
                </a:moveTo>
                <a:cubicBezTo>
                  <a:pt x="125" y="43"/>
                  <a:pt x="106" y="25"/>
                  <a:pt x="78" y="25"/>
                </a:cubicBezTo>
                <a:cubicBezTo>
                  <a:pt x="50" y="25"/>
                  <a:pt x="31" y="43"/>
                  <a:pt x="26" y="60"/>
                </a:cubicBezTo>
                <a:cubicBezTo>
                  <a:pt x="23" y="72"/>
                  <a:pt x="26" y="84"/>
                  <a:pt x="32" y="96"/>
                </a:cubicBezTo>
                <a:cubicBezTo>
                  <a:pt x="38" y="106"/>
                  <a:pt x="43" y="115"/>
                  <a:pt x="48" y="126"/>
                </a:cubicBezTo>
                <a:cubicBezTo>
                  <a:pt x="51" y="132"/>
                  <a:pt x="52" y="140"/>
                  <a:pt x="53" y="146"/>
                </a:cubicBezTo>
                <a:cubicBezTo>
                  <a:pt x="54" y="151"/>
                  <a:pt x="56" y="153"/>
                  <a:pt x="62" y="153"/>
                </a:cubicBezTo>
                <a:cubicBezTo>
                  <a:pt x="63" y="153"/>
                  <a:pt x="64" y="153"/>
                  <a:pt x="66" y="153"/>
                </a:cubicBezTo>
                <a:cubicBezTo>
                  <a:pt x="66" y="92"/>
                  <a:pt x="66" y="92"/>
                  <a:pt x="66" y="92"/>
                </a:cubicBezTo>
                <a:cubicBezTo>
                  <a:pt x="56" y="92"/>
                  <a:pt x="56" y="92"/>
                  <a:pt x="56" y="92"/>
                </a:cubicBezTo>
                <a:cubicBezTo>
                  <a:pt x="52" y="92"/>
                  <a:pt x="48" y="90"/>
                  <a:pt x="45" y="88"/>
                </a:cubicBezTo>
                <a:cubicBezTo>
                  <a:pt x="43" y="85"/>
                  <a:pt x="41" y="81"/>
                  <a:pt x="41" y="77"/>
                </a:cubicBezTo>
                <a:cubicBezTo>
                  <a:pt x="41" y="73"/>
                  <a:pt x="43" y="69"/>
                  <a:pt x="45" y="66"/>
                </a:cubicBezTo>
                <a:cubicBezTo>
                  <a:pt x="48" y="63"/>
                  <a:pt x="52" y="61"/>
                  <a:pt x="56" y="61"/>
                </a:cubicBezTo>
                <a:cubicBezTo>
                  <a:pt x="65" y="61"/>
                  <a:pt x="72" y="6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2"/>
                  <a:pt x="86" y="69"/>
                  <a:pt x="89" y="66"/>
                </a:cubicBezTo>
                <a:cubicBezTo>
                  <a:pt x="92" y="63"/>
                  <a:pt x="95" y="61"/>
                  <a:pt x="100" y="61"/>
                </a:cubicBezTo>
                <a:cubicBezTo>
                  <a:pt x="104" y="61"/>
                  <a:pt x="108" y="63"/>
                  <a:pt x="110" y="66"/>
                </a:cubicBezTo>
                <a:cubicBezTo>
                  <a:pt x="113" y="69"/>
                  <a:pt x="115" y="73"/>
                  <a:pt x="115" y="77"/>
                </a:cubicBezTo>
                <a:cubicBezTo>
                  <a:pt x="115" y="81"/>
                  <a:pt x="113" y="85"/>
                  <a:pt x="110" y="88"/>
                </a:cubicBezTo>
                <a:cubicBezTo>
                  <a:pt x="108" y="90"/>
                  <a:pt x="104" y="92"/>
                  <a:pt x="100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2" y="153"/>
                  <a:pt x="93" y="153"/>
                  <a:pt x="94" y="153"/>
                </a:cubicBezTo>
                <a:cubicBezTo>
                  <a:pt x="100" y="153"/>
                  <a:pt x="102" y="151"/>
                  <a:pt x="103" y="146"/>
                </a:cubicBezTo>
                <a:cubicBezTo>
                  <a:pt x="104" y="140"/>
                  <a:pt x="105" y="132"/>
                  <a:pt x="108" y="126"/>
                </a:cubicBezTo>
                <a:cubicBezTo>
                  <a:pt x="113" y="115"/>
                  <a:pt x="118" y="106"/>
                  <a:pt x="124" y="96"/>
                </a:cubicBezTo>
                <a:cubicBezTo>
                  <a:pt x="130" y="84"/>
                  <a:pt x="133" y="72"/>
                  <a:pt x="129" y="60"/>
                </a:cubicBezTo>
                <a:close/>
                <a:moveTo>
                  <a:pt x="84" y="6"/>
                </a:moveTo>
                <a:cubicBezTo>
                  <a:pt x="84" y="3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5" y="0"/>
                  <a:pt x="72" y="3"/>
                  <a:pt x="72" y="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20"/>
                  <a:pt x="75" y="22"/>
                  <a:pt x="78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81" y="22"/>
                  <a:pt x="84" y="20"/>
                  <a:pt x="84" y="16"/>
                </a:cubicBezTo>
                <a:lnTo>
                  <a:pt x="84" y="6"/>
                </a:lnTo>
                <a:close/>
                <a:moveTo>
                  <a:pt x="115" y="15"/>
                </a:moveTo>
                <a:cubicBezTo>
                  <a:pt x="117" y="13"/>
                  <a:pt x="116" y="9"/>
                  <a:pt x="113" y="8"/>
                </a:cubicBezTo>
                <a:cubicBezTo>
                  <a:pt x="113" y="8"/>
                  <a:pt x="113" y="8"/>
                  <a:pt x="113" y="8"/>
                </a:cubicBezTo>
                <a:cubicBezTo>
                  <a:pt x="110" y="6"/>
                  <a:pt x="107" y="7"/>
                  <a:pt x="105" y="1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9" y="22"/>
                  <a:pt x="100" y="25"/>
                  <a:pt x="102" y="27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5" y="28"/>
                  <a:pt x="109" y="27"/>
                  <a:pt x="110" y="24"/>
                </a:cubicBezTo>
                <a:lnTo>
                  <a:pt x="115" y="15"/>
                </a:lnTo>
                <a:close/>
                <a:moveTo>
                  <a:pt x="138" y="34"/>
                </a:moveTo>
                <a:cubicBezTo>
                  <a:pt x="141" y="31"/>
                  <a:pt x="141" y="28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7" y="23"/>
                  <a:pt x="133" y="23"/>
                  <a:pt x="131" y="25"/>
                </a:cubicBezTo>
                <a:cubicBezTo>
                  <a:pt x="123" y="32"/>
                  <a:pt x="123" y="32"/>
                  <a:pt x="123" y="32"/>
                </a:cubicBezTo>
                <a:cubicBezTo>
                  <a:pt x="121" y="34"/>
                  <a:pt x="120" y="38"/>
                  <a:pt x="122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4" y="42"/>
                  <a:pt x="128" y="43"/>
                  <a:pt x="130" y="41"/>
                </a:cubicBezTo>
                <a:lnTo>
                  <a:pt x="138" y="34"/>
                </a:lnTo>
                <a:close/>
                <a:moveTo>
                  <a:pt x="150" y="61"/>
                </a:moveTo>
                <a:cubicBezTo>
                  <a:pt x="154" y="61"/>
                  <a:pt x="156" y="58"/>
                  <a:pt x="155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4" y="52"/>
                  <a:pt x="151" y="50"/>
                  <a:pt x="148" y="50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3"/>
                  <a:pt x="133" y="56"/>
                  <a:pt x="134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62"/>
                  <a:pt x="137" y="64"/>
                  <a:pt x="140" y="63"/>
                </a:cubicBezTo>
                <a:lnTo>
                  <a:pt x="150" y="61"/>
                </a:lnTo>
                <a:close/>
                <a:moveTo>
                  <a:pt x="148" y="92"/>
                </a:moveTo>
                <a:cubicBezTo>
                  <a:pt x="151" y="92"/>
                  <a:pt x="154" y="90"/>
                  <a:pt x="155" y="87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55" y="84"/>
                  <a:pt x="153" y="81"/>
                  <a:pt x="150" y="81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37" y="78"/>
                  <a:pt x="134" y="80"/>
                  <a:pt x="133" y="83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3" y="86"/>
                  <a:pt x="135" y="89"/>
                  <a:pt x="138" y="90"/>
                </a:cubicBezTo>
                <a:lnTo>
                  <a:pt x="148" y="92"/>
                </a:lnTo>
                <a:close/>
                <a:moveTo>
                  <a:pt x="45" y="24"/>
                </a:moveTo>
                <a:cubicBezTo>
                  <a:pt x="47" y="27"/>
                  <a:pt x="50" y="28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6" y="25"/>
                  <a:pt x="57" y="22"/>
                  <a:pt x="55" y="19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7"/>
                  <a:pt x="45" y="6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9"/>
                  <a:pt x="39" y="13"/>
                  <a:pt x="40" y="15"/>
                </a:cubicBezTo>
                <a:lnTo>
                  <a:pt x="45" y="24"/>
                </a:lnTo>
                <a:close/>
                <a:moveTo>
                  <a:pt x="25" y="41"/>
                </a:moveTo>
                <a:cubicBezTo>
                  <a:pt x="27" y="43"/>
                  <a:pt x="31" y="42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38"/>
                  <a:pt x="35" y="34"/>
                  <a:pt x="32" y="32"/>
                </a:cubicBezTo>
                <a:cubicBezTo>
                  <a:pt x="25" y="25"/>
                  <a:pt x="25" y="25"/>
                  <a:pt x="25" y="25"/>
                </a:cubicBezTo>
                <a:cubicBezTo>
                  <a:pt x="22" y="23"/>
                  <a:pt x="19" y="23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4" y="28"/>
                  <a:pt x="15" y="31"/>
                  <a:pt x="17" y="34"/>
                </a:cubicBezTo>
                <a:lnTo>
                  <a:pt x="25" y="41"/>
                </a:lnTo>
                <a:close/>
                <a:moveTo>
                  <a:pt x="15" y="63"/>
                </a:moveTo>
                <a:cubicBezTo>
                  <a:pt x="18" y="64"/>
                  <a:pt x="21" y="62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6"/>
                  <a:pt x="20" y="53"/>
                  <a:pt x="17" y="52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50"/>
                  <a:pt x="1" y="52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2" y="61"/>
                  <a:pt x="5" y="61"/>
                </a:cubicBezTo>
                <a:lnTo>
                  <a:pt x="15" y="63"/>
                </a:lnTo>
                <a:close/>
                <a:moveTo>
                  <a:pt x="18" y="90"/>
                </a:moveTo>
                <a:cubicBezTo>
                  <a:pt x="21" y="89"/>
                  <a:pt x="23" y="86"/>
                  <a:pt x="22" y="83"/>
                </a:cubicBezTo>
                <a:cubicBezTo>
                  <a:pt x="22" y="83"/>
                  <a:pt x="22" y="83"/>
                  <a:pt x="22" y="83"/>
                </a:cubicBezTo>
                <a:cubicBezTo>
                  <a:pt x="21" y="80"/>
                  <a:pt x="18" y="78"/>
                  <a:pt x="15" y="78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1"/>
                  <a:pt x="0" y="84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0"/>
                  <a:pt x="4" y="92"/>
                  <a:pt x="7" y="92"/>
                </a:cubicBezTo>
                <a:lnTo>
                  <a:pt x="18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61"/>
          <p:cNvSpPr/>
          <p:nvPr/>
        </p:nvSpPr>
        <p:spPr>
          <a:xfrm>
            <a:off x="4132262" y="3646487"/>
            <a:ext cx="542925" cy="792162"/>
          </a:xfrm>
          <a:custGeom>
            <a:avLst/>
            <a:gdLst/>
            <a:ahLst/>
            <a:cxnLst/>
            <a:rect l="l" t="t" r="r" b="b"/>
            <a:pathLst>
              <a:path w="120" h="175" extrusionOk="0">
                <a:moveTo>
                  <a:pt x="73" y="156"/>
                </a:moveTo>
                <a:cubicBezTo>
                  <a:pt x="73" y="169"/>
                  <a:pt x="73" y="169"/>
                  <a:pt x="73" y="169"/>
                </a:cubicBezTo>
                <a:cubicBezTo>
                  <a:pt x="73" y="173"/>
                  <a:pt x="69" y="175"/>
                  <a:pt x="65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1" y="175"/>
                  <a:pt x="48" y="173"/>
                  <a:pt x="48" y="169"/>
                </a:cubicBezTo>
                <a:cubicBezTo>
                  <a:pt x="48" y="155"/>
                  <a:pt x="48" y="155"/>
                  <a:pt x="48" y="155"/>
                </a:cubicBezTo>
                <a:cubicBezTo>
                  <a:pt x="27" y="151"/>
                  <a:pt x="4" y="140"/>
                  <a:pt x="4" y="132"/>
                </a:cubicBezTo>
                <a:cubicBezTo>
                  <a:pt x="4" y="126"/>
                  <a:pt x="8" y="121"/>
                  <a:pt x="8" y="121"/>
                </a:cubicBezTo>
                <a:cubicBezTo>
                  <a:pt x="13" y="116"/>
                  <a:pt x="19" y="115"/>
                  <a:pt x="25" y="118"/>
                </a:cubicBezTo>
                <a:cubicBezTo>
                  <a:pt x="25" y="118"/>
                  <a:pt x="46" y="131"/>
                  <a:pt x="62" y="131"/>
                </a:cubicBezTo>
                <a:cubicBezTo>
                  <a:pt x="84" y="131"/>
                  <a:pt x="92" y="124"/>
                  <a:pt x="92" y="117"/>
                </a:cubicBezTo>
                <a:cubicBezTo>
                  <a:pt x="92" y="113"/>
                  <a:pt x="88" y="106"/>
                  <a:pt x="70" y="102"/>
                </a:cubicBezTo>
                <a:cubicBezTo>
                  <a:pt x="67" y="101"/>
                  <a:pt x="48" y="96"/>
                  <a:pt x="45" y="95"/>
                </a:cubicBezTo>
                <a:cubicBezTo>
                  <a:pt x="21" y="89"/>
                  <a:pt x="0" y="80"/>
                  <a:pt x="0" y="58"/>
                </a:cubicBezTo>
                <a:cubicBezTo>
                  <a:pt x="0" y="38"/>
                  <a:pt x="16" y="22"/>
                  <a:pt x="48" y="19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3"/>
                  <a:pt x="51" y="0"/>
                  <a:pt x="5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6"/>
                </a:cubicBezTo>
                <a:cubicBezTo>
                  <a:pt x="73" y="20"/>
                  <a:pt x="73" y="20"/>
                  <a:pt x="73" y="20"/>
                </a:cubicBezTo>
                <a:cubicBezTo>
                  <a:pt x="93" y="24"/>
                  <a:pt x="111" y="35"/>
                  <a:pt x="111" y="43"/>
                </a:cubicBezTo>
                <a:cubicBezTo>
                  <a:pt x="111" y="49"/>
                  <a:pt x="105" y="54"/>
                  <a:pt x="105" y="54"/>
                </a:cubicBezTo>
                <a:cubicBezTo>
                  <a:pt x="100" y="59"/>
                  <a:pt x="96" y="59"/>
                  <a:pt x="90" y="55"/>
                </a:cubicBezTo>
                <a:cubicBezTo>
                  <a:pt x="90" y="55"/>
                  <a:pt x="74" y="44"/>
                  <a:pt x="59" y="44"/>
                </a:cubicBezTo>
                <a:cubicBezTo>
                  <a:pt x="37" y="44"/>
                  <a:pt x="29" y="51"/>
                  <a:pt x="29" y="57"/>
                </a:cubicBezTo>
                <a:cubicBezTo>
                  <a:pt x="29" y="63"/>
                  <a:pt x="35" y="66"/>
                  <a:pt x="57" y="72"/>
                </a:cubicBezTo>
                <a:cubicBezTo>
                  <a:pt x="60" y="72"/>
                  <a:pt x="75" y="76"/>
                  <a:pt x="78" y="77"/>
                </a:cubicBezTo>
                <a:cubicBezTo>
                  <a:pt x="106" y="84"/>
                  <a:pt x="120" y="98"/>
                  <a:pt x="120" y="116"/>
                </a:cubicBezTo>
                <a:cubicBezTo>
                  <a:pt x="120" y="135"/>
                  <a:pt x="106" y="152"/>
                  <a:pt x="73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61"/>
          <p:cNvSpPr/>
          <p:nvPr/>
        </p:nvSpPr>
        <p:spPr>
          <a:xfrm>
            <a:off x="6818312" y="1609725"/>
            <a:ext cx="755650" cy="633412"/>
          </a:xfrm>
          <a:custGeom>
            <a:avLst/>
            <a:gdLst/>
            <a:ahLst/>
            <a:cxnLst/>
            <a:rect l="l" t="t" r="r" b="b"/>
            <a:pathLst>
              <a:path w="167" h="140" extrusionOk="0">
                <a:moveTo>
                  <a:pt x="23" y="114"/>
                </a:moveTo>
                <a:cubicBezTo>
                  <a:pt x="23" y="76"/>
                  <a:pt x="23" y="76"/>
                  <a:pt x="23" y="76"/>
                </a:cubicBezTo>
                <a:cubicBezTo>
                  <a:pt x="23" y="73"/>
                  <a:pt x="25" y="71"/>
                  <a:pt x="28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3" y="73"/>
                  <a:pt x="43" y="76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7"/>
                  <a:pt x="40" y="119"/>
                  <a:pt x="37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5" y="119"/>
                  <a:pt x="23" y="117"/>
                  <a:pt x="23" y="114"/>
                </a:cubicBezTo>
                <a:close/>
                <a:moveTo>
                  <a:pt x="61" y="57"/>
                </a:moveTo>
                <a:cubicBezTo>
                  <a:pt x="58" y="57"/>
                  <a:pt x="56" y="60"/>
                  <a:pt x="56" y="63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6" y="117"/>
                  <a:pt x="58" y="119"/>
                  <a:pt x="6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4" y="119"/>
                  <a:pt x="76" y="117"/>
                  <a:pt x="76" y="114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0"/>
                  <a:pt x="74" y="57"/>
                  <a:pt x="71" y="57"/>
                </a:cubicBezTo>
                <a:lnTo>
                  <a:pt x="61" y="57"/>
                </a:lnTo>
                <a:close/>
                <a:moveTo>
                  <a:pt x="95" y="46"/>
                </a:moveTo>
                <a:cubicBezTo>
                  <a:pt x="92" y="46"/>
                  <a:pt x="89" y="48"/>
                  <a:pt x="89" y="51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7"/>
                  <a:pt x="92" y="119"/>
                  <a:pt x="95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7" y="119"/>
                  <a:pt x="109" y="117"/>
                  <a:pt x="109" y="114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48"/>
                  <a:pt x="107" y="46"/>
                  <a:pt x="104" y="46"/>
                </a:cubicBezTo>
                <a:lnTo>
                  <a:pt x="95" y="46"/>
                </a:lnTo>
                <a:close/>
                <a:moveTo>
                  <a:pt x="128" y="34"/>
                </a:moveTo>
                <a:cubicBezTo>
                  <a:pt x="125" y="34"/>
                  <a:pt x="123" y="37"/>
                  <a:pt x="123" y="40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7"/>
                  <a:pt x="125" y="119"/>
                  <a:pt x="128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9"/>
                  <a:pt x="143" y="117"/>
                  <a:pt x="143" y="114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37"/>
                  <a:pt x="140" y="34"/>
                  <a:pt x="137" y="34"/>
                </a:cubicBezTo>
                <a:lnTo>
                  <a:pt x="128" y="34"/>
                </a:lnTo>
                <a:close/>
                <a:moveTo>
                  <a:pt x="25" y="56"/>
                </a:moveTo>
                <a:cubicBezTo>
                  <a:pt x="61" y="50"/>
                  <a:pt x="94" y="37"/>
                  <a:pt x="124" y="19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37" y="7"/>
                  <a:pt x="137" y="7"/>
                  <a:pt x="137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91" y="30"/>
                  <a:pt x="59" y="42"/>
                  <a:pt x="24" y="49"/>
                </a:cubicBezTo>
                <a:lnTo>
                  <a:pt x="25" y="56"/>
                </a:lnTo>
                <a:close/>
                <a:moveTo>
                  <a:pt x="167" y="130"/>
                </a:moveTo>
                <a:cubicBezTo>
                  <a:pt x="150" y="120"/>
                  <a:pt x="150" y="120"/>
                  <a:pt x="150" y="120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" y="126"/>
                  <a:pt x="14" y="126"/>
                  <a:pt x="14" y="126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4"/>
                  <a:pt x="6" y="134"/>
                  <a:pt x="6" y="134"/>
                </a:cubicBezTo>
                <a:cubicBezTo>
                  <a:pt x="150" y="134"/>
                  <a:pt x="150" y="134"/>
                  <a:pt x="150" y="134"/>
                </a:cubicBezTo>
                <a:cubicBezTo>
                  <a:pt x="150" y="140"/>
                  <a:pt x="150" y="140"/>
                  <a:pt x="150" y="140"/>
                </a:cubicBezTo>
                <a:lnTo>
                  <a:pt x="167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61"/>
          <p:cNvSpPr/>
          <p:nvPr/>
        </p:nvSpPr>
        <p:spPr>
          <a:xfrm>
            <a:off x="5673725" y="4932362"/>
            <a:ext cx="954087" cy="638175"/>
          </a:xfrm>
          <a:custGeom>
            <a:avLst/>
            <a:gdLst/>
            <a:ahLst/>
            <a:cxnLst/>
            <a:rect l="l" t="t" r="r" b="b"/>
            <a:pathLst>
              <a:path w="211" h="141" extrusionOk="0">
                <a:moveTo>
                  <a:pt x="168" y="14"/>
                </a:moveTo>
                <a:cubicBezTo>
                  <a:pt x="188" y="63"/>
                  <a:pt x="188" y="63"/>
                  <a:pt x="188" y="63"/>
                </a:cubicBezTo>
                <a:cubicBezTo>
                  <a:pt x="163" y="73"/>
                  <a:pt x="163" y="73"/>
                  <a:pt x="163" y="73"/>
                </a:cubicBezTo>
                <a:cubicBezTo>
                  <a:pt x="150" y="62"/>
                  <a:pt x="111" y="28"/>
                  <a:pt x="107" y="28"/>
                </a:cubicBezTo>
                <a:cubicBezTo>
                  <a:pt x="104" y="28"/>
                  <a:pt x="92" y="32"/>
                  <a:pt x="91" y="33"/>
                </a:cubicBezTo>
                <a:cubicBezTo>
                  <a:pt x="91" y="33"/>
                  <a:pt x="83" y="35"/>
                  <a:pt x="77" y="35"/>
                </a:cubicBezTo>
                <a:cubicBezTo>
                  <a:pt x="74" y="35"/>
                  <a:pt x="71" y="34"/>
                  <a:pt x="70" y="33"/>
                </a:cubicBezTo>
                <a:cubicBezTo>
                  <a:pt x="68" y="32"/>
                  <a:pt x="67" y="31"/>
                  <a:pt x="67" y="30"/>
                </a:cubicBezTo>
                <a:cubicBezTo>
                  <a:pt x="67" y="27"/>
                  <a:pt x="70" y="25"/>
                  <a:pt x="72" y="24"/>
                </a:cubicBezTo>
                <a:cubicBezTo>
                  <a:pt x="82" y="18"/>
                  <a:pt x="110" y="8"/>
                  <a:pt x="113" y="8"/>
                </a:cubicBezTo>
                <a:cubicBezTo>
                  <a:pt x="113" y="7"/>
                  <a:pt x="113" y="7"/>
                  <a:pt x="113" y="7"/>
                </a:cubicBezTo>
                <a:cubicBezTo>
                  <a:pt x="120" y="7"/>
                  <a:pt x="163" y="13"/>
                  <a:pt x="168" y="14"/>
                </a:cubicBezTo>
                <a:close/>
                <a:moveTo>
                  <a:pt x="185" y="0"/>
                </a:moveTo>
                <a:cubicBezTo>
                  <a:pt x="185" y="0"/>
                  <a:pt x="184" y="0"/>
                  <a:pt x="183" y="1"/>
                </a:cubicBezTo>
                <a:cubicBezTo>
                  <a:pt x="175" y="4"/>
                  <a:pt x="175" y="4"/>
                  <a:pt x="175" y="4"/>
                </a:cubicBezTo>
                <a:cubicBezTo>
                  <a:pt x="174" y="4"/>
                  <a:pt x="173" y="5"/>
                  <a:pt x="172" y="7"/>
                </a:cubicBezTo>
                <a:cubicBezTo>
                  <a:pt x="172" y="8"/>
                  <a:pt x="172" y="10"/>
                  <a:pt x="172" y="11"/>
                </a:cubicBezTo>
                <a:cubicBezTo>
                  <a:pt x="192" y="62"/>
                  <a:pt x="192" y="62"/>
                  <a:pt x="192" y="62"/>
                </a:cubicBezTo>
                <a:cubicBezTo>
                  <a:pt x="194" y="65"/>
                  <a:pt x="197" y="66"/>
                  <a:pt x="200" y="65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9" y="62"/>
                  <a:pt x="210" y="61"/>
                  <a:pt x="211" y="59"/>
                </a:cubicBezTo>
                <a:cubicBezTo>
                  <a:pt x="211" y="58"/>
                  <a:pt x="211" y="56"/>
                  <a:pt x="211" y="55"/>
                </a:cubicBezTo>
                <a:cubicBezTo>
                  <a:pt x="190" y="4"/>
                  <a:pt x="190" y="4"/>
                  <a:pt x="190" y="4"/>
                </a:cubicBezTo>
                <a:cubicBezTo>
                  <a:pt x="190" y="2"/>
                  <a:pt x="188" y="0"/>
                  <a:pt x="185" y="0"/>
                </a:cubicBezTo>
                <a:close/>
                <a:moveTo>
                  <a:pt x="0" y="71"/>
                </a:moveTo>
                <a:cubicBezTo>
                  <a:pt x="0" y="72"/>
                  <a:pt x="0" y="74"/>
                  <a:pt x="1" y="75"/>
                </a:cubicBezTo>
                <a:cubicBezTo>
                  <a:pt x="2" y="76"/>
                  <a:pt x="4" y="76"/>
                  <a:pt x="5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7" y="77"/>
                  <a:pt x="19" y="75"/>
                  <a:pt x="20" y="72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2"/>
                  <a:pt x="23" y="11"/>
                </a:cubicBezTo>
                <a:cubicBezTo>
                  <a:pt x="22" y="9"/>
                  <a:pt x="20" y="9"/>
                  <a:pt x="1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1"/>
                </a:lnTo>
                <a:close/>
                <a:moveTo>
                  <a:pt x="87" y="122"/>
                </a:moveTo>
                <a:cubicBezTo>
                  <a:pt x="86" y="120"/>
                  <a:pt x="85" y="118"/>
                  <a:pt x="84" y="117"/>
                </a:cubicBezTo>
                <a:cubicBezTo>
                  <a:pt x="80" y="114"/>
                  <a:pt x="76" y="114"/>
                  <a:pt x="73" y="118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0" y="134"/>
                  <a:pt x="65" y="138"/>
                  <a:pt x="66" y="139"/>
                </a:cubicBezTo>
                <a:cubicBezTo>
                  <a:pt x="68" y="141"/>
                  <a:pt x="69" y="141"/>
                  <a:pt x="71" y="141"/>
                </a:cubicBezTo>
                <a:cubicBezTo>
                  <a:pt x="73" y="141"/>
                  <a:pt x="75" y="140"/>
                  <a:pt x="77" y="138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7" y="126"/>
                  <a:pt x="87" y="124"/>
                  <a:pt x="87" y="122"/>
                </a:cubicBezTo>
                <a:close/>
                <a:moveTo>
                  <a:pt x="46" y="119"/>
                </a:moveTo>
                <a:cubicBezTo>
                  <a:pt x="43" y="122"/>
                  <a:pt x="44" y="125"/>
                  <a:pt x="48" y="129"/>
                </a:cubicBezTo>
                <a:cubicBezTo>
                  <a:pt x="52" y="132"/>
                  <a:pt x="56" y="132"/>
                  <a:pt x="59" y="128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3" y="110"/>
                  <a:pt x="69" y="105"/>
                  <a:pt x="67" y="104"/>
                </a:cubicBezTo>
                <a:cubicBezTo>
                  <a:pt x="64" y="101"/>
                  <a:pt x="60" y="102"/>
                  <a:pt x="57" y="106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1" y="113"/>
                  <a:pt x="51" y="113"/>
                  <a:pt x="51" y="113"/>
                </a:cubicBezTo>
                <a:lnTo>
                  <a:pt x="46" y="119"/>
                </a:lnTo>
                <a:close/>
                <a:moveTo>
                  <a:pt x="31" y="104"/>
                </a:moveTo>
                <a:cubicBezTo>
                  <a:pt x="30" y="106"/>
                  <a:pt x="29" y="108"/>
                  <a:pt x="29" y="110"/>
                </a:cubicBezTo>
                <a:cubicBezTo>
                  <a:pt x="30" y="112"/>
                  <a:pt x="31" y="114"/>
                  <a:pt x="33" y="116"/>
                </a:cubicBezTo>
                <a:cubicBezTo>
                  <a:pt x="36" y="119"/>
                  <a:pt x="40" y="118"/>
                  <a:pt x="43" y="11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6" y="99"/>
                  <a:pt x="57" y="97"/>
                  <a:pt x="56" y="95"/>
                </a:cubicBezTo>
                <a:cubicBezTo>
                  <a:pt x="56" y="93"/>
                  <a:pt x="55" y="91"/>
                  <a:pt x="53" y="90"/>
                </a:cubicBezTo>
                <a:cubicBezTo>
                  <a:pt x="49" y="87"/>
                  <a:pt x="46" y="87"/>
                  <a:pt x="42" y="91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98"/>
                  <a:pt x="36" y="98"/>
                  <a:pt x="36" y="98"/>
                </a:cubicBezTo>
                <a:lnTo>
                  <a:pt x="31" y="104"/>
                </a:lnTo>
                <a:close/>
                <a:moveTo>
                  <a:pt x="29" y="99"/>
                </a:moveTo>
                <a:cubicBezTo>
                  <a:pt x="40" y="87"/>
                  <a:pt x="40" y="87"/>
                  <a:pt x="40" y="87"/>
                </a:cubicBezTo>
                <a:cubicBezTo>
                  <a:pt x="44" y="81"/>
                  <a:pt x="40" y="76"/>
                  <a:pt x="38" y="75"/>
                </a:cubicBezTo>
                <a:cubicBezTo>
                  <a:pt x="35" y="72"/>
                  <a:pt x="31" y="73"/>
                  <a:pt x="28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2"/>
                  <a:pt x="24" y="82"/>
                  <a:pt x="24" y="82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90"/>
                  <a:pt x="16" y="92"/>
                  <a:pt x="16" y="94"/>
                </a:cubicBezTo>
                <a:cubicBezTo>
                  <a:pt x="16" y="96"/>
                  <a:pt x="18" y="98"/>
                  <a:pt x="18" y="98"/>
                </a:cubicBezTo>
                <a:cubicBezTo>
                  <a:pt x="20" y="100"/>
                  <a:pt x="22" y="101"/>
                  <a:pt x="25" y="101"/>
                </a:cubicBezTo>
                <a:cubicBezTo>
                  <a:pt x="26" y="101"/>
                  <a:pt x="27" y="101"/>
                  <a:pt x="29" y="99"/>
                </a:cubicBezTo>
                <a:close/>
                <a:moveTo>
                  <a:pt x="160" y="88"/>
                </a:moveTo>
                <a:cubicBezTo>
                  <a:pt x="162" y="85"/>
                  <a:pt x="164" y="81"/>
                  <a:pt x="159" y="77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35" y="56"/>
                  <a:pt x="112" y="36"/>
                  <a:pt x="107" y="33"/>
                </a:cubicBezTo>
                <a:cubicBezTo>
                  <a:pt x="104" y="34"/>
                  <a:pt x="98" y="36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8"/>
                  <a:pt x="84" y="40"/>
                  <a:pt x="77" y="40"/>
                </a:cubicBezTo>
                <a:cubicBezTo>
                  <a:pt x="73" y="40"/>
                  <a:pt x="69" y="39"/>
                  <a:pt x="67" y="38"/>
                </a:cubicBezTo>
                <a:cubicBezTo>
                  <a:pt x="63" y="35"/>
                  <a:pt x="62" y="31"/>
                  <a:pt x="62" y="30"/>
                </a:cubicBezTo>
                <a:cubicBezTo>
                  <a:pt x="62" y="25"/>
                  <a:pt x="66" y="21"/>
                  <a:pt x="69" y="20"/>
                </a:cubicBezTo>
                <a:cubicBezTo>
                  <a:pt x="29" y="15"/>
                  <a:pt x="29" y="15"/>
                  <a:pt x="29" y="15"/>
                </a:cubicBezTo>
                <a:cubicBezTo>
                  <a:pt x="25" y="72"/>
                  <a:pt x="25" y="72"/>
                  <a:pt x="25" y="72"/>
                </a:cubicBezTo>
                <a:cubicBezTo>
                  <a:pt x="28" y="69"/>
                  <a:pt x="31" y="68"/>
                  <a:pt x="34" y="68"/>
                </a:cubicBezTo>
                <a:cubicBezTo>
                  <a:pt x="36" y="68"/>
                  <a:pt x="39" y="69"/>
                  <a:pt x="42" y="71"/>
                </a:cubicBezTo>
                <a:cubicBezTo>
                  <a:pt x="45" y="75"/>
                  <a:pt x="47" y="79"/>
                  <a:pt x="47" y="83"/>
                </a:cubicBezTo>
                <a:cubicBezTo>
                  <a:pt x="50" y="82"/>
                  <a:pt x="53" y="84"/>
                  <a:pt x="56" y="86"/>
                </a:cubicBezTo>
                <a:cubicBezTo>
                  <a:pt x="60" y="89"/>
                  <a:pt x="62" y="93"/>
                  <a:pt x="61" y="98"/>
                </a:cubicBezTo>
                <a:cubicBezTo>
                  <a:pt x="64" y="97"/>
                  <a:pt x="68" y="98"/>
                  <a:pt x="71" y="100"/>
                </a:cubicBezTo>
                <a:cubicBezTo>
                  <a:pt x="74" y="103"/>
                  <a:pt x="76" y="107"/>
                  <a:pt x="76" y="111"/>
                </a:cubicBezTo>
                <a:cubicBezTo>
                  <a:pt x="79" y="109"/>
                  <a:pt x="83" y="110"/>
                  <a:pt x="87" y="113"/>
                </a:cubicBezTo>
                <a:cubicBezTo>
                  <a:pt x="91" y="117"/>
                  <a:pt x="93" y="122"/>
                  <a:pt x="91" y="127"/>
                </a:cubicBezTo>
                <a:cubicBezTo>
                  <a:pt x="95" y="130"/>
                  <a:pt x="95" y="130"/>
                  <a:pt x="95" y="130"/>
                </a:cubicBezTo>
                <a:cubicBezTo>
                  <a:pt x="95" y="130"/>
                  <a:pt x="95" y="130"/>
                  <a:pt x="95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7" y="132"/>
                  <a:pt x="98" y="132"/>
                  <a:pt x="100" y="132"/>
                </a:cubicBezTo>
                <a:cubicBezTo>
                  <a:pt x="102" y="132"/>
                  <a:pt x="104" y="131"/>
                  <a:pt x="105" y="129"/>
                </a:cubicBezTo>
                <a:cubicBezTo>
                  <a:pt x="108" y="126"/>
                  <a:pt x="109" y="124"/>
                  <a:pt x="106" y="121"/>
                </a:cubicBezTo>
                <a:cubicBezTo>
                  <a:pt x="106" y="121"/>
                  <a:pt x="106" y="121"/>
                  <a:pt x="106" y="121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7" y="104"/>
                  <a:pt x="87" y="103"/>
                </a:cubicBezTo>
                <a:cubicBezTo>
                  <a:pt x="87" y="103"/>
                  <a:pt x="87" y="102"/>
                  <a:pt x="88" y="101"/>
                </a:cubicBezTo>
                <a:cubicBezTo>
                  <a:pt x="89" y="100"/>
                  <a:pt x="90" y="100"/>
                  <a:pt x="92" y="101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6" y="122"/>
                  <a:pt x="118" y="122"/>
                  <a:pt x="119" y="122"/>
                </a:cubicBezTo>
                <a:cubicBezTo>
                  <a:pt x="121" y="122"/>
                  <a:pt x="124" y="121"/>
                  <a:pt x="125" y="119"/>
                </a:cubicBezTo>
                <a:cubicBezTo>
                  <a:pt x="127" y="117"/>
                  <a:pt x="127" y="115"/>
                  <a:pt x="127" y="113"/>
                </a:cubicBezTo>
                <a:cubicBezTo>
                  <a:pt x="127" y="111"/>
                  <a:pt x="126" y="109"/>
                  <a:pt x="124" y="107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7" y="94"/>
                  <a:pt x="107" y="93"/>
                  <a:pt x="107" y="93"/>
                </a:cubicBezTo>
                <a:cubicBezTo>
                  <a:pt x="107" y="92"/>
                  <a:pt x="107" y="91"/>
                  <a:pt x="108" y="90"/>
                </a:cubicBezTo>
                <a:cubicBezTo>
                  <a:pt x="109" y="89"/>
                  <a:pt x="110" y="89"/>
                  <a:pt x="112" y="90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5" y="109"/>
                  <a:pt x="136" y="109"/>
                  <a:pt x="138" y="109"/>
                </a:cubicBezTo>
                <a:cubicBezTo>
                  <a:pt x="140" y="109"/>
                  <a:pt x="143" y="108"/>
                  <a:pt x="145" y="105"/>
                </a:cubicBezTo>
                <a:cubicBezTo>
                  <a:pt x="147" y="103"/>
                  <a:pt x="147" y="102"/>
                  <a:pt x="147" y="100"/>
                </a:cubicBezTo>
                <a:cubicBezTo>
                  <a:pt x="147" y="98"/>
                  <a:pt x="146" y="96"/>
                  <a:pt x="144" y="94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5" y="79"/>
                  <a:pt x="125" y="77"/>
                  <a:pt x="126" y="76"/>
                </a:cubicBezTo>
                <a:cubicBezTo>
                  <a:pt x="127" y="75"/>
                  <a:pt x="129" y="75"/>
                  <a:pt x="130" y="75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52" y="93"/>
                  <a:pt x="157" y="92"/>
                  <a:pt x="160" y="88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61"/>
          <p:cNvSpPr/>
          <p:nvPr/>
        </p:nvSpPr>
        <p:spPr>
          <a:xfrm>
            <a:off x="4678362" y="1590675"/>
            <a:ext cx="738187" cy="665162"/>
          </a:xfrm>
          <a:custGeom>
            <a:avLst/>
            <a:gdLst/>
            <a:ahLst/>
            <a:cxnLst/>
            <a:rect l="l" t="t" r="r" b="b"/>
            <a:pathLst>
              <a:path w="163" h="147" extrusionOk="0">
                <a:moveTo>
                  <a:pt x="111" y="20"/>
                </a:moveTo>
                <a:cubicBezTo>
                  <a:pt x="101" y="20"/>
                  <a:pt x="101" y="20"/>
                  <a:pt x="101" y="20"/>
                </a:cubicBezTo>
                <a:cubicBezTo>
                  <a:pt x="100" y="14"/>
                  <a:pt x="96" y="10"/>
                  <a:pt x="91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67" y="10"/>
                  <a:pt x="63" y="14"/>
                  <a:pt x="6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3" y="9"/>
                  <a:pt x="60" y="0"/>
                  <a:pt x="7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3" y="0"/>
                  <a:pt x="110" y="9"/>
                  <a:pt x="111" y="20"/>
                </a:cubicBezTo>
                <a:close/>
                <a:moveTo>
                  <a:pt x="25" y="82"/>
                </a:moveTo>
                <a:cubicBezTo>
                  <a:pt x="66" y="82"/>
                  <a:pt x="66" y="82"/>
                  <a:pt x="66" y="82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71"/>
                  <a:pt x="69" y="68"/>
                  <a:pt x="74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94" y="68"/>
                  <a:pt x="97" y="71"/>
                  <a:pt x="97" y="76"/>
                </a:cubicBezTo>
                <a:cubicBezTo>
                  <a:pt x="97" y="82"/>
                  <a:pt x="97" y="82"/>
                  <a:pt x="97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51" y="82"/>
                  <a:pt x="161" y="72"/>
                  <a:pt x="163" y="59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63" y="34"/>
                  <a:pt x="154" y="24"/>
                  <a:pt x="144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9" y="24"/>
                  <a:pt x="0" y="34"/>
                  <a:pt x="0" y="46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2"/>
                  <a:pt x="12" y="82"/>
                  <a:pt x="25" y="82"/>
                </a:cubicBezTo>
                <a:close/>
                <a:moveTo>
                  <a:pt x="138" y="88"/>
                </a:moveTo>
                <a:cubicBezTo>
                  <a:pt x="97" y="88"/>
                  <a:pt x="97" y="88"/>
                  <a:pt x="97" y="88"/>
                </a:cubicBezTo>
                <a:cubicBezTo>
                  <a:pt x="97" y="94"/>
                  <a:pt x="97" y="94"/>
                  <a:pt x="97" y="94"/>
                </a:cubicBezTo>
                <a:cubicBezTo>
                  <a:pt x="97" y="99"/>
                  <a:pt x="94" y="102"/>
                  <a:pt x="89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69" y="102"/>
                  <a:pt x="66" y="99"/>
                  <a:pt x="66" y="94"/>
                </a:cubicBezTo>
                <a:cubicBezTo>
                  <a:pt x="66" y="88"/>
                  <a:pt x="66" y="88"/>
                  <a:pt x="66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15" y="88"/>
                  <a:pt x="6" y="83"/>
                  <a:pt x="0" y="7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7"/>
                  <a:pt x="9" y="147"/>
                  <a:pt x="19" y="147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31" y="147"/>
                  <a:pt x="31" y="147"/>
                  <a:pt x="31" y="147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54" y="147"/>
                  <a:pt x="163" y="137"/>
                  <a:pt x="163" y="125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57" y="83"/>
                  <a:pt x="148" y="88"/>
                  <a:pt x="138" y="88"/>
                </a:cubicBezTo>
                <a:close/>
                <a:moveTo>
                  <a:pt x="89" y="74"/>
                </a:moveTo>
                <a:cubicBezTo>
                  <a:pt x="74" y="74"/>
                  <a:pt x="74" y="74"/>
                  <a:pt x="74" y="74"/>
                </a:cubicBezTo>
                <a:cubicBezTo>
                  <a:pt x="72" y="74"/>
                  <a:pt x="71" y="75"/>
                  <a:pt x="71" y="77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5"/>
                  <a:pt x="72" y="97"/>
                  <a:pt x="74" y="97"/>
                </a:cubicBezTo>
                <a:cubicBezTo>
                  <a:pt x="89" y="97"/>
                  <a:pt x="89" y="97"/>
                  <a:pt x="89" y="97"/>
                </a:cubicBezTo>
                <a:cubicBezTo>
                  <a:pt x="91" y="97"/>
                  <a:pt x="92" y="95"/>
                  <a:pt x="92" y="94"/>
                </a:cubicBezTo>
                <a:cubicBezTo>
                  <a:pt x="92" y="90"/>
                  <a:pt x="92" y="90"/>
                  <a:pt x="92" y="90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3"/>
                  <a:pt x="92" y="83"/>
                  <a:pt x="92" y="83"/>
                </a:cubicBezTo>
                <a:cubicBezTo>
                  <a:pt x="92" y="81"/>
                  <a:pt x="92" y="81"/>
                  <a:pt x="92" y="81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5"/>
                  <a:pt x="91" y="74"/>
                  <a:pt x="89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2F0552BA-FD28-41E9-848A-F6CA248CFD84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A8321824-C7ED-4AF2-B597-A60578DA8680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5EAA3944-F62C-4048-8B7A-99AB21C7B267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5CDD4880-9FC1-4E1E-B8D2-61A4EA9FF85E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5AE88140-054E-491C-98A5-384A03D1C80D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F2B70ADE-94E6-4A93-968B-57A61FA17FDE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E29DD7ED-8B77-40A7-9D0E-A40CF18F2F40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02F387A7-26E4-46E9-9813-BE6F9CC37D5C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80D94190-F9A3-47AF-9D5C-60A53089266E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82E876B1-C4FA-4FBB-AC32-2E67E9010CAA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168" name="Google Shape;168;p17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169" name="Google Shape;169;p17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171" name="Google Shape;171;p17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1147762" y="2425700"/>
            <a:ext cx="2505075" cy="3325812"/>
          </a:xfrm>
          <a:custGeom>
            <a:avLst/>
            <a:gdLst/>
            <a:ahLst/>
            <a:cxnLst/>
            <a:rect l="l" t="t" r="r" b="b"/>
            <a:pathLst>
              <a:path w="566" h="751" extrusionOk="0">
                <a:moveTo>
                  <a:pt x="62" y="403"/>
                </a:moveTo>
                <a:cubicBezTo>
                  <a:pt x="9" y="496"/>
                  <a:pt x="0" y="584"/>
                  <a:pt x="37" y="649"/>
                </a:cubicBezTo>
                <a:cubicBezTo>
                  <a:pt x="75" y="715"/>
                  <a:pt x="155" y="751"/>
                  <a:pt x="263" y="751"/>
                </a:cubicBezTo>
                <a:cubicBezTo>
                  <a:pt x="449" y="751"/>
                  <a:pt x="449" y="751"/>
                  <a:pt x="449" y="751"/>
                </a:cubicBezTo>
                <a:cubicBezTo>
                  <a:pt x="413" y="733"/>
                  <a:pt x="375" y="705"/>
                  <a:pt x="351" y="658"/>
                </a:cubicBezTo>
                <a:cubicBezTo>
                  <a:pt x="303" y="564"/>
                  <a:pt x="352" y="480"/>
                  <a:pt x="355" y="476"/>
                </a:cubicBezTo>
                <a:cubicBezTo>
                  <a:pt x="370" y="450"/>
                  <a:pt x="370" y="450"/>
                  <a:pt x="370" y="450"/>
                </a:cubicBezTo>
                <a:cubicBezTo>
                  <a:pt x="566" y="111"/>
                  <a:pt x="566" y="111"/>
                  <a:pt x="566" y="111"/>
                </a:cubicBezTo>
                <a:cubicBezTo>
                  <a:pt x="555" y="92"/>
                  <a:pt x="555" y="92"/>
                  <a:pt x="555" y="92"/>
                </a:cubicBezTo>
                <a:cubicBezTo>
                  <a:pt x="550" y="85"/>
                  <a:pt x="487" y="0"/>
                  <a:pt x="398" y="0"/>
                </a:cubicBezTo>
                <a:cubicBezTo>
                  <a:pt x="310" y="0"/>
                  <a:pt x="265" y="55"/>
                  <a:pt x="249" y="79"/>
                </a:cubicBezTo>
                <a:lnTo>
                  <a:pt x="62" y="403"/>
                </a:ln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2617787" y="3519487"/>
            <a:ext cx="3667125" cy="2232025"/>
          </a:xfrm>
          <a:custGeom>
            <a:avLst/>
            <a:gdLst/>
            <a:ahLst/>
            <a:cxnLst/>
            <a:rect l="l" t="t" r="r" b="b"/>
            <a:pathLst>
              <a:path w="829" h="504" extrusionOk="0">
                <a:moveTo>
                  <a:pt x="766" y="156"/>
                </a:moveTo>
                <a:cubicBezTo>
                  <a:pt x="676" y="0"/>
                  <a:pt x="676" y="0"/>
                  <a:pt x="676" y="0"/>
                </a:cubicBezTo>
                <a:cubicBezTo>
                  <a:pt x="680" y="40"/>
                  <a:pt x="676" y="87"/>
                  <a:pt x="651" y="131"/>
                </a:cubicBezTo>
                <a:cubicBezTo>
                  <a:pt x="600" y="220"/>
                  <a:pt x="492" y="222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48" y="222"/>
                  <a:pt x="448" y="222"/>
                  <a:pt x="448" y="222"/>
                </a:cubicBezTo>
                <a:cubicBezTo>
                  <a:pt x="57" y="222"/>
                  <a:pt x="57" y="222"/>
                  <a:pt x="57" y="222"/>
                </a:cubicBezTo>
                <a:cubicBezTo>
                  <a:pt x="45" y="242"/>
                  <a:pt x="45" y="242"/>
                  <a:pt x="45" y="242"/>
                </a:cubicBezTo>
                <a:cubicBezTo>
                  <a:pt x="43" y="246"/>
                  <a:pt x="0" y="318"/>
                  <a:pt x="42" y="399"/>
                </a:cubicBezTo>
                <a:cubicBezTo>
                  <a:pt x="91" y="495"/>
                  <a:pt x="209" y="503"/>
                  <a:pt x="216" y="504"/>
                </a:cubicBezTo>
                <a:cubicBezTo>
                  <a:pt x="566" y="504"/>
                  <a:pt x="566" y="504"/>
                  <a:pt x="566" y="504"/>
                </a:cubicBezTo>
                <a:cubicBezTo>
                  <a:pt x="674" y="504"/>
                  <a:pt x="754" y="468"/>
                  <a:pt x="792" y="402"/>
                </a:cubicBezTo>
                <a:cubicBezTo>
                  <a:pt x="829" y="337"/>
                  <a:pt x="820" y="249"/>
                  <a:pt x="766" y="156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2449512" y="1131887"/>
            <a:ext cx="3167062" cy="3259137"/>
          </a:xfrm>
          <a:custGeom>
            <a:avLst/>
            <a:gdLst/>
            <a:ahLst/>
            <a:cxnLst/>
            <a:rect l="l" t="t" r="r" b="b"/>
            <a:pathLst>
              <a:path w="716" h="736" extrusionOk="0">
                <a:moveTo>
                  <a:pt x="487" y="145"/>
                </a:moveTo>
                <a:cubicBezTo>
                  <a:pt x="433" y="52"/>
                  <a:pt x="362" y="0"/>
                  <a:pt x="286" y="0"/>
                </a:cubicBezTo>
                <a:cubicBezTo>
                  <a:pt x="211" y="0"/>
                  <a:pt x="140" y="52"/>
                  <a:pt x="86" y="145"/>
                </a:cubicBezTo>
                <a:cubicBezTo>
                  <a:pt x="0" y="294"/>
                  <a:pt x="0" y="294"/>
                  <a:pt x="0" y="294"/>
                </a:cubicBezTo>
                <a:cubicBezTo>
                  <a:pt x="27" y="278"/>
                  <a:pt x="61" y="266"/>
                  <a:pt x="104" y="266"/>
                </a:cubicBezTo>
                <a:cubicBezTo>
                  <a:pt x="210" y="266"/>
                  <a:pt x="279" y="365"/>
                  <a:pt x="282" y="370"/>
                </a:cubicBezTo>
                <a:cubicBezTo>
                  <a:pt x="283" y="371"/>
                  <a:pt x="283" y="371"/>
                  <a:pt x="283" y="371"/>
                </a:cubicBezTo>
                <a:cubicBezTo>
                  <a:pt x="293" y="390"/>
                  <a:pt x="293" y="390"/>
                  <a:pt x="293" y="390"/>
                </a:cubicBezTo>
                <a:cubicBezTo>
                  <a:pt x="298" y="397"/>
                  <a:pt x="298" y="397"/>
                  <a:pt x="298" y="397"/>
                </a:cubicBezTo>
                <a:cubicBezTo>
                  <a:pt x="493" y="736"/>
                  <a:pt x="493" y="736"/>
                  <a:pt x="493" y="736"/>
                </a:cubicBezTo>
                <a:cubicBezTo>
                  <a:pt x="517" y="736"/>
                  <a:pt x="517" y="736"/>
                  <a:pt x="517" y="736"/>
                </a:cubicBezTo>
                <a:cubicBezTo>
                  <a:pt x="517" y="736"/>
                  <a:pt x="517" y="736"/>
                  <a:pt x="517" y="736"/>
                </a:cubicBezTo>
                <a:cubicBezTo>
                  <a:pt x="522" y="736"/>
                  <a:pt x="622" y="735"/>
                  <a:pt x="667" y="657"/>
                </a:cubicBezTo>
                <a:cubicBezTo>
                  <a:pt x="716" y="573"/>
                  <a:pt x="672" y="467"/>
                  <a:pt x="668" y="459"/>
                </a:cubicBezTo>
                <a:lnTo>
                  <a:pt x="487" y="145"/>
                </a:lnTo>
                <a:close/>
              </a:path>
            </a:pathLst>
          </a:cu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4037012" y="4772025"/>
            <a:ext cx="769937" cy="690562"/>
          </a:xfrm>
          <a:custGeom>
            <a:avLst/>
            <a:gdLst/>
            <a:ahLst/>
            <a:cxnLst/>
            <a:rect l="l" t="t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9"/>
                  <a:pt x="64" y="0"/>
                  <a:pt x="7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9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4" y="76"/>
                  <a:pt x="104" y="8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1" y="87"/>
                  <a:pt x="172" y="76"/>
                  <a:pt x="174" y="62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36"/>
                  <a:pt x="165" y="25"/>
                  <a:pt x="15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6"/>
                  <a:pt x="0" y="48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0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6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5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8"/>
                </a:moveTo>
                <a:cubicBezTo>
                  <a:pt x="79" y="78"/>
                  <a:pt x="79" y="78"/>
                  <a:pt x="79" y="78"/>
                </a:cubicBezTo>
                <a:cubicBezTo>
                  <a:pt x="77" y="78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95"/>
                  <a:pt x="76" y="95"/>
                  <a:pt x="76" y="9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7" y="103"/>
                  <a:pt x="98" y="101"/>
                  <a:pt x="98" y="99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93"/>
                  <a:pt x="98" y="93"/>
                  <a:pt x="98" y="93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8"/>
                  <a:pt x="9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957387" y="3594100"/>
            <a:ext cx="700087" cy="700087"/>
          </a:xfrm>
          <a:custGeom>
            <a:avLst/>
            <a:gdLst/>
            <a:ahLst/>
            <a:cxnLst/>
            <a:rect l="l" t="t" r="r" b="b"/>
            <a:pathLst>
              <a:path w="158" h="158" extrusionOk="0">
                <a:moveTo>
                  <a:pt x="75" y="83"/>
                </a:moveTo>
                <a:cubicBezTo>
                  <a:pt x="149" y="83"/>
                  <a:pt x="149" y="83"/>
                  <a:pt x="149" y="83"/>
                </a:cubicBezTo>
                <a:cubicBezTo>
                  <a:pt x="149" y="124"/>
                  <a:pt x="116" y="158"/>
                  <a:pt x="75" y="158"/>
                </a:cubicBezTo>
                <a:cubicBezTo>
                  <a:pt x="34" y="158"/>
                  <a:pt x="0" y="124"/>
                  <a:pt x="0" y="83"/>
                </a:cubicBezTo>
                <a:cubicBezTo>
                  <a:pt x="0" y="42"/>
                  <a:pt x="34" y="9"/>
                  <a:pt x="75" y="9"/>
                </a:cubicBezTo>
                <a:lnTo>
                  <a:pt x="75" y="83"/>
                </a:lnTo>
                <a:close/>
                <a:moveTo>
                  <a:pt x="84" y="0"/>
                </a:moveTo>
                <a:cubicBezTo>
                  <a:pt x="84" y="74"/>
                  <a:pt x="84" y="74"/>
                  <a:pt x="84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33"/>
                  <a:pt x="125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4054475" y="2314575"/>
            <a:ext cx="730250" cy="735012"/>
          </a:xfrm>
          <a:custGeom>
            <a:avLst/>
            <a:gdLst/>
            <a:ahLst/>
            <a:cxnLst/>
            <a:rect l="l" t="t" r="r" b="b"/>
            <a:pathLst>
              <a:path w="165" h="166" extrusionOk="0">
                <a:moveTo>
                  <a:pt x="162" y="71"/>
                </a:moveTo>
                <a:cubicBezTo>
                  <a:pt x="141" y="68"/>
                  <a:pt x="141" y="68"/>
                  <a:pt x="141" y="68"/>
                </a:cubicBezTo>
                <a:cubicBezTo>
                  <a:pt x="140" y="62"/>
                  <a:pt x="138" y="57"/>
                  <a:pt x="135" y="52"/>
                </a:cubicBezTo>
                <a:cubicBezTo>
                  <a:pt x="147" y="35"/>
                  <a:pt x="147" y="35"/>
                  <a:pt x="147" y="35"/>
                </a:cubicBezTo>
                <a:cubicBezTo>
                  <a:pt x="148" y="34"/>
                  <a:pt x="148" y="32"/>
                  <a:pt x="147" y="31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3" y="17"/>
                  <a:pt x="131" y="17"/>
                  <a:pt x="130" y="18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08" y="28"/>
                  <a:pt x="103" y="25"/>
                  <a:pt x="97" y="24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2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2"/>
                  <a:pt x="70" y="3"/>
                </a:cubicBezTo>
                <a:cubicBezTo>
                  <a:pt x="67" y="24"/>
                  <a:pt x="67" y="24"/>
                  <a:pt x="67" y="24"/>
                </a:cubicBezTo>
                <a:cubicBezTo>
                  <a:pt x="61" y="25"/>
                  <a:pt x="56" y="28"/>
                  <a:pt x="51" y="31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1" y="17"/>
                  <a:pt x="30" y="19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2"/>
                  <a:pt x="17" y="34"/>
                  <a:pt x="18" y="35"/>
                </a:cubicBezTo>
                <a:cubicBezTo>
                  <a:pt x="30" y="52"/>
                  <a:pt x="30" y="52"/>
                  <a:pt x="30" y="52"/>
                </a:cubicBezTo>
                <a:cubicBezTo>
                  <a:pt x="27" y="57"/>
                  <a:pt x="25" y="62"/>
                  <a:pt x="23" y="68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5"/>
                  <a:pt x="3" y="95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4"/>
                  <a:pt x="27" y="109"/>
                  <a:pt x="30" y="114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7" y="132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9"/>
                  <a:pt x="33" y="149"/>
                  <a:pt x="34" y="148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1" y="141"/>
                  <a:pt x="67" y="142"/>
                </a:cubicBezTo>
                <a:cubicBezTo>
                  <a:pt x="70" y="163"/>
                  <a:pt x="70" y="163"/>
                  <a:pt x="70" y="163"/>
                </a:cubicBezTo>
                <a:cubicBezTo>
                  <a:pt x="71" y="164"/>
                  <a:pt x="72" y="166"/>
                  <a:pt x="74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2" y="166"/>
                  <a:pt x="94" y="164"/>
                  <a:pt x="94" y="163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103" y="141"/>
                  <a:pt x="108" y="138"/>
                  <a:pt x="113" y="135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31" y="149"/>
                  <a:pt x="133" y="149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2"/>
                  <a:pt x="147" y="131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38" y="109"/>
                  <a:pt x="140" y="104"/>
                  <a:pt x="141" y="98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3" y="95"/>
                  <a:pt x="165" y="93"/>
                  <a:pt x="165" y="91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5" y="73"/>
                  <a:pt x="163" y="71"/>
                  <a:pt x="162" y="71"/>
                </a:cubicBezTo>
                <a:close/>
                <a:moveTo>
                  <a:pt x="82" y="113"/>
                </a:moveTo>
                <a:cubicBezTo>
                  <a:pt x="65" y="113"/>
                  <a:pt x="52" y="100"/>
                  <a:pt x="52" y="83"/>
                </a:cubicBezTo>
                <a:cubicBezTo>
                  <a:pt x="52" y="66"/>
                  <a:pt x="65" y="53"/>
                  <a:pt x="82" y="53"/>
                </a:cubicBezTo>
                <a:cubicBezTo>
                  <a:pt x="99" y="53"/>
                  <a:pt x="113" y="66"/>
                  <a:pt x="113" y="83"/>
                </a:cubicBezTo>
                <a:cubicBezTo>
                  <a:pt x="113" y="100"/>
                  <a:pt x="99" y="113"/>
                  <a:pt x="82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15">
            <a:extLst>
              <a:ext uri="{FF2B5EF4-FFF2-40B4-BE49-F238E27FC236}">
                <a16:creationId xmlns:a16="http://schemas.microsoft.com/office/drawing/2014/main" id="{50327C46-B01A-4E4D-9C5E-C4E4FC7CFA94}"/>
              </a:ext>
            </a:extLst>
          </p:cNvPr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62"/>
          <p:cNvSpPr/>
          <p:nvPr/>
        </p:nvSpPr>
        <p:spPr>
          <a:xfrm>
            <a:off x="3640137" y="2489200"/>
            <a:ext cx="1687512" cy="2928937"/>
          </a:xfrm>
          <a:custGeom>
            <a:avLst/>
            <a:gdLst/>
            <a:ahLst/>
            <a:cxnLst/>
            <a:rect l="l" t="t" r="r" b="b"/>
            <a:pathLst>
              <a:path w="360" h="624" extrusionOk="0">
                <a:moveTo>
                  <a:pt x="360" y="427"/>
                </a:moveTo>
                <a:cubicBezTo>
                  <a:pt x="303" y="385"/>
                  <a:pt x="261" y="321"/>
                  <a:pt x="249" y="246"/>
                </a:cubicBezTo>
                <a:cubicBezTo>
                  <a:pt x="243" y="210"/>
                  <a:pt x="244" y="174"/>
                  <a:pt x="252" y="140"/>
                </a:cubicBezTo>
                <a:cubicBezTo>
                  <a:pt x="176" y="0"/>
                  <a:pt x="176" y="0"/>
                  <a:pt x="176" y="0"/>
                </a:cubicBezTo>
                <a:cubicBezTo>
                  <a:pt x="22" y="66"/>
                  <a:pt x="22" y="66"/>
                  <a:pt x="22" y="66"/>
                </a:cubicBezTo>
                <a:cubicBezTo>
                  <a:pt x="21" y="70"/>
                  <a:pt x="20" y="74"/>
                  <a:pt x="19" y="78"/>
                </a:cubicBezTo>
                <a:cubicBezTo>
                  <a:pt x="2" y="146"/>
                  <a:pt x="0" y="216"/>
                  <a:pt x="11" y="285"/>
                </a:cubicBezTo>
                <a:cubicBezTo>
                  <a:pt x="22" y="354"/>
                  <a:pt x="47" y="420"/>
                  <a:pt x="84" y="479"/>
                </a:cubicBezTo>
                <a:cubicBezTo>
                  <a:pt x="120" y="536"/>
                  <a:pt x="166" y="585"/>
                  <a:pt x="221" y="624"/>
                </a:cubicBezTo>
                <a:cubicBezTo>
                  <a:pt x="221" y="624"/>
                  <a:pt x="221" y="624"/>
                  <a:pt x="221" y="624"/>
                </a:cubicBezTo>
                <a:cubicBezTo>
                  <a:pt x="206" y="455"/>
                  <a:pt x="206" y="455"/>
                  <a:pt x="206" y="455"/>
                </a:cubicBezTo>
                <a:lnTo>
                  <a:pt x="360" y="427"/>
                </a:ln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62"/>
          <p:cNvSpPr/>
          <p:nvPr/>
        </p:nvSpPr>
        <p:spPr>
          <a:xfrm>
            <a:off x="6086475" y="982662"/>
            <a:ext cx="2292350" cy="2247900"/>
          </a:xfrm>
          <a:custGeom>
            <a:avLst/>
            <a:gdLst/>
            <a:ahLst/>
            <a:cxnLst/>
            <a:rect l="l" t="t" r="r" b="b"/>
            <a:pathLst>
              <a:path w="489" h="479" extrusionOk="0">
                <a:moveTo>
                  <a:pt x="4" y="242"/>
                </a:moveTo>
                <a:cubicBezTo>
                  <a:pt x="116" y="242"/>
                  <a:pt x="217" y="309"/>
                  <a:pt x="260" y="411"/>
                </a:cubicBezTo>
                <a:cubicBezTo>
                  <a:pt x="403" y="479"/>
                  <a:pt x="403" y="479"/>
                  <a:pt x="403" y="479"/>
                </a:cubicBezTo>
                <a:cubicBezTo>
                  <a:pt x="489" y="335"/>
                  <a:pt x="489" y="335"/>
                  <a:pt x="489" y="335"/>
                </a:cubicBezTo>
                <a:cubicBezTo>
                  <a:pt x="477" y="303"/>
                  <a:pt x="462" y="273"/>
                  <a:pt x="444" y="244"/>
                </a:cubicBezTo>
                <a:cubicBezTo>
                  <a:pt x="408" y="187"/>
                  <a:pt x="362" y="138"/>
                  <a:pt x="307" y="99"/>
                </a:cubicBezTo>
                <a:cubicBezTo>
                  <a:pt x="252" y="59"/>
                  <a:pt x="191" y="31"/>
                  <a:pt x="126" y="15"/>
                </a:cubicBezTo>
                <a:cubicBezTo>
                  <a:pt x="84" y="5"/>
                  <a:pt x="42" y="0"/>
                  <a:pt x="0" y="1"/>
                </a:cubicBezTo>
                <a:cubicBezTo>
                  <a:pt x="112" y="129"/>
                  <a:pt x="112" y="129"/>
                  <a:pt x="112" y="129"/>
                </a:cubicBezTo>
                <a:lnTo>
                  <a:pt x="4" y="242"/>
                </a:ln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62"/>
          <p:cNvSpPr/>
          <p:nvPr/>
        </p:nvSpPr>
        <p:spPr>
          <a:xfrm>
            <a:off x="4699000" y="4497387"/>
            <a:ext cx="2851150" cy="1398587"/>
          </a:xfrm>
          <a:custGeom>
            <a:avLst/>
            <a:gdLst/>
            <a:ahLst/>
            <a:cxnLst/>
            <a:rect l="l" t="t" r="r" b="b"/>
            <a:pathLst>
              <a:path w="608" h="298" extrusionOk="0">
                <a:moveTo>
                  <a:pt x="463" y="0"/>
                </a:moveTo>
                <a:cubicBezTo>
                  <a:pt x="429" y="25"/>
                  <a:pt x="389" y="42"/>
                  <a:pt x="344" y="49"/>
                </a:cubicBezTo>
                <a:cubicBezTo>
                  <a:pt x="277" y="60"/>
                  <a:pt x="211" y="46"/>
                  <a:pt x="157" y="14"/>
                </a:cubicBezTo>
                <a:cubicBezTo>
                  <a:pt x="0" y="43"/>
                  <a:pt x="0" y="43"/>
                  <a:pt x="0" y="43"/>
                </a:cubicBezTo>
                <a:cubicBezTo>
                  <a:pt x="16" y="210"/>
                  <a:pt x="16" y="210"/>
                  <a:pt x="16" y="210"/>
                </a:cubicBezTo>
                <a:cubicBezTo>
                  <a:pt x="65" y="242"/>
                  <a:pt x="119" y="265"/>
                  <a:pt x="177" y="279"/>
                </a:cubicBezTo>
                <a:cubicBezTo>
                  <a:pt x="245" y="296"/>
                  <a:pt x="314" y="298"/>
                  <a:pt x="383" y="287"/>
                </a:cubicBezTo>
                <a:cubicBezTo>
                  <a:pt x="453" y="276"/>
                  <a:pt x="518" y="251"/>
                  <a:pt x="577" y="214"/>
                </a:cubicBezTo>
                <a:cubicBezTo>
                  <a:pt x="588" y="207"/>
                  <a:pt x="598" y="200"/>
                  <a:pt x="608" y="193"/>
                </a:cubicBezTo>
                <a:cubicBezTo>
                  <a:pt x="442" y="155"/>
                  <a:pt x="442" y="155"/>
                  <a:pt x="442" y="155"/>
                </a:cubicBezTo>
                <a:lnTo>
                  <a:pt x="463" y="0"/>
                </a:ln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62"/>
          <p:cNvSpPr/>
          <p:nvPr/>
        </p:nvSpPr>
        <p:spPr>
          <a:xfrm>
            <a:off x="6869112" y="2662237"/>
            <a:ext cx="1697037" cy="2665412"/>
          </a:xfrm>
          <a:custGeom>
            <a:avLst/>
            <a:gdLst/>
            <a:ahLst/>
            <a:cxnLst/>
            <a:rect l="l" t="t" r="r" b="b"/>
            <a:pathLst>
              <a:path w="362" h="568" extrusionOk="0">
                <a:moveTo>
                  <a:pt x="331" y="0"/>
                </a:moveTo>
                <a:cubicBezTo>
                  <a:pt x="244" y="146"/>
                  <a:pt x="244" y="146"/>
                  <a:pt x="244" y="146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107" y="91"/>
                  <a:pt x="110" y="105"/>
                  <a:pt x="113" y="118"/>
                </a:cubicBezTo>
                <a:cubicBezTo>
                  <a:pt x="129" y="217"/>
                  <a:pt x="91" y="312"/>
                  <a:pt x="21" y="374"/>
                </a:cubicBezTo>
                <a:cubicBezTo>
                  <a:pt x="0" y="531"/>
                  <a:pt x="0" y="531"/>
                  <a:pt x="0" y="531"/>
                </a:cubicBezTo>
                <a:cubicBezTo>
                  <a:pt x="164" y="568"/>
                  <a:pt x="164" y="568"/>
                  <a:pt x="164" y="568"/>
                </a:cubicBezTo>
                <a:cubicBezTo>
                  <a:pt x="200" y="539"/>
                  <a:pt x="232" y="506"/>
                  <a:pt x="259" y="468"/>
                </a:cubicBezTo>
                <a:cubicBezTo>
                  <a:pt x="299" y="413"/>
                  <a:pt x="327" y="352"/>
                  <a:pt x="343" y="286"/>
                </a:cubicBezTo>
                <a:cubicBezTo>
                  <a:pt x="359" y="218"/>
                  <a:pt x="362" y="149"/>
                  <a:pt x="350" y="79"/>
                </a:cubicBezTo>
                <a:cubicBezTo>
                  <a:pt x="346" y="52"/>
                  <a:pt x="339" y="26"/>
                  <a:pt x="331" y="0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62"/>
          <p:cNvSpPr/>
          <p:nvPr/>
        </p:nvSpPr>
        <p:spPr>
          <a:xfrm>
            <a:off x="3775075" y="992187"/>
            <a:ext cx="2714625" cy="2027237"/>
          </a:xfrm>
          <a:custGeom>
            <a:avLst/>
            <a:gdLst/>
            <a:ahLst/>
            <a:cxnLst/>
            <a:rect l="l" t="t" r="r" b="b"/>
            <a:pathLst>
              <a:path w="579" h="432" extrusionOk="0">
                <a:moveTo>
                  <a:pt x="230" y="432"/>
                </a:moveTo>
                <a:cubicBezTo>
                  <a:pt x="262" y="336"/>
                  <a:pt x="344" y="261"/>
                  <a:pt x="451" y="243"/>
                </a:cubicBezTo>
                <a:cubicBezTo>
                  <a:pt x="457" y="242"/>
                  <a:pt x="464" y="242"/>
                  <a:pt x="470" y="241"/>
                </a:cubicBezTo>
                <a:cubicBezTo>
                  <a:pt x="579" y="126"/>
                  <a:pt x="579" y="126"/>
                  <a:pt x="579" y="126"/>
                </a:cubicBezTo>
                <a:cubicBezTo>
                  <a:pt x="468" y="0"/>
                  <a:pt x="468" y="0"/>
                  <a:pt x="468" y="0"/>
                </a:cubicBezTo>
                <a:cubicBezTo>
                  <a:pt x="450" y="1"/>
                  <a:pt x="431" y="3"/>
                  <a:pt x="412" y="6"/>
                </a:cubicBezTo>
                <a:cubicBezTo>
                  <a:pt x="342" y="17"/>
                  <a:pt x="277" y="42"/>
                  <a:pt x="218" y="79"/>
                </a:cubicBezTo>
                <a:cubicBezTo>
                  <a:pt x="161" y="115"/>
                  <a:pt x="112" y="161"/>
                  <a:pt x="73" y="216"/>
                </a:cubicBezTo>
                <a:cubicBezTo>
                  <a:pt x="41" y="261"/>
                  <a:pt x="16" y="310"/>
                  <a:pt x="0" y="362"/>
                </a:cubicBezTo>
                <a:cubicBezTo>
                  <a:pt x="156" y="295"/>
                  <a:pt x="156" y="295"/>
                  <a:pt x="156" y="295"/>
                </a:cubicBezTo>
                <a:lnTo>
                  <a:pt x="230" y="432"/>
                </a:ln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62"/>
          <p:cNvSpPr/>
          <p:nvPr/>
        </p:nvSpPr>
        <p:spPr>
          <a:xfrm>
            <a:off x="7502525" y="3916362"/>
            <a:ext cx="595312" cy="712787"/>
          </a:xfrm>
          <a:custGeom>
            <a:avLst/>
            <a:gdLst/>
            <a:ahLst/>
            <a:cxnLst/>
            <a:rect l="l" t="t" r="r" b="b"/>
            <a:pathLst>
              <a:path w="127" h="152" extrusionOk="0">
                <a:moveTo>
                  <a:pt x="85" y="146"/>
                </a:moveTo>
                <a:cubicBezTo>
                  <a:pt x="85" y="149"/>
                  <a:pt x="83" y="152"/>
                  <a:pt x="80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5" y="152"/>
                  <a:pt x="43" y="149"/>
                  <a:pt x="43" y="146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3" y="144"/>
                  <a:pt x="45" y="141"/>
                  <a:pt x="48" y="14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83" y="141"/>
                  <a:pt x="85" y="144"/>
                  <a:pt x="85" y="146"/>
                </a:cubicBezTo>
                <a:close/>
                <a:moveTo>
                  <a:pt x="85" y="133"/>
                </a:moveTo>
                <a:cubicBezTo>
                  <a:pt x="85" y="130"/>
                  <a:pt x="83" y="127"/>
                  <a:pt x="80" y="127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45" y="127"/>
                  <a:pt x="43" y="130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6"/>
                  <a:pt x="45" y="138"/>
                  <a:pt x="48" y="138"/>
                </a:cubicBezTo>
                <a:cubicBezTo>
                  <a:pt x="80" y="138"/>
                  <a:pt x="80" y="138"/>
                  <a:pt x="80" y="138"/>
                </a:cubicBezTo>
                <a:cubicBezTo>
                  <a:pt x="83" y="138"/>
                  <a:pt x="85" y="136"/>
                  <a:pt x="85" y="133"/>
                </a:cubicBezTo>
                <a:close/>
                <a:moveTo>
                  <a:pt x="69" y="75"/>
                </a:moveTo>
                <a:cubicBezTo>
                  <a:pt x="62" y="75"/>
                  <a:pt x="62" y="75"/>
                  <a:pt x="62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61" y="124"/>
                  <a:pt x="62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6" y="124"/>
                  <a:pt x="67" y="124"/>
                  <a:pt x="69" y="124"/>
                </a:cubicBezTo>
                <a:lnTo>
                  <a:pt x="69" y="75"/>
                </a:lnTo>
                <a:close/>
                <a:moveTo>
                  <a:pt x="46" y="55"/>
                </a:moveTo>
                <a:cubicBezTo>
                  <a:pt x="42" y="55"/>
                  <a:pt x="39" y="58"/>
                  <a:pt x="39" y="62"/>
                </a:cubicBezTo>
                <a:cubicBezTo>
                  <a:pt x="39" y="67"/>
                  <a:pt x="42" y="70"/>
                  <a:pt x="46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1" y="55"/>
                  <a:pt x="46" y="55"/>
                </a:cubicBezTo>
                <a:close/>
                <a:moveTo>
                  <a:pt x="89" y="62"/>
                </a:moveTo>
                <a:cubicBezTo>
                  <a:pt x="89" y="58"/>
                  <a:pt x="86" y="55"/>
                  <a:pt x="82" y="55"/>
                </a:cubicBezTo>
                <a:cubicBezTo>
                  <a:pt x="77" y="55"/>
                  <a:pt x="74" y="58"/>
                  <a:pt x="74" y="62"/>
                </a:cubicBezTo>
                <a:cubicBezTo>
                  <a:pt x="74" y="70"/>
                  <a:pt x="74" y="70"/>
                  <a:pt x="74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6" y="70"/>
                  <a:pt x="89" y="67"/>
                  <a:pt x="89" y="62"/>
                </a:cubicBezTo>
                <a:close/>
                <a:moveTo>
                  <a:pt x="106" y="49"/>
                </a:moveTo>
                <a:cubicBezTo>
                  <a:pt x="103" y="35"/>
                  <a:pt x="86" y="21"/>
                  <a:pt x="64" y="21"/>
                </a:cubicBezTo>
                <a:cubicBezTo>
                  <a:pt x="42" y="21"/>
                  <a:pt x="26" y="35"/>
                  <a:pt x="22" y="49"/>
                </a:cubicBezTo>
                <a:cubicBezTo>
                  <a:pt x="20" y="59"/>
                  <a:pt x="22" y="69"/>
                  <a:pt x="27" y="78"/>
                </a:cubicBezTo>
                <a:cubicBezTo>
                  <a:pt x="31" y="87"/>
                  <a:pt x="36" y="94"/>
                  <a:pt x="40" y="102"/>
                </a:cubicBezTo>
                <a:cubicBezTo>
                  <a:pt x="42" y="107"/>
                  <a:pt x="43" y="114"/>
                  <a:pt x="44" y="119"/>
                </a:cubicBezTo>
                <a:cubicBezTo>
                  <a:pt x="45" y="123"/>
                  <a:pt x="46" y="124"/>
                  <a:pt x="51" y="124"/>
                </a:cubicBezTo>
                <a:cubicBezTo>
                  <a:pt x="52" y="124"/>
                  <a:pt x="53" y="124"/>
                  <a:pt x="54" y="124"/>
                </a:cubicBezTo>
                <a:cubicBezTo>
                  <a:pt x="54" y="75"/>
                  <a:pt x="54" y="75"/>
                  <a:pt x="54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3" y="75"/>
                  <a:pt x="40" y="74"/>
                  <a:pt x="38" y="71"/>
                </a:cubicBezTo>
                <a:cubicBezTo>
                  <a:pt x="35" y="69"/>
                  <a:pt x="34" y="66"/>
                  <a:pt x="34" y="62"/>
                </a:cubicBezTo>
                <a:cubicBezTo>
                  <a:pt x="34" y="59"/>
                  <a:pt x="35" y="56"/>
                  <a:pt x="38" y="54"/>
                </a:cubicBezTo>
                <a:cubicBezTo>
                  <a:pt x="40" y="51"/>
                  <a:pt x="43" y="50"/>
                  <a:pt x="46" y="50"/>
                </a:cubicBezTo>
                <a:cubicBezTo>
                  <a:pt x="53" y="50"/>
                  <a:pt x="59" y="55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70"/>
                  <a:pt x="59" y="70"/>
                  <a:pt x="59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59"/>
                  <a:pt x="70" y="56"/>
                  <a:pt x="73" y="54"/>
                </a:cubicBezTo>
                <a:cubicBezTo>
                  <a:pt x="75" y="51"/>
                  <a:pt x="78" y="50"/>
                  <a:pt x="82" y="50"/>
                </a:cubicBezTo>
                <a:cubicBezTo>
                  <a:pt x="85" y="50"/>
                  <a:pt x="88" y="51"/>
                  <a:pt x="90" y="54"/>
                </a:cubicBezTo>
                <a:cubicBezTo>
                  <a:pt x="93" y="56"/>
                  <a:pt x="94" y="59"/>
                  <a:pt x="94" y="62"/>
                </a:cubicBezTo>
                <a:cubicBezTo>
                  <a:pt x="94" y="66"/>
                  <a:pt x="93" y="69"/>
                  <a:pt x="90" y="71"/>
                </a:cubicBezTo>
                <a:cubicBezTo>
                  <a:pt x="88" y="74"/>
                  <a:pt x="85" y="75"/>
                  <a:pt x="82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5" y="124"/>
                  <a:pt x="76" y="124"/>
                  <a:pt x="77" y="124"/>
                </a:cubicBezTo>
                <a:cubicBezTo>
                  <a:pt x="82" y="124"/>
                  <a:pt x="83" y="123"/>
                  <a:pt x="84" y="119"/>
                </a:cubicBezTo>
                <a:cubicBezTo>
                  <a:pt x="85" y="114"/>
                  <a:pt x="86" y="107"/>
                  <a:pt x="88" y="102"/>
                </a:cubicBezTo>
                <a:cubicBezTo>
                  <a:pt x="92" y="94"/>
                  <a:pt x="97" y="87"/>
                  <a:pt x="101" y="78"/>
                </a:cubicBezTo>
                <a:cubicBezTo>
                  <a:pt x="106" y="69"/>
                  <a:pt x="109" y="59"/>
                  <a:pt x="106" y="49"/>
                </a:cubicBezTo>
                <a:close/>
                <a:moveTo>
                  <a:pt x="69" y="5"/>
                </a:moveTo>
                <a:cubicBezTo>
                  <a:pt x="69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1" y="0"/>
                  <a:pt x="59" y="2"/>
                  <a:pt x="59" y="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6"/>
                  <a:pt x="61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7" y="18"/>
                  <a:pt x="69" y="16"/>
                  <a:pt x="69" y="13"/>
                </a:cubicBezTo>
                <a:lnTo>
                  <a:pt x="69" y="5"/>
                </a:lnTo>
                <a:close/>
                <a:moveTo>
                  <a:pt x="94" y="12"/>
                </a:moveTo>
                <a:cubicBezTo>
                  <a:pt x="95" y="10"/>
                  <a:pt x="95" y="7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0" y="5"/>
                  <a:pt x="87" y="6"/>
                  <a:pt x="86" y="8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8"/>
                  <a:pt x="82" y="21"/>
                  <a:pt x="8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6" y="23"/>
                  <a:pt x="89" y="22"/>
                  <a:pt x="90" y="20"/>
                </a:cubicBezTo>
                <a:lnTo>
                  <a:pt x="94" y="12"/>
                </a:lnTo>
                <a:close/>
                <a:moveTo>
                  <a:pt x="113" y="27"/>
                </a:moveTo>
                <a:cubicBezTo>
                  <a:pt x="115" y="26"/>
                  <a:pt x="115" y="23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19"/>
                  <a:pt x="109" y="19"/>
                  <a:pt x="107" y="20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8"/>
                  <a:pt x="99" y="31"/>
                  <a:pt x="100" y="33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2" y="34"/>
                  <a:pt x="105" y="35"/>
                  <a:pt x="107" y="33"/>
                </a:cubicBezTo>
                <a:lnTo>
                  <a:pt x="113" y="27"/>
                </a:lnTo>
                <a:close/>
                <a:moveTo>
                  <a:pt x="123" y="50"/>
                </a:moveTo>
                <a:cubicBezTo>
                  <a:pt x="126" y="49"/>
                  <a:pt x="127" y="47"/>
                  <a:pt x="127" y="45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26" y="42"/>
                  <a:pt x="124" y="40"/>
                  <a:pt x="121" y="41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0" y="43"/>
                  <a:pt x="109" y="45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50"/>
                  <a:pt x="112" y="52"/>
                  <a:pt x="115" y="51"/>
                </a:cubicBezTo>
                <a:lnTo>
                  <a:pt x="123" y="50"/>
                </a:lnTo>
                <a:close/>
                <a:moveTo>
                  <a:pt x="121" y="75"/>
                </a:moveTo>
                <a:cubicBezTo>
                  <a:pt x="123" y="75"/>
                  <a:pt x="126" y="74"/>
                  <a:pt x="126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7" y="69"/>
                  <a:pt x="125" y="66"/>
                  <a:pt x="123" y="66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2" y="63"/>
                  <a:pt x="110" y="65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70"/>
                  <a:pt x="110" y="72"/>
                  <a:pt x="113" y="73"/>
                </a:cubicBezTo>
                <a:lnTo>
                  <a:pt x="121" y="75"/>
                </a:lnTo>
                <a:close/>
                <a:moveTo>
                  <a:pt x="37" y="20"/>
                </a:moveTo>
                <a:cubicBezTo>
                  <a:pt x="39" y="22"/>
                  <a:pt x="41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1"/>
                  <a:pt x="47" y="18"/>
                  <a:pt x="45" y="16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6"/>
                  <a:pt x="37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3" y="35"/>
                  <a:pt x="26" y="34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6"/>
                  <a:pt x="14" y="27"/>
                </a:cubicBezTo>
                <a:lnTo>
                  <a:pt x="21" y="33"/>
                </a:lnTo>
                <a:close/>
                <a:moveTo>
                  <a:pt x="13" y="51"/>
                </a:moveTo>
                <a:cubicBezTo>
                  <a:pt x="15" y="52"/>
                  <a:pt x="18" y="50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5"/>
                  <a:pt x="17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0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49"/>
                  <a:pt x="4" y="50"/>
                </a:cubicBezTo>
                <a:lnTo>
                  <a:pt x="13" y="51"/>
                </a:lnTo>
                <a:close/>
                <a:moveTo>
                  <a:pt x="15" y="73"/>
                </a:moveTo>
                <a:cubicBezTo>
                  <a:pt x="17" y="72"/>
                  <a:pt x="19" y="70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6" y="63"/>
                  <a:pt x="13" y="64"/>
                </a:cubicBezTo>
                <a:cubicBezTo>
                  <a:pt x="5" y="66"/>
                  <a:pt x="5" y="66"/>
                  <a:pt x="5" y="66"/>
                </a:cubicBezTo>
                <a:cubicBezTo>
                  <a:pt x="2" y="66"/>
                  <a:pt x="1" y="69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4"/>
                  <a:pt x="4" y="75"/>
                  <a:pt x="7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62"/>
          <p:cNvSpPr/>
          <p:nvPr/>
        </p:nvSpPr>
        <p:spPr>
          <a:xfrm>
            <a:off x="4075112" y="3460750"/>
            <a:ext cx="460375" cy="671512"/>
          </a:xfrm>
          <a:custGeom>
            <a:avLst/>
            <a:gdLst/>
            <a:ahLst/>
            <a:cxnLst/>
            <a:rect l="l" t="t" r="r" b="b"/>
            <a:pathLst>
              <a:path w="98" h="143" extrusionOk="0">
                <a:moveTo>
                  <a:pt x="59" y="127"/>
                </a:moveTo>
                <a:cubicBezTo>
                  <a:pt x="59" y="138"/>
                  <a:pt x="59" y="138"/>
                  <a:pt x="59" y="138"/>
                </a:cubicBezTo>
                <a:cubicBezTo>
                  <a:pt x="59" y="141"/>
                  <a:pt x="56" y="143"/>
                  <a:pt x="53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2" y="143"/>
                  <a:pt x="39" y="141"/>
                  <a:pt x="39" y="138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22" y="123"/>
                  <a:pt x="4" y="114"/>
                  <a:pt x="4" y="107"/>
                </a:cubicBezTo>
                <a:cubicBezTo>
                  <a:pt x="4" y="103"/>
                  <a:pt x="7" y="99"/>
                  <a:pt x="7" y="99"/>
                </a:cubicBezTo>
                <a:cubicBezTo>
                  <a:pt x="11" y="94"/>
                  <a:pt x="15" y="93"/>
                  <a:pt x="20" y="96"/>
                </a:cubicBezTo>
                <a:cubicBezTo>
                  <a:pt x="20" y="96"/>
                  <a:pt x="37" y="107"/>
                  <a:pt x="50" y="107"/>
                </a:cubicBezTo>
                <a:cubicBezTo>
                  <a:pt x="68" y="107"/>
                  <a:pt x="75" y="101"/>
                  <a:pt x="75" y="95"/>
                </a:cubicBezTo>
                <a:cubicBezTo>
                  <a:pt x="75" y="92"/>
                  <a:pt x="72" y="86"/>
                  <a:pt x="57" y="83"/>
                </a:cubicBezTo>
                <a:cubicBezTo>
                  <a:pt x="55" y="82"/>
                  <a:pt x="40" y="79"/>
                  <a:pt x="37" y="78"/>
                </a:cubicBezTo>
                <a:cubicBezTo>
                  <a:pt x="17" y="73"/>
                  <a:pt x="0" y="66"/>
                  <a:pt x="0" y="47"/>
                </a:cubicBezTo>
                <a:cubicBezTo>
                  <a:pt x="0" y="31"/>
                  <a:pt x="13" y="18"/>
                  <a:pt x="39" y="16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2"/>
                  <a:pt x="42" y="0"/>
                  <a:pt x="4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6" y="0"/>
                  <a:pt x="59" y="2"/>
                  <a:pt x="59" y="5"/>
                </a:cubicBezTo>
                <a:cubicBezTo>
                  <a:pt x="59" y="17"/>
                  <a:pt x="59" y="17"/>
                  <a:pt x="59" y="17"/>
                </a:cubicBezTo>
                <a:cubicBezTo>
                  <a:pt x="75" y="20"/>
                  <a:pt x="91" y="29"/>
                  <a:pt x="91" y="36"/>
                </a:cubicBezTo>
                <a:cubicBezTo>
                  <a:pt x="91" y="40"/>
                  <a:pt x="85" y="44"/>
                  <a:pt x="85" y="44"/>
                </a:cubicBezTo>
                <a:cubicBezTo>
                  <a:pt x="81" y="48"/>
                  <a:pt x="78" y="49"/>
                  <a:pt x="73" y="45"/>
                </a:cubicBezTo>
                <a:cubicBezTo>
                  <a:pt x="73" y="45"/>
                  <a:pt x="60" y="36"/>
                  <a:pt x="48" y="36"/>
                </a:cubicBezTo>
                <a:cubicBezTo>
                  <a:pt x="30" y="36"/>
                  <a:pt x="23" y="41"/>
                  <a:pt x="23" y="47"/>
                </a:cubicBezTo>
                <a:cubicBezTo>
                  <a:pt x="23" y="51"/>
                  <a:pt x="28" y="54"/>
                  <a:pt x="46" y="58"/>
                </a:cubicBezTo>
                <a:cubicBezTo>
                  <a:pt x="49" y="59"/>
                  <a:pt x="61" y="62"/>
                  <a:pt x="64" y="63"/>
                </a:cubicBezTo>
                <a:cubicBezTo>
                  <a:pt x="87" y="68"/>
                  <a:pt x="98" y="80"/>
                  <a:pt x="98" y="95"/>
                </a:cubicBezTo>
                <a:cubicBezTo>
                  <a:pt x="98" y="110"/>
                  <a:pt x="86" y="124"/>
                  <a:pt x="59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62"/>
          <p:cNvSpPr/>
          <p:nvPr/>
        </p:nvSpPr>
        <p:spPr>
          <a:xfrm>
            <a:off x="4886325" y="1517650"/>
            <a:ext cx="638175" cy="534987"/>
          </a:xfrm>
          <a:custGeom>
            <a:avLst/>
            <a:gdLst/>
            <a:ahLst/>
            <a:cxnLst/>
            <a:rect l="l" t="t" r="r" b="b"/>
            <a:pathLst>
              <a:path w="136" h="114" extrusionOk="0">
                <a:moveTo>
                  <a:pt x="19" y="93"/>
                </a:moveTo>
                <a:cubicBezTo>
                  <a:pt x="19" y="62"/>
                  <a:pt x="19" y="62"/>
                  <a:pt x="19" y="62"/>
                </a:cubicBezTo>
                <a:cubicBezTo>
                  <a:pt x="19" y="60"/>
                  <a:pt x="21" y="58"/>
                  <a:pt x="23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3" y="58"/>
                  <a:pt x="35" y="60"/>
                  <a:pt x="35" y="62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6"/>
                  <a:pt x="33" y="98"/>
                  <a:pt x="31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1" y="98"/>
                  <a:pt x="19" y="96"/>
                  <a:pt x="19" y="93"/>
                </a:cubicBezTo>
                <a:close/>
                <a:moveTo>
                  <a:pt x="50" y="47"/>
                </a:moveTo>
                <a:cubicBezTo>
                  <a:pt x="48" y="47"/>
                  <a:pt x="46" y="49"/>
                  <a:pt x="46" y="52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6"/>
                  <a:pt x="48" y="98"/>
                  <a:pt x="50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60" y="98"/>
                  <a:pt x="62" y="96"/>
                  <a:pt x="62" y="93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49"/>
                  <a:pt x="60" y="47"/>
                  <a:pt x="58" y="47"/>
                </a:cubicBezTo>
                <a:lnTo>
                  <a:pt x="50" y="47"/>
                </a:lnTo>
                <a:close/>
                <a:moveTo>
                  <a:pt x="77" y="38"/>
                </a:moveTo>
                <a:cubicBezTo>
                  <a:pt x="75" y="38"/>
                  <a:pt x="73" y="40"/>
                  <a:pt x="73" y="42"/>
                </a:cubicBezTo>
                <a:cubicBezTo>
                  <a:pt x="73" y="93"/>
                  <a:pt x="73" y="93"/>
                  <a:pt x="73" y="93"/>
                </a:cubicBezTo>
                <a:cubicBezTo>
                  <a:pt x="73" y="96"/>
                  <a:pt x="75" y="98"/>
                  <a:pt x="77" y="98"/>
                </a:cubicBezTo>
                <a:cubicBezTo>
                  <a:pt x="85" y="98"/>
                  <a:pt x="85" y="98"/>
                  <a:pt x="85" y="98"/>
                </a:cubicBezTo>
                <a:cubicBezTo>
                  <a:pt x="87" y="98"/>
                  <a:pt x="89" y="96"/>
                  <a:pt x="89" y="93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0"/>
                  <a:pt x="87" y="38"/>
                  <a:pt x="85" y="38"/>
                </a:cubicBezTo>
                <a:lnTo>
                  <a:pt x="77" y="38"/>
                </a:lnTo>
                <a:close/>
                <a:moveTo>
                  <a:pt x="105" y="28"/>
                </a:moveTo>
                <a:cubicBezTo>
                  <a:pt x="102" y="28"/>
                  <a:pt x="100" y="30"/>
                  <a:pt x="100" y="3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0" y="96"/>
                  <a:pt x="102" y="98"/>
                  <a:pt x="105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5" y="98"/>
                  <a:pt x="117" y="96"/>
                  <a:pt x="117" y="9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0"/>
                  <a:pt x="115" y="28"/>
                  <a:pt x="112" y="28"/>
                </a:cubicBezTo>
                <a:lnTo>
                  <a:pt x="105" y="28"/>
                </a:lnTo>
                <a:close/>
                <a:moveTo>
                  <a:pt x="21" y="46"/>
                </a:moveTo>
                <a:cubicBezTo>
                  <a:pt x="50" y="41"/>
                  <a:pt x="77" y="30"/>
                  <a:pt x="101" y="16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12" y="6"/>
                  <a:pt x="112" y="6"/>
                  <a:pt x="112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9" y="10"/>
                  <a:pt x="99" y="10"/>
                  <a:pt x="99" y="10"/>
                </a:cubicBezTo>
                <a:cubicBezTo>
                  <a:pt x="75" y="25"/>
                  <a:pt x="48" y="35"/>
                  <a:pt x="20" y="40"/>
                </a:cubicBezTo>
                <a:lnTo>
                  <a:pt x="21" y="46"/>
                </a:lnTo>
                <a:close/>
                <a:moveTo>
                  <a:pt x="136" y="106"/>
                </a:moveTo>
                <a:cubicBezTo>
                  <a:pt x="122" y="98"/>
                  <a:pt x="122" y="98"/>
                  <a:pt x="122" y="98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1" y="14"/>
                  <a:pt x="11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114"/>
                  <a:pt x="122" y="114"/>
                  <a:pt x="122" y="114"/>
                </a:cubicBezTo>
                <a:lnTo>
                  <a:pt x="136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62"/>
          <p:cNvSpPr/>
          <p:nvPr/>
        </p:nvSpPr>
        <p:spPr>
          <a:xfrm>
            <a:off x="5440362" y="5003800"/>
            <a:ext cx="806450" cy="539750"/>
          </a:xfrm>
          <a:custGeom>
            <a:avLst/>
            <a:gdLst/>
            <a:ahLst/>
            <a:cxnLst/>
            <a:rect l="l" t="t" r="r" b="b"/>
            <a:pathLst>
              <a:path w="172" h="115" extrusionOk="0">
                <a:moveTo>
                  <a:pt x="137" y="11"/>
                </a:moveTo>
                <a:cubicBezTo>
                  <a:pt x="153" y="51"/>
                  <a:pt x="153" y="51"/>
                  <a:pt x="153" y="5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2" y="50"/>
                  <a:pt x="90" y="23"/>
                  <a:pt x="87" y="22"/>
                </a:cubicBezTo>
                <a:cubicBezTo>
                  <a:pt x="85" y="22"/>
                  <a:pt x="75" y="26"/>
                  <a:pt x="74" y="26"/>
                </a:cubicBezTo>
                <a:cubicBezTo>
                  <a:pt x="74" y="26"/>
                  <a:pt x="68" y="28"/>
                  <a:pt x="62" y="28"/>
                </a:cubicBezTo>
                <a:cubicBezTo>
                  <a:pt x="60" y="28"/>
                  <a:pt x="58" y="28"/>
                  <a:pt x="57" y="27"/>
                </a:cubicBezTo>
                <a:cubicBezTo>
                  <a:pt x="55" y="26"/>
                  <a:pt x="55" y="25"/>
                  <a:pt x="55" y="24"/>
                </a:cubicBezTo>
                <a:cubicBezTo>
                  <a:pt x="55" y="22"/>
                  <a:pt x="57" y="20"/>
                  <a:pt x="58" y="19"/>
                </a:cubicBezTo>
                <a:cubicBezTo>
                  <a:pt x="67" y="15"/>
                  <a:pt x="90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8" y="6"/>
                  <a:pt x="133" y="11"/>
                  <a:pt x="137" y="11"/>
                </a:cubicBezTo>
                <a:close/>
                <a:moveTo>
                  <a:pt x="151" y="0"/>
                </a:moveTo>
                <a:cubicBezTo>
                  <a:pt x="150" y="0"/>
                  <a:pt x="150" y="0"/>
                  <a:pt x="149" y="0"/>
                </a:cubicBezTo>
                <a:cubicBezTo>
                  <a:pt x="143" y="3"/>
                  <a:pt x="143" y="3"/>
                  <a:pt x="143" y="3"/>
                </a:cubicBezTo>
                <a:cubicBezTo>
                  <a:pt x="141" y="3"/>
                  <a:pt x="141" y="4"/>
                  <a:pt x="140" y="5"/>
                </a:cubicBezTo>
                <a:cubicBezTo>
                  <a:pt x="140" y="6"/>
                  <a:pt x="140" y="8"/>
                  <a:pt x="140" y="9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8" y="53"/>
                  <a:pt x="160" y="54"/>
                  <a:pt x="162" y="53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70" y="50"/>
                  <a:pt x="171" y="49"/>
                  <a:pt x="171" y="48"/>
                </a:cubicBezTo>
                <a:cubicBezTo>
                  <a:pt x="172" y="47"/>
                  <a:pt x="172" y="46"/>
                  <a:pt x="171" y="45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1"/>
                  <a:pt x="153" y="0"/>
                  <a:pt x="151" y="0"/>
                </a:cubicBezTo>
                <a:close/>
                <a:moveTo>
                  <a:pt x="0" y="57"/>
                </a:moveTo>
                <a:cubicBezTo>
                  <a:pt x="0" y="59"/>
                  <a:pt x="0" y="60"/>
                  <a:pt x="1" y="61"/>
                </a:cubicBezTo>
                <a:cubicBezTo>
                  <a:pt x="2" y="61"/>
                  <a:pt x="3" y="62"/>
                  <a:pt x="4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4" y="63"/>
                  <a:pt x="16" y="61"/>
                  <a:pt x="16" y="5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0"/>
                  <a:pt x="19" y="9"/>
                  <a:pt x="18" y="8"/>
                </a:cubicBezTo>
                <a:cubicBezTo>
                  <a:pt x="18" y="7"/>
                  <a:pt x="17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7"/>
                </a:lnTo>
                <a:close/>
                <a:moveTo>
                  <a:pt x="71" y="99"/>
                </a:moveTo>
                <a:cubicBezTo>
                  <a:pt x="70" y="98"/>
                  <a:pt x="69" y="96"/>
                  <a:pt x="68" y="95"/>
                </a:cubicBezTo>
                <a:cubicBezTo>
                  <a:pt x="65" y="93"/>
                  <a:pt x="62" y="93"/>
                  <a:pt x="59" y="96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49" y="109"/>
                  <a:pt x="53" y="112"/>
                  <a:pt x="54" y="113"/>
                </a:cubicBezTo>
                <a:cubicBezTo>
                  <a:pt x="55" y="114"/>
                  <a:pt x="57" y="115"/>
                  <a:pt x="58" y="115"/>
                </a:cubicBezTo>
                <a:cubicBezTo>
                  <a:pt x="60" y="115"/>
                  <a:pt x="61" y="114"/>
                  <a:pt x="63" y="112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70" y="103"/>
                  <a:pt x="71" y="101"/>
                  <a:pt x="71" y="99"/>
                </a:cubicBezTo>
                <a:close/>
                <a:moveTo>
                  <a:pt x="37" y="96"/>
                </a:moveTo>
                <a:cubicBezTo>
                  <a:pt x="35" y="99"/>
                  <a:pt x="35" y="102"/>
                  <a:pt x="39" y="105"/>
                </a:cubicBezTo>
                <a:cubicBezTo>
                  <a:pt x="42" y="107"/>
                  <a:pt x="45" y="107"/>
                  <a:pt x="48" y="104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89"/>
                  <a:pt x="56" y="86"/>
                  <a:pt x="55" y="85"/>
                </a:cubicBezTo>
                <a:cubicBezTo>
                  <a:pt x="52" y="82"/>
                  <a:pt x="49" y="83"/>
                  <a:pt x="46" y="86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1" y="92"/>
                  <a:pt x="41" y="92"/>
                  <a:pt x="41" y="92"/>
                </a:cubicBezTo>
                <a:lnTo>
                  <a:pt x="37" y="96"/>
                </a:lnTo>
                <a:close/>
                <a:moveTo>
                  <a:pt x="25" y="85"/>
                </a:moveTo>
                <a:cubicBezTo>
                  <a:pt x="24" y="86"/>
                  <a:pt x="23" y="88"/>
                  <a:pt x="24" y="90"/>
                </a:cubicBezTo>
                <a:cubicBezTo>
                  <a:pt x="24" y="91"/>
                  <a:pt x="25" y="93"/>
                  <a:pt x="26" y="94"/>
                </a:cubicBezTo>
                <a:cubicBezTo>
                  <a:pt x="29" y="96"/>
                  <a:pt x="33" y="96"/>
                  <a:pt x="35" y="93"/>
                </a:cubicBezTo>
                <a:cubicBezTo>
                  <a:pt x="44" y="82"/>
                  <a:pt x="44" y="82"/>
                  <a:pt x="44" y="82"/>
                </a:cubicBezTo>
                <a:cubicBezTo>
                  <a:pt x="46" y="80"/>
                  <a:pt x="46" y="79"/>
                  <a:pt x="46" y="77"/>
                </a:cubicBezTo>
                <a:cubicBezTo>
                  <a:pt x="45" y="75"/>
                  <a:pt x="45" y="74"/>
                  <a:pt x="43" y="73"/>
                </a:cubicBezTo>
                <a:cubicBezTo>
                  <a:pt x="40" y="70"/>
                  <a:pt x="37" y="71"/>
                  <a:pt x="34" y="74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80"/>
                  <a:pt x="29" y="80"/>
                  <a:pt x="29" y="80"/>
                </a:cubicBezTo>
                <a:lnTo>
                  <a:pt x="25" y="85"/>
                </a:lnTo>
                <a:close/>
                <a:moveTo>
                  <a:pt x="23" y="81"/>
                </a:moveTo>
                <a:cubicBezTo>
                  <a:pt x="32" y="70"/>
                  <a:pt x="32" y="70"/>
                  <a:pt x="32" y="70"/>
                </a:cubicBezTo>
                <a:cubicBezTo>
                  <a:pt x="36" y="66"/>
                  <a:pt x="32" y="62"/>
                  <a:pt x="31" y="61"/>
                </a:cubicBezTo>
                <a:cubicBezTo>
                  <a:pt x="28" y="59"/>
                  <a:pt x="25" y="59"/>
                  <a:pt x="23" y="62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1"/>
                  <a:pt x="15" y="71"/>
                  <a:pt x="15" y="71"/>
                </a:cubicBezTo>
                <a:cubicBezTo>
                  <a:pt x="14" y="73"/>
                  <a:pt x="13" y="75"/>
                  <a:pt x="13" y="76"/>
                </a:cubicBezTo>
                <a:cubicBezTo>
                  <a:pt x="13" y="78"/>
                  <a:pt x="14" y="79"/>
                  <a:pt x="15" y="80"/>
                </a:cubicBezTo>
                <a:cubicBezTo>
                  <a:pt x="17" y="81"/>
                  <a:pt x="18" y="82"/>
                  <a:pt x="20" y="82"/>
                </a:cubicBezTo>
                <a:cubicBezTo>
                  <a:pt x="21" y="82"/>
                  <a:pt x="22" y="82"/>
                  <a:pt x="23" y="81"/>
                </a:cubicBezTo>
                <a:close/>
                <a:moveTo>
                  <a:pt x="130" y="72"/>
                </a:moveTo>
                <a:cubicBezTo>
                  <a:pt x="132" y="69"/>
                  <a:pt x="134" y="66"/>
                  <a:pt x="129" y="62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10" y="45"/>
                  <a:pt x="91" y="29"/>
                  <a:pt x="87" y="27"/>
                </a:cubicBezTo>
                <a:cubicBezTo>
                  <a:pt x="85" y="27"/>
                  <a:pt x="79" y="29"/>
                  <a:pt x="75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68" y="32"/>
                  <a:pt x="62" y="32"/>
                </a:cubicBezTo>
                <a:cubicBezTo>
                  <a:pt x="59" y="32"/>
                  <a:pt x="56" y="32"/>
                  <a:pt x="54" y="30"/>
                </a:cubicBezTo>
                <a:cubicBezTo>
                  <a:pt x="51" y="28"/>
                  <a:pt x="51" y="25"/>
                  <a:pt x="51" y="24"/>
                </a:cubicBezTo>
                <a:cubicBezTo>
                  <a:pt x="51" y="20"/>
                  <a:pt x="54" y="17"/>
                  <a:pt x="56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6" y="55"/>
                  <a:pt x="27" y="55"/>
                </a:cubicBezTo>
                <a:cubicBezTo>
                  <a:pt x="30" y="55"/>
                  <a:pt x="32" y="56"/>
                  <a:pt x="34" y="58"/>
                </a:cubicBezTo>
                <a:cubicBezTo>
                  <a:pt x="37" y="60"/>
                  <a:pt x="38" y="64"/>
                  <a:pt x="38" y="67"/>
                </a:cubicBezTo>
                <a:cubicBezTo>
                  <a:pt x="41" y="67"/>
                  <a:pt x="43" y="68"/>
                  <a:pt x="46" y="70"/>
                </a:cubicBezTo>
                <a:cubicBezTo>
                  <a:pt x="49" y="72"/>
                  <a:pt x="50" y="76"/>
                  <a:pt x="50" y="79"/>
                </a:cubicBezTo>
                <a:cubicBezTo>
                  <a:pt x="52" y="79"/>
                  <a:pt x="55" y="80"/>
                  <a:pt x="57" y="82"/>
                </a:cubicBezTo>
                <a:cubicBezTo>
                  <a:pt x="60" y="84"/>
                  <a:pt x="62" y="87"/>
                  <a:pt x="62" y="90"/>
                </a:cubicBezTo>
                <a:cubicBezTo>
                  <a:pt x="65" y="89"/>
                  <a:pt x="68" y="90"/>
                  <a:pt x="70" y="92"/>
                </a:cubicBezTo>
                <a:cubicBezTo>
                  <a:pt x="74" y="95"/>
                  <a:pt x="76" y="99"/>
                  <a:pt x="74" y="10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7" y="106"/>
                  <a:pt x="78" y="106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9" y="107"/>
                  <a:pt x="80" y="107"/>
                  <a:pt x="81" y="107"/>
                </a:cubicBezTo>
                <a:cubicBezTo>
                  <a:pt x="83" y="107"/>
                  <a:pt x="85" y="106"/>
                  <a:pt x="86" y="105"/>
                </a:cubicBezTo>
                <a:cubicBezTo>
                  <a:pt x="88" y="103"/>
                  <a:pt x="89" y="101"/>
                  <a:pt x="86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5"/>
                  <a:pt x="71" y="85"/>
                  <a:pt x="71" y="84"/>
                </a:cubicBezTo>
                <a:cubicBezTo>
                  <a:pt x="71" y="83"/>
                  <a:pt x="71" y="83"/>
                  <a:pt x="71" y="82"/>
                </a:cubicBezTo>
                <a:cubicBezTo>
                  <a:pt x="72" y="81"/>
                  <a:pt x="74" y="81"/>
                  <a:pt x="75" y="82"/>
                </a:cubicBezTo>
                <a:cubicBezTo>
                  <a:pt x="94" y="98"/>
                  <a:pt x="94" y="98"/>
                  <a:pt x="94" y="98"/>
                </a:cubicBezTo>
                <a:cubicBezTo>
                  <a:pt x="95" y="99"/>
                  <a:pt x="96" y="99"/>
                  <a:pt x="97" y="99"/>
                </a:cubicBezTo>
                <a:cubicBezTo>
                  <a:pt x="99" y="99"/>
                  <a:pt x="101" y="98"/>
                  <a:pt x="102" y="96"/>
                </a:cubicBezTo>
                <a:cubicBezTo>
                  <a:pt x="103" y="95"/>
                  <a:pt x="104" y="93"/>
                  <a:pt x="104" y="92"/>
                </a:cubicBezTo>
                <a:cubicBezTo>
                  <a:pt x="103" y="90"/>
                  <a:pt x="102" y="88"/>
                  <a:pt x="101" y="87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5"/>
                  <a:pt x="98" y="85"/>
                  <a:pt x="98" y="85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6"/>
                  <a:pt x="87" y="76"/>
                  <a:pt x="87" y="75"/>
                </a:cubicBezTo>
                <a:cubicBezTo>
                  <a:pt x="87" y="74"/>
                  <a:pt x="87" y="74"/>
                  <a:pt x="88" y="73"/>
                </a:cubicBezTo>
                <a:cubicBezTo>
                  <a:pt x="88" y="72"/>
                  <a:pt x="90" y="72"/>
                  <a:pt x="91" y="73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0" y="88"/>
                  <a:pt x="111" y="89"/>
                  <a:pt x="112" y="89"/>
                </a:cubicBezTo>
                <a:cubicBezTo>
                  <a:pt x="114" y="89"/>
                  <a:pt x="116" y="88"/>
                  <a:pt x="118" y="86"/>
                </a:cubicBezTo>
                <a:cubicBezTo>
                  <a:pt x="119" y="84"/>
                  <a:pt x="120" y="82"/>
                  <a:pt x="120" y="81"/>
                </a:cubicBezTo>
                <a:cubicBezTo>
                  <a:pt x="120" y="79"/>
                  <a:pt x="119" y="78"/>
                  <a:pt x="117" y="76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4"/>
                  <a:pt x="102" y="63"/>
                  <a:pt x="103" y="62"/>
                </a:cubicBezTo>
                <a:cubicBezTo>
                  <a:pt x="103" y="61"/>
                  <a:pt x="105" y="60"/>
                  <a:pt x="106" y="61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4" y="76"/>
                  <a:pt x="127" y="75"/>
                  <a:pt x="130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62"/>
          <p:cNvSpPr/>
          <p:nvPr/>
        </p:nvSpPr>
        <p:spPr>
          <a:xfrm>
            <a:off x="7108825" y="1762125"/>
            <a:ext cx="623887" cy="558800"/>
          </a:xfrm>
          <a:custGeom>
            <a:avLst/>
            <a:gdLst/>
            <a:ahLst/>
            <a:cxnLst/>
            <a:rect l="l" t="t" r="r" b="b"/>
            <a:pathLst>
              <a:path w="133" h="119" extrusionOk="0">
                <a:moveTo>
                  <a:pt x="90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2" y="11"/>
                  <a:pt x="78" y="7"/>
                  <a:pt x="74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5" y="7"/>
                  <a:pt x="51" y="11"/>
                  <a:pt x="51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7"/>
                  <a:pt x="49" y="0"/>
                  <a:pt x="5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0" y="7"/>
                  <a:pt x="90" y="16"/>
                </a:cubicBezTo>
                <a:close/>
                <a:moveTo>
                  <a:pt x="2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58"/>
                  <a:pt x="57" y="55"/>
                  <a:pt x="60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5"/>
                  <a:pt x="79" y="58"/>
                  <a:pt x="79" y="61"/>
                </a:cubicBezTo>
                <a:cubicBezTo>
                  <a:pt x="79" y="66"/>
                  <a:pt x="79" y="66"/>
                  <a:pt x="7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23" y="66"/>
                  <a:pt x="131" y="58"/>
                  <a:pt x="133" y="4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27"/>
                  <a:pt x="126" y="19"/>
                  <a:pt x="117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2" y="58"/>
                  <a:pt x="10" y="66"/>
                  <a:pt x="20" y="66"/>
                </a:cubicBezTo>
                <a:close/>
                <a:moveTo>
                  <a:pt x="113" y="71"/>
                </a:moveTo>
                <a:cubicBezTo>
                  <a:pt x="79" y="71"/>
                  <a:pt x="79" y="71"/>
                  <a:pt x="79" y="71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80"/>
                  <a:pt x="76" y="83"/>
                  <a:pt x="73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57" y="83"/>
                  <a:pt x="54" y="80"/>
                  <a:pt x="54" y="76"/>
                </a:cubicBezTo>
                <a:cubicBezTo>
                  <a:pt x="54" y="71"/>
                  <a:pt x="54" y="71"/>
                  <a:pt x="54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2" y="71"/>
                  <a:pt x="5" y="67"/>
                  <a:pt x="0" y="6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7" y="119"/>
                  <a:pt x="16" y="119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26" y="119"/>
                  <a:pt x="133" y="111"/>
                  <a:pt x="133" y="10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8" y="67"/>
                  <a:pt x="121" y="71"/>
                  <a:pt x="113" y="71"/>
                </a:cubicBezTo>
                <a:close/>
                <a:moveTo>
                  <a:pt x="73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8" y="61"/>
                  <a:pt x="58" y="62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7"/>
                  <a:pt x="59" y="78"/>
                  <a:pt x="60" y="78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8"/>
                  <a:pt x="75" y="77"/>
                  <a:pt x="75" y="76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1"/>
                  <a:pt x="74" y="59"/>
                  <a:pt x="73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6A35F559-8EAE-4A78-B8F4-C4F02D9E6823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D4286D7C-80E6-4644-8850-42E10EEF3F1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D2646308-67ED-41BC-99CD-3A55839D2090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98B31B0E-2959-44DA-81E5-1078C1C28A88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09A28CAD-A10B-495F-93F3-D5152A96C63A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EEBB22EF-6BC6-409A-9CCB-823DBF87B1F5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F82530FE-77F2-44F1-86CB-77EA0D55E749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1CE87998-34D5-490F-B879-E0C6A15B1EA3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FA79FDED-D182-4F38-87BE-A687573045B8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8DEA9520-714C-4918-8C41-7A0DF1AB7F0F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63"/>
          <p:cNvSpPr/>
          <p:nvPr/>
        </p:nvSpPr>
        <p:spPr>
          <a:xfrm>
            <a:off x="5426075" y="4413250"/>
            <a:ext cx="2724150" cy="1404937"/>
          </a:xfrm>
          <a:custGeom>
            <a:avLst/>
            <a:gdLst/>
            <a:ahLst/>
            <a:cxnLst/>
            <a:rect l="l" t="t" r="r" b="b"/>
            <a:pathLst>
              <a:path w="600" h="309" extrusionOk="0">
                <a:moveTo>
                  <a:pt x="528" y="221"/>
                </a:moveTo>
                <a:cubicBezTo>
                  <a:pt x="600" y="0"/>
                  <a:pt x="600" y="0"/>
                  <a:pt x="600" y="0"/>
                </a:cubicBezTo>
                <a:cubicBezTo>
                  <a:pt x="593" y="7"/>
                  <a:pt x="584" y="14"/>
                  <a:pt x="575" y="21"/>
                </a:cubicBezTo>
                <a:cubicBezTo>
                  <a:pt x="532" y="53"/>
                  <a:pt x="489" y="53"/>
                  <a:pt x="486" y="53"/>
                </a:cubicBezTo>
                <a:cubicBezTo>
                  <a:pt x="486" y="53"/>
                  <a:pt x="486" y="53"/>
                  <a:pt x="486" y="53"/>
                </a:cubicBezTo>
                <a:cubicBezTo>
                  <a:pt x="307" y="53"/>
                  <a:pt x="307" y="53"/>
                  <a:pt x="30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1" y="214"/>
                  <a:pt x="63" y="252"/>
                  <a:pt x="102" y="280"/>
                </a:cubicBezTo>
                <a:cubicBezTo>
                  <a:pt x="137" y="305"/>
                  <a:pt x="167" y="309"/>
                  <a:pt x="178" y="309"/>
                </a:cubicBezTo>
                <a:cubicBezTo>
                  <a:pt x="406" y="309"/>
                  <a:pt x="406" y="309"/>
                  <a:pt x="406" y="309"/>
                </a:cubicBezTo>
                <a:cubicBezTo>
                  <a:pt x="462" y="309"/>
                  <a:pt x="511" y="274"/>
                  <a:pt x="528" y="221"/>
                </a:cubicBez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63"/>
          <p:cNvSpPr/>
          <p:nvPr/>
        </p:nvSpPr>
        <p:spPr>
          <a:xfrm>
            <a:off x="6870700" y="1914525"/>
            <a:ext cx="1751012" cy="2667000"/>
          </a:xfrm>
          <a:custGeom>
            <a:avLst/>
            <a:gdLst/>
            <a:ahLst/>
            <a:cxnLst/>
            <a:rect l="l" t="t" r="r" b="b"/>
            <a:pathLst>
              <a:path w="386" h="587" extrusionOk="0">
                <a:moveTo>
                  <a:pt x="168" y="587"/>
                </a:moveTo>
                <a:cubicBezTo>
                  <a:pt x="169" y="587"/>
                  <a:pt x="209" y="587"/>
                  <a:pt x="247" y="559"/>
                </a:cubicBezTo>
                <a:cubicBezTo>
                  <a:pt x="284" y="531"/>
                  <a:pt x="297" y="502"/>
                  <a:pt x="300" y="493"/>
                </a:cubicBezTo>
                <a:cubicBezTo>
                  <a:pt x="301" y="489"/>
                  <a:pt x="301" y="489"/>
                  <a:pt x="301" y="489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6" y="227"/>
                  <a:pt x="368" y="169"/>
                  <a:pt x="323" y="137"/>
                </a:cubicBezTo>
                <a:cubicBezTo>
                  <a:pt x="134" y="0"/>
                  <a:pt x="134" y="0"/>
                  <a:pt x="134" y="0"/>
                </a:cubicBezTo>
                <a:cubicBezTo>
                  <a:pt x="139" y="9"/>
                  <a:pt x="144" y="19"/>
                  <a:pt x="148" y="31"/>
                </a:cubicBezTo>
                <a:cubicBezTo>
                  <a:pt x="164" y="81"/>
                  <a:pt x="151" y="123"/>
                  <a:pt x="151" y="125"/>
                </a:cubicBezTo>
                <a:cubicBezTo>
                  <a:pt x="95" y="295"/>
                  <a:pt x="95" y="295"/>
                  <a:pt x="95" y="295"/>
                </a:cubicBezTo>
                <a:cubicBezTo>
                  <a:pt x="0" y="587"/>
                  <a:pt x="0" y="587"/>
                  <a:pt x="0" y="587"/>
                </a:cubicBezTo>
                <a:lnTo>
                  <a:pt x="168" y="587"/>
                </a:ln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63"/>
          <p:cNvSpPr/>
          <p:nvPr/>
        </p:nvSpPr>
        <p:spPr>
          <a:xfrm>
            <a:off x="4014787" y="3300412"/>
            <a:ext cx="1955800" cy="2517775"/>
          </a:xfrm>
          <a:custGeom>
            <a:avLst/>
            <a:gdLst/>
            <a:ahLst/>
            <a:cxnLst/>
            <a:rect l="l" t="t" r="r" b="b"/>
            <a:pathLst>
              <a:path w="431" h="554" extrusionOk="0">
                <a:moveTo>
                  <a:pt x="14" y="168"/>
                </a:moveTo>
                <a:cubicBezTo>
                  <a:pt x="0" y="212"/>
                  <a:pt x="7" y="243"/>
                  <a:pt x="10" y="252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79" y="466"/>
                  <a:pt x="79" y="466"/>
                  <a:pt x="79" y="466"/>
                </a:cubicBezTo>
                <a:cubicBezTo>
                  <a:pt x="96" y="519"/>
                  <a:pt x="145" y="554"/>
                  <a:pt x="201" y="554"/>
                </a:cubicBezTo>
                <a:cubicBezTo>
                  <a:pt x="431" y="554"/>
                  <a:pt x="431" y="554"/>
                  <a:pt x="431" y="554"/>
                </a:cubicBezTo>
                <a:cubicBezTo>
                  <a:pt x="422" y="550"/>
                  <a:pt x="413" y="545"/>
                  <a:pt x="404" y="538"/>
                </a:cubicBezTo>
                <a:cubicBezTo>
                  <a:pt x="361" y="507"/>
                  <a:pt x="347" y="465"/>
                  <a:pt x="346" y="464"/>
                </a:cubicBezTo>
                <a:cubicBezTo>
                  <a:pt x="346" y="464"/>
                  <a:pt x="346" y="464"/>
                  <a:pt x="346" y="464"/>
                </a:cubicBezTo>
                <a:cubicBezTo>
                  <a:pt x="292" y="292"/>
                  <a:pt x="292" y="292"/>
                  <a:pt x="292" y="292"/>
                </a:cubicBezTo>
                <a:cubicBezTo>
                  <a:pt x="198" y="0"/>
                  <a:pt x="198" y="0"/>
                  <a:pt x="198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1" y="99"/>
                  <a:pt x="29" y="122"/>
                  <a:pt x="14" y="168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63"/>
          <p:cNvSpPr/>
          <p:nvPr/>
        </p:nvSpPr>
        <p:spPr>
          <a:xfrm>
            <a:off x="4900612" y="1011237"/>
            <a:ext cx="2641600" cy="2174875"/>
          </a:xfrm>
          <a:custGeom>
            <a:avLst/>
            <a:gdLst/>
            <a:ahLst/>
            <a:cxnLst/>
            <a:rect l="l" t="t" r="r" b="b"/>
            <a:pathLst>
              <a:path w="582" h="479" extrusionOk="0">
                <a:moveTo>
                  <a:pt x="566" y="235"/>
                </a:moveTo>
                <a:cubicBezTo>
                  <a:pt x="552" y="191"/>
                  <a:pt x="527" y="169"/>
                  <a:pt x="519" y="163"/>
                </a:cubicBezTo>
                <a:cubicBezTo>
                  <a:pt x="339" y="33"/>
                  <a:pt x="339" y="33"/>
                  <a:pt x="339" y="33"/>
                </a:cubicBezTo>
                <a:cubicBezTo>
                  <a:pt x="294" y="0"/>
                  <a:pt x="234" y="0"/>
                  <a:pt x="189" y="33"/>
                </a:cubicBezTo>
                <a:cubicBezTo>
                  <a:pt x="0" y="169"/>
                  <a:pt x="0" y="169"/>
                  <a:pt x="0" y="169"/>
                </a:cubicBezTo>
                <a:cubicBezTo>
                  <a:pt x="10" y="168"/>
                  <a:pt x="21" y="166"/>
                  <a:pt x="34" y="166"/>
                </a:cubicBezTo>
                <a:cubicBezTo>
                  <a:pt x="34" y="166"/>
                  <a:pt x="35" y="166"/>
                  <a:pt x="35" y="166"/>
                </a:cubicBezTo>
                <a:cubicBezTo>
                  <a:pt x="88" y="166"/>
                  <a:pt x="122" y="191"/>
                  <a:pt x="124" y="192"/>
                </a:cubicBezTo>
                <a:cubicBezTo>
                  <a:pt x="124" y="192"/>
                  <a:pt x="124" y="192"/>
                  <a:pt x="124" y="192"/>
                </a:cubicBezTo>
                <a:cubicBezTo>
                  <a:pt x="269" y="298"/>
                  <a:pt x="269" y="298"/>
                  <a:pt x="269" y="298"/>
                </a:cubicBezTo>
                <a:cubicBezTo>
                  <a:pt x="517" y="479"/>
                  <a:pt x="517" y="479"/>
                  <a:pt x="517" y="479"/>
                </a:cubicBezTo>
                <a:cubicBezTo>
                  <a:pt x="569" y="319"/>
                  <a:pt x="569" y="319"/>
                  <a:pt x="569" y="319"/>
                </a:cubicBezTo>
                <a:cubicBezTo>
                  <a:pt x="570" y="318"/>
                  <a:pt x="582" y="280"/>
                  <a:pt x="566" y="235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63"/>
          <p:cNvSpPr/>
          <p:nvPr/>
        </p:nvSpPr>
        <p:spPr>
          <a:xfrm>
            <a:off x="3575050" y="1836737"/>
            <a:ext cx="2460625" cy="2354262"/>
          </a:xfrm>
          <a:custGeom>
            <a:avLst/>
            <a:gdLst/>
            <a:ahLst/>
            <a:cxnLst/>
            <a:rect l="l" t="t" r="r" b="b"/>
            <a:pathLst>
              <a:path w="542" h="518" extrusionOk="0">
                <a:moveTo>
                  <a:pt x="149" y="407"/>
                </a:moveTo>
                <a:cubicBezTo>
                  <a:pt x="294" y="303"/>
                  <a:pt x="294" y="303"/>
                  <a:pt x="294" y="303"/>
                </a:cubicBezTo>
                <a:cubicBezTo>
                  <a:pt x="542" y="123"/>
                  <a:pt x="542" y="123"/>
                  <a:pt x="542" y="123"/>
                </a:cubicBezTo>
                <a:cubicBezTo>
                  <a:pt x="406" y="23"/>
                  <a:pt x="406" y="23"/>
                  <a:pt x="406" y="23"/>
                </a:cubicBezTo>
                <a:cubicBezTo>
                  <a:pt x="406" y="23"/>
                  <a:pt x="374" y="0"/>
                  <a:pt x="327" y="0"/>
                </a:cubicBezTo>
                <a:cubicBezTo>
                  <a:pt x="327" y="0"/>
                  <a:pt x="326" y="0"/>
                  <a:pt x="326" y="0"/>
                </a:cubicBezTo>
                <a:cubicBezTo>
                  <a:pt x="279" y="1"/>
                  <a:pt x="251" y="18"/>
                  <a:pt x="243" y="23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18" y="186"/>
                  <a:pt x="0" y="244"/>
                  <a:pt x="17" y="297"/>
                </a:cubicBezTo>
                <a:cubicBezTo>
                  <a:pt x="89" y="518"/>
                  <a:pt x="89" y="518"/>
                  <a:pt x="89" y="518"/>
                </a:cubicBezTo>
                <a:cubicBezTo>
                  <a:pt x="90" y="508"/>
                  <a:pt x="92" y="497"/>
                  <a:pt x="96" y="485"/>
                </a:cubicBezTo>
                <a:cubicBezTo>
                  <a:pt x="112" y="434"/>
                  <a:pt x="147" y="409"/>
                  <a:pt x="149" y="407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63"/>
          <p:cNvSpPr/>
          <p:nvPr/>
        </p:nvSpPr>
        <p:spPr>
          <a:xfrm>
            <a:off x="6253162" y="1614487"/>
            <a:ext cx="598487" cy="717550"/>
          </a:xfrm>
          <a:custGeom>
            <a:avLst/>
            <a:gdLst/>
            <a:ahLst/>
            <a:cxnLst/>
            <a:rect l="l" t="t" r="r" b="b"/>
            <a:pathLst>
              <a:path w="132" h="158" extrusionOk="0">
                <a:moveTo>
                  <a:pt x="89" y="153"/>
                </a:moveTo>
                <a:cubicBezTo>
                  <a:pt x="89" y="156"/>
                  <a:pt x="86" y="158"/>
                  <a:pt x="83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7" y="158"/>
                  <a:pt x="44" y="156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0"/>
                  <a:pt x="47" y="147"/>
                  <a:pt x="50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9" y="150"/>
                  <a:pt x="89" y="153"/>
                </a:cubicBezTo>
                <a:close/>
                <a:moveTo>
                  <a:pt x="89" y="138"/>
                </a:moveTo>
                <a:cubicBezTo>
                  <a:pt x="89" y="135"/>
                  <a:pt x="86" y="133"/>
                  <a:pt x="83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47" y="133"/>
                  <a:pt x="44" y="135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41"/>
                  <a:pt x="47" y="144"/>
                  <a:pt x="50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6" y="144"/>
                  <a:pt x="89" y="141"/>
                  <a:pt x="89" y="138"/>
                </a:cubicBezTo>
                <a:close/>
                <a:moveTo>
                  <a:pt x="72" y="78"/>
                </a:moveTo>
                <a:cubicBezTo>
                  <a:pt x="65" y="78"/>
                  <a:pt x="65" y="78"/>
                  <a:pt x="65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3" y="129"/>
                  <a:pt x="65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8" y="129"/>
                  <a:pt x="70" y="129"/>
                  <a:pt x="72" y="129"/>
                </a:cubicBezTo>
                <a:lnTo>
                  <a:pt x="72" y="78"/>
                </a:lnTo>
                <a:close/>
                <a:moveTo>
                  <a:pt x="48" y="57"/>
                </a:moveTo>
                <a:cubicBezTo>
                  <a:pt x="44" y="57"/>
                  <a:pt x="40" y="60"/>
                  <a:pt x="40" y="65"/>
                </a:cubicBezTo>
                <a:cubicBezTo>
                  <a:pt x="40" y="69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0"/>
                  <a:pt x="52" y="57"/>
                  <a:pt x="48" y="57"/>
                </a:cubicBezTo>
                <a:close/>
                <a:moveTo>
                  <a:pt x="93" y="65"/>
                </a:moveTo>
                <a:cubicBezTo>
                  <a:pt x="93" y="60"/>
                  <a:pt x="89" y="57"/>
                  <a:pt x="85" y="57"/>
                </a:cubicBezTo>
                <a:cubicBezTo>
                  <a:pt x="80" y="57"/>
                  <a:pt x="77" y="60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9" y="73"/>
                  <a:pt x="93" y="69"/>
                  <a:pt x="93" y="65"/>
                </a:cubicBezTo>
                <a:close/>
                <a:moveTo>
                  <a:pt x="110" y="50"/>
                </a:moveTo>
                <a:cubicBezTo>
                  <a:pt x="107" y="36"/>
                  <a:pt x="90" y="21"/>
                  <a:pt x="66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1"/>
                  <a:pt x="22" y="71"/>
                  <a:pt x="28" y="81"/>
                </a:cubicBezTo>
                <a:cubicBezTo>
                  <a:pt x="32" y="90"/>
                  <a:pt x="37" y="97"/>
                  <a:pt x="41" y="107"/>
                </a:cubicBezTo>
                <a:cubicBezTo>
                  <a:pt x="43" y="112"/>
                  <a:pt x="44" y="118"/>
                  <a:pt x="45" y="124"/>
                </a:cubicBezTo>
                <a:cubicBezTo>
                  <a:pt x="46" y="128"/>
                  <a:pt x="48" y="129"/>
                  <a:pt x="53" y="129"/>
                </a:cubicBezTo>
                <a:cubicBezTo>
                  <a:pt x="54" y="129"/>
                  <a:pt x="55" y="129"/>
                  <a:pt x="56" y="129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5" y="78"/>
                  <a:pt x="41" y="76"/>
                  <a:pt x="39" y="74"/>
                </a:cubicBezTo>
                <a:cubicBezTo>
                  <a:pt x="36" y="71"/>
                  <a:pt x="35" y="68"/>
                  <a:pt x="35" y="65"/>
                </a:cubicBezTo>
                <a:cubicBezTo>
                  <a:pt x="35" y="61"/>
                  <a:pt x="36" y="58"/>
                  <a:pt x="39" y="55"/>
                </a:cubicBezTo>
                <a:cubicBezTo>
                  <a:pt x="41" y="53"/>
                  <a:pt x="45" y="52"/>
                  <a:pt x="48" y="52"/>
                </a:cubicBezTo>
                <a:cubicBezTo>
                  <a:pt x="55" y="52"/>
                  <a:pt x="61" y="57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3"/>
                  <a:pt x="61" y="73"/>
                  <a:pt x="61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3" y="58"/>
                  <a:pt x="76" y="55"/>
                </a:cubicBezTo>
                <a:cubicBezTo>
                  <a:pt x="78" y="53"/>
                  <a:pt x="81" y="52"/>
                  <a:pt x="85" y="52"/>
                </a:cubicBezTo>
                <a:cubicBezTo>
                  <a:pt x="88" y="52"/>
                  <a:pt x="92" y="53"/>
                  <a:pt x="94" y="55"/>
                </a:cubicBezTo>
                <a:cubicBezTo>
                  <a:pt x="97" y="58"/>
                  <a:pt x="98" y="61"/>
                  <a:pt x="98" y="65"/>
                </a:cubicBezTo>
                <a:cubicBezTo>
                  <a:pt x="98" y="68"/>
                  <a:pt x="97" y="71"/>
                  <a:pt x="94" y="74"/>
                </a:cubicBezTo>
                <a:cubicBezTo>
                  <a:pt x="92" y="76"/>
                  <a:pt x="88" y="78"/>
                  <a:pt x="8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78" y="129"/>
                  <a:pt x="79" y="129"/>
                  <a:pt x="80" y="129"/>
                </a:cubicBezTo>
                <a:cubicBezTo>
                  <a:pt x="85" y="129"/>
                  <a:pt x="87" y="128"/>
                  <a:pt x="88" y="124"/>
                </a:cubicBezTo>
                <a:cubicBezTo>
                  <a:pt x="89" y="118"/>
                  <a:pt x="90" y="112"/>
                  <a:pt x="92" y="107"/>
                </a:cubicBezTo>
                <a:cubicBezTo>
                  <a:pt x="96" y="97"/>
                  <a:pt x="101" y="90"/>
                  <a:pt x="105" y="81"/>
                </a:cubicBezTo>
                <a:cubicBezTo>
                  <a:pt x="111" y="71"/>
                  <a:pt x="113" y="61"/>
                  <a:pt x="110" y="50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6"/>
                  <a:pt x="64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9" y="18"/>
                  <a:pt x="71" y="16"/>
                  <a:pt x="71" y="13"/>
                </a:cubicBezTo>
                <a:lnTo>
                  <a:pt x="71" y="5"/>
                </a:lnTo>
                <a:close/>
                <a:moveTo>
                  <a:pt x="98" y="12"/>
                </a:moveTo>
                <a:cubicBezTo>
                  <a:pt x="99" y="10"/>
                  <a:pt x="98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5"/>
                  <a:pt x="90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8"/>
                  <a:pt x="85" y="21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90" y="23"/>
                  <a:pt x="93" y="23"/>
                  <a:pt x="94" y="20"/>
                </a:cubicBezTo>
                <a:lnTo>
                  <a:pt x="98" y="12"/>
                </a:lnTo>
                <a:close/>
                <a:moveTo>
                  <a:pt x="118" y="28"/>
                </a:moveTo>
                <a:cubicBezTo>
                  <a:pt x="120" y="26"/>
                  <a:pt x="120" y="23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6" y="19"/>
                  <a:pt x="113" y="19"/>
                  <a:pt x="111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8"/>
                  <a:pt x="103" y="32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6" y="35"/>
                  <a:pt x="109" y="36"/>
                  <a:pt x="111" y="34"/>
                </a:cubicBezTo>
                <a:lnTo>
                  <a:pt x="118" y="28"/>
                </a:lnTo>
                <a:close/>
                <a:moveTo>
                  <a:pt x="128" y="52"/>
                </a:moveTo>
                <a:cubicBezTo>
                  <a:pt x="131" y="51"/>
                  <a:pt x="132" y="49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2" y="43"/>
                  <a:pt x="129" y="42"/>
                  <a:pt x="126" y="42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4"/>
                  <a:pt x="113" y="47"/>
                  <a:pt x="114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52"/>
                  <a:pt x="117" y="54"/>
                  <a:pt x="119" y="53"/>
                </a:cubicBezTo>
                <a:lnTo>
                  <a:pt x="128" y="52"/>
                </a:lnTo>
                <a:close/>
                <a:moveTo>
                  <a:pt x="126" y="77"/>
                </a:moveTo>
                <a:cubicBezTo>
                  <a:pt x="129" y="78"/>
                  <a:pt x="131" y="76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71"/>
                  <a:pt x="131" y="69"/>
                  <a:pt x="128" y="68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7" y="66"/>
                  <a:pt x="114" y="67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3"/>
                  <a:pt x="115" y="75"/>
                  <a:pt x="117" y="76"/>
                </a:cubicBezTo>
                <a:lnTo>
                  <a:pt x="126" y="77"/>
                </a:lnTo>
                <a:close/>
                <a:moveTo>
                  <a:pt x="39" y="20"/>
                </a:moveTo>
                <a:cubicBezTo>
                  <a:pt x="40" y="23"/>
                  <a:pt x="43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5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2"/>
                </a:cubicBezTo>
                <a:lnTo>
                  <a:pt x="39" y="20"/>
                </a:lnTo>
                <a:close/>
                <a:moveTo>
                  <a:pt x="21" y="34"/>
                </a:moveTo>
                <a:cubicBezTo>
                  <a:pt x="23" y="36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2"/>
                  <a:pt x="30" y="28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4"/>
                  <a:pt x="18" y="52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7" y="44"/>
                  <a:pt x="15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1" y="43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1"/>
                  <a:pt x="4" y="52"/>
                </a:cubicBezTo>
                <a:lnTo>
                  <a:pt x="13" y="53"/>
                </a:lnTo>
                <a:close/>
                <a:moveTo>
                  <a:pt x="15" y="76"/>
                </a:moveTo>
                <a:cubicBezTo>
                  <a:pt x="18" y="75"/>
                  <a:pt x="19" y="73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7"/>
                  <a:pt x="16" y="66"/>
                  <a:pt x="13" y="66"/>
                </a:cubicBezTo>
                <a:cubicBezTo>
                  <a:pt x="4" y="68"/>
                  <a:pt x="4" y="68"/>
                  <a:pt x="4" y="68"/>
                </a:cubicBezTo>
                <a:cubicBezTo>
                  <a:pt x="2" y="69"/>
                  <a:pt x="0" y="71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6"/>
                  <a:pt x="4" y="78"/>
                  <a:pt x="6" y="77"/>
                </a:cubicBezTo>
                <a:lnTo>
                  <a:pt x="15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63"/>
          <p:cNvSpPr/>
          <p:nvPr/>
        </p:nvSpPr>
        <p:spPr>
          <a:xfrm>
            <a:off x="4568825" y="4376737"/>
            <a:ext cx="463550" cy="677862"/>
          </a:xfrm>
          <a:custGeom>
            <a:avLst/>
            <a:gdLst/>
            <a:ahLst/>
            <a:cxnLst/>
            <a:rect l="l" t="t" r="r" b="b"/>
            <a:pathLst>
              <a:path w="102" h="149" extrusionOk="0">
                <a:moveTo>
                  <a:pt x="62" y="133"/>
                </a:moveTo>
                <a:cubicBezTo>
                  <a:pt x="62" y="144"/>
                  <a:pt x="62" y="144"/>
                  <a:pt x="62" y="144"/>
                </a:cubicBezTo>
                <a:cubicBezTo>
                  <a:pt x="62" y="147"/>
                  <a:pt x="59" y="149"/>
                  <a:pt x="55" y="14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3" y="149"/>
                  <a:pt x="40" y="147"/>
                  <a:pt x="40" y="144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22" y="128"/>
                  <a:pt x="4" y="119"/>
                  <a:pt x="4" y="112"/>
                </a:cubicBezTo>
                <a:cubicBezTo>
                  <a:pt x="4" y="107"/>
                  <a:pt x="7" y="103"/>
                  <a:pt x="7" y="103"/>
                </a:cubicBezTo>
                <a:cubicBezTo>
                  <a:pt x="11" y="98"/>
                  <a:pt x="16" y="97"/>
                  <a:pt x="21" y="101"/>
                </a:cubicBezTo>
                <a:cubicBezTo>
                  <a:pt x="21" y="101"/>
                  <a:pt x="39" y="112"/>
                  <a:pt x="52" y="112"/>
                </a:cubicBezTo>
                <a:cubicBezTo>
                  <a:pt x="71" y="112"/>
                  <a:pt x="78" y="106"/>
                  <a:pt x="78" y="99"/>
                </a:cubicBezTo>
                <a:cubicBezTo>
                  <a:pt x="78" y="96"/>
                  <a:pt x="75" y="90"/>
                  <a:pt x="60" y="86"/>
                </a:cubicBezTo>
                <a:cubicBezTo>
                  <a:pt x="57" y="86"/>
                  <a:pt x="41" y="82"/>
                  <a:pt x="38" y="81"/>
                </a:cubicBezTo>
                <a:cubicBezTo>
                  <a:pt x="18" y="76"/>
                  <a:pt x="0" y="68"/>
                  <a:pt x="0" y="49"/>
                </a:cubicBezTo>
                <a:cubicBezTo>
                  <a:pt x="0" y="33"/>
                  <a:pt x="14" y="19"/>
                  <a:pt x="40" y="16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43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9" y="0"/>
                  <a:pt x="62" y="2"/>
                  <a:pt x="62" y="5"/>
                </a:cubicBezTo>
                <a:cubicBezTo>
                  <a:pt x="62" y="17"/>
                  <a:pt x="62" y="17"/>
                  <a:pt x="62" y="17"/>
                </a:cubicBezTo>
                <a:cubicBezTo>
                  <a:pt x="79" y="20"/>
                  <a:pt x="95" y="30"/>
                  <a:pt x="95" y="37"/>
                </a:cubicBezTo>
                <a:cubicBezTo>
                  <a:pt x="95" y="41"/>
                  <a:pt x="89" y="46"/>
                  <a:pt x="89" y="46"/>
                </a:cubicBezTo>
                <a:cubicBezTo>
                  <a:pt x="85" y="50"/>
                  <a:pt x="81" y="51"/>
                  <a:pt x="76" y="47"/>
                </a:cubicBezTo>
                <a:cubicBezTo>
                  <a:pt x="76" y="47"/>
                  <a:pt x="63" y="37"/>
                  <a:pt x="50" y="37"/>
                </a:cubicBezTo>
                <a:cubicBezTo>
                  <a:pt x="31" y="37"/>
                  <a:pt x="24" y="43"/>
                  <a:pt x="24" y="48"/>
                </a:cubicBezTo>
                <a:cubicBezTo>
                  <a:pt x="24" y="53"/>
                  <a:pt x="29" y="56"/>
                  <a:pt x="48" y="61"/>
                </a:cubicBezTo>
                <a:cubicBezTo>
                  <a:pt x="50" y="62"/>
                  <a:pt x="64" y="65"/>
                  <a:pt x="66" y="66"/>
                </a:cubicBezTo>
                <a:cubicBezTo>
                  <a:pt x="90" y="71"/>
                  <a:pt x="102" y="84"/>
                  <a:pt x="102" y="99"/>
                </a:cubicBezTo>
                <a:cubicBezTo>
                  <a:pt x="102" y="115"/>
                  <a:pt x="90" y="130"/>
                  <a:pt x="62" y="1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63"/>
          <p:cNvSpPr/>
          <p:nvPr/>
        </p:nvSpPr>
        <p:spPr>
          <a:xfrm>
            <a:off x="4300537" y="2424112"/>
            <a:ext cx="644525" cy="539750"/>
          </a:xfrm>
          <a:custGeom>
            <a:avLst/>
            <a:gdLst/>
            <a:ahLst/>
            <a:cxnLst/>
            <a:rect l="l" t="t" r="r" b="b"/>
            <a:pathLst>
              <a:path w="142" h="119" extrusionOk="0">
                <a:moveTo>
                  <a:pt x="19" y="97"/>
                </a:moveTo>
                <a:cubicBezTo>
                  <a:pt x="19" y="65"/>
                  <a:pt x="19" y="65"/>
                  <a:pt x="19" y="65"/>
                </a:cubicBezTo>
                <a:cubicBezTo>
                  <a:pt x="19" y="63"/>
                  <a:pt x="21" y="61"/>
                  <a:pt x="23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4" y="61"/>
                  <a:pt x="36" y="63"/>
                  <a:pt x="36" y="65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100"/>
                  <a:pt x="34" y="102"/>
                  <a:pt x="31" y="102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1" y="102"/>
                  <a:pt x="19" y="100"/>
                  <a:pt x="19" y="97"/>
                </a:cubicBezTo>
                <a:close/>
                <a:moveTo>
                  <a:pt x="52" y="49"/>
                </a:moveTo>
                <a:cubicBezTo>
                  <a:pt x="49" y="49"/>
                  <a:pt x="47" y="51"/>
                  <a:pt x="47" y="54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100"/>
                  <a:pt x="49" y="102"/>
                  <a:pt x="52" y="10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2" y="102"/>
                  <a:pt x="64" y="100"/>
                  <a:pt x="64" y="97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1"/>
                  <a:pt x="62" y="49"/>
                  <a:pt x="60" y="49"/>
                </a:cubicBezTo>
                <a:lnTo>
                  <a:pt x="52" y="49"/>
                </a:lnTo>
                <a:close/>
                <a:moveTo>
                  <a:pt x="80" y="39"/>
                </a:moveTo>
                <a:cubicBezTo>
                  <a:pt x="78" y="39"/>
                  <a:pt x="76" y="41"/>
                  <a:pt x="76" y="44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100"/>
                  <a:pt x="78" y="102"/>
                  <a:pt x="80" y="102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91" y="102"/>
                  <a:pt x="93" y="100"/>
                  <a:pt x="93" y="97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1"/>
                  <a:pt x="91" y="39"/>
                  <a:pt x="88" y="39"/>
                </a:cubicBezTo>
                <a:lnTo>
                  <a:pt x="80" y="39"/>
                </a:lnTo>
                <a:close/>
                <a:moveTo>
                  <a:pt x="109" y="29"/>
                </a:moveTo>
                <a:cubicBezTo>
                  <a:pt x="106" y="29"/>
                  <a:pt x="104" y="31"/>
                  <a:pt x="104" y="34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4" y="100"/>
                  <a:pt x="106" y="102"/>
                  <a:pt x="109" y="102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9" y="102"/>
                  <a:pt x="121" y="100"/>
                  <a:pt x="121" y="97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1" y="31"/>
                  <a:pt x="119" y="29"/>
                  <a:pt x="116" y="29"/>
                </a:cubicBezTo>
                <a:lnTo>
                  <a:pt x="109" y="29"/>
                </a:lnTo>
                <a:close/>
                <a:moveTo>
                  <a:pt x="21" y="48"/>
                </a:moveTo>
                <a:cubicBezTo>
                  <a:pt x="51" y="43"/>
                  <a:pt x="80" y="32"/>
                  <a:pt x="105" y="16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16" y="7"/>
                  <a:pt x="116" y="7"/>
                  <a:pt x="116" y="7"/>
                </a:cubicBezTo>
                <a:cubicBezTo>
                  <a:pt x="100" y="6"/>
                  <a:pt x="100" y="6"/>
                  <a:pt x="100" y="6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77" y="26"/>
                  <a:pt x="49" y="36"/>
                  <a:pt x="20" y="42"/>
                </a:cubicBezTo>
                <a:lnTo>
                  <a:pt x="21" y="48"/>
                </a:lnTo>
                <a:close/>
                <a:moveTo>
                  <a:pt x="142" y="111"/>
                </a:moveTo>
                <a:cubicBezTo>
                  <a:pt x="127" y="103"/>
                  <a:pt x="127" y="103"/>
                  <a:pt x="127" y="103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5"/>
                  <a:pt x="11" y="15"/>
                  <a:pt x="11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4"/>
                  <a:pt x="5" y="114"/>
                  <a:pt x="5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9"/>
                  <a:pt x="127" y="119"/>
                  <a:pt x="127" y="119"/>
                </a:cubicBezTo>
                <a:lnTo>
                  <a:pt x="142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63"/>
          <p:cNvSpPr/>
          <p:nvPr/>
        </p:nvSpPr>
        <p:spPr>
          <a:xfrm>
            <a:off x="6289675" y="4986337"/>
            <a:ext cx="812800" cy="544512"/>
          </a:xfrm>
          <a:custGeom>
            <a:avLst/>
            <a:gdLst/>
            <a:ahLst/>
            <a:cxnLst/>
            <a:rect l="l" t="t" r="r" b="b"/>
            <a:pathLst>
              <a:path w="179" h="120" extrusionOk="0">
                <a:moveTo>
                  <a:pt x="143" y="12"/>
                </a:moveTo>
                <a:cubicBezTo>
                  <a:pt x="159" y="54"/>
                  <a:pt x="159" y="54"/>
                  <a:pt x="159" y="54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28" y="53"/>
                  <a:pt x="94" y="24"/>
                  <a:pt x="91" y="24"/>
                </a:cubicBezTo>
                <a:cubicBezTo>
                  <a:pt x="88" y="24"/>
                  <a:pt x="78" y="27"/>
                  <a:pt x="77" y="28"/>
                </a:cubicBezTo>
                <a:cubicBezTo>
                  <a:pt x="77" y="28"/>
                  <a:pt x="70" y="30"/>
                  <a:pt x="65" y="30"/>
                </a:cubicBezTo>
                <a:cubicBezTo>
                  <a:pt x="62" y="30"/>
                  <a:pt x="60" y="29"/>
                  <a:pt x="59" y="28"/>
                </a:cubicBezTo>
                <a:cubicBezTo>
                  <a:pt x="58" y="28"/>
                  <a:pt x="57" y="27"/>
                  <a:pt x="57" y="25"/>
                </a:cubicBezTo>
                <a:cubicBezTo>
                  <a:pt x="57" y="23"/>
                  <a:pt x="60" y="21"/>
                  <a:pt x="61" y="20"/>
                </a:cubicBezTo>
                <a:cubicBezTo>
                  <a:pt x="70" y="16"/>
                  <a:pt x="93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102" y="6"/>
                  <a:pt x="138" y="11"/>
                  <a:pt x="143" y="12"/>
                </a:cubicBezTo>
                <a:close/>
                <a:moveTo>
                  <a:pt x="157" y="0"/>
                </a:moveTo>
                <a:cubicBezTo>
                  <a:pt x="157" y="0"/>
                  <a:pt x="156" y="0"/>
                  <a:pt x="156" y="1"/>
                </a:cubicBezTo>
                <a:cubicBezTo>
                  <a:pt x="149" y="3"/>
                  <a:pt x="149" y="3"/>
                  <a:pt x="149" y="3"/>
                </a:cubicBezTo>
                <a:cubicBezTo>
                  <a:pt x="148" y="4"/>
                  <a:pt x="147" y="5"/>
                  <a:pt x="146" y="6"/>
                </a:cubicBezTo>
                <a:cubicBezTo>
                  <a:pt x="146" y="7"/>
                  <a:pt x="146" y="8"/>
                  <a:pt x="146" y="9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4" y="55"/>
                  <a:pt x="167" y="57"/>
                  <a:pt x="169" y="56"/>
                </a:cubicBezTo>
                <a:cubicBezTo>
                  <a:pt x="176" y="53"/>
                  <a:pt x="176" y="53"/>
                  <a:pt x="176" y="53"/>
                </a:cubicBezTo>
                <a:cubicBezTo>
                  <a:pt x="178" y="53"/>
                  <a:pt x="178" y="52"/>
                  <a:pt x="179" y="51"/>
                </a:cubicBezTo>
                <a:cubicBezTo>
                  <a:pt x="179" y="49"/>
                  <a:pt x="179" y="48"/>
                  <a:pt x="179" y="47"/>
                </a:cubicBezTo>
                <a:cubicBezTo>
                  <a:pt x="162" y="3"/>
                  <a:pt x="162" y="3"/>
                  <a:pt x="162" y="3"/>
                </a:cubicBezTo>
                <a:cubicBezTo>
                  <a:pt x="161" y="2"/>
                  <a:pt x="159" y="0"/>
                  <a:pt x="157" y="0"/>
                </a:cubicBezTo>
                <a:close/>
                <a:moveTo>
                  <a:pt x="0" y="60"/>
                </a:moveTo>
                <a:cubicBezTo>
                  <a:pt x="0" y="62"/>
                  <a:pt x="0" y="63"/>
                  <a:pt x="1" y="64"/>
                </a:cubicBezTo>
                <a:cubicBezTo>
                  <a:pt x="2" y="65"/>
                  <a:pt x="3" y="65"/>
                  <a:pt x="4" y="65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6" y="64"/>
                  <a:pt x="16" y="6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8"/>
                  <a:pt x="16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3" y="11"/>
                </a:cubicBezTo>
                <a:lnTo>
                  <a:pt x="0" y="60"/>
                </a:lnTo>
                <a:close/>
                <a:moveTo>
                  <a:pt x="74" y="104"/>
                </a:moveTo>
                <a:cubicBezTo>
                  <a:pt x="73" y="102"/>
                  <a:pt x="72" y="101"/>
                  <a:pt x="71" y="100"/>
                </a:cubicBezTo>
                <a:cubicBezTo>
                  <a:pt x="68" y="97"/>
                  <a:pt x="64" y="98"/>
                  <a:pt x="62" y="101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1" y="114"/>
                  <a:pt x="55" y="118"/>
                  <a:pt x="56" y="119"/>
                </a:cubicBezTo>
                <a:cubicBezTo>
                  <a:pt x="57" y="120"/>
                  <a:pt x="59" y="120"/>
                  <a:pt x="60" y="120"/>
                </a:cubicBezTo>
                <a:cubicBezTo>
                  <a:pt x="62" y="120"/>
                  <a:pt x="64" y="119"/>
                  <a:pt x="65" y="118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3" y="108"/>
                  <a:pt x="74" y="106"/>
                  <a:pt x="74" y="104"/>
                </a:cubicBezTo>
                <a:close/>
                <a:moveTo>
                  <a:pt x="39" y="101"/>
                </a:moveTo>
                <a:cubicBezTo>
                  <a:pt x="36" y="104"/>
                  <a:pt x="37" y="107"/>
                  <a:pt x="41" y="110"/>
                </a:cubicBezTo>
                <a:cubicBezTo>
                  <a:pt x="44" y="113"/>
                  <a:pt x="47" y="112"/>
                  <a:pt x="50" y="109"/>
                </a:cubicBezTo>
                <a:cubicBezTo>
                  <a:pt x="58" y="99"/>
                  <a:pt x="58" y="99"/>
                  <a:pt x="58" y="99"/>
                </a:cubicBezTo>
                <a:cubicBezTo>
                  <a:pt x="62" y="94"/>
                  <a:pt x="58" y="90"/>
                  <a:pt x="57" y="89"/>
                </a:cubicBezTo>
                <a:cubicBezTo>
                  <a:pt x="54" y="86"/>
                  <a:pt x="51" y="87"/>
                  <a:pt x="48" y="90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lnTo>
                  <a:pt x="39" y="101"/>
                </a:lnTo>
                <a:close/>
                <a:moveTo>
                  <a:pt x="26" y="89"/>
                </a:moveTo>
                <a:cubicBezTo>
                  <a:pt x="25" y="91"/>
                  <a:pt x="24" y="92"/>
                  <a:pt x="25" y="94"/>
                </a:cubicBezTo>
                <a:cubicBezTo>
                  <a:pt x="25" y="96"/>
                  <a:pt x="26" y="97"/>
                  <a:pt x="27" y="98"/>
                </a:cubicBezTo>
                <a:cubicBezTo>
                  <a:pt x="30" y="101"/>
                  <a:pt x="34" y="101"/>
                  <a:pt x="36" y="97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4"/>
                  <a:pt x="48" y="83"/>
                  <a:pt x="48" y="81"/>
                </a:cubicBezTo>
                <a:cubicBezTo>
                  <a:pt x="47" y="79"/>
                  <a:pt x="46" y="78"/>
                  <a:pt x="45" y="76"/>
                </a:cubicBezTo>
                <a:cubicBezTo>
                  <a:pt x="42" y="74"/>
                  <a:pt x="38" y="74"/>
                  <a:pt x="36" y="78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4"/>
                  <a:pt x="30" y="84"/>
                  <a:pt x="30" y="84"/>
                </a:cubicBezTo>
                <a:lnTo>
                  <a:pt x="26" y="89"/>
                </a:lnTo>
                <a:close/>
                <a:moveTo>
                  <a:pt x="24" y="85"/>
                </a:moveTo>
                <a:cubicBezTo>
                  <a:pt x="33" y="74"/>
                  <a:pt x="33" y="74"/>
                  <a:pt x="33" y="74"/>
                </a:cubicBezTo>
                <a:cubicBezTo>
                  <a:pt x="37" y="69"/>
                  <a:pt x="34" y="65"/>
                  <a:pt x="32" y="64"/>
                </a:cubicBezTo>
                <a:cubicBezTo>
                  <a:pt x="29" y="62"/>
                  <a:pt x="26" y="62"/>
                  <a:pt x="23" y="65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70"/>
                  <a:pt x="20" y="70"/>
                  <a:pt x="20" y="70"/>
                </a:cubicBezTo>
                <a:cubicBezTo>
                  <a:pt x="15" y="75"/>
                  <a:pt x="15" y="75"/>
                  <a:pt x="15" y="75"/>
                </a:cubicBezTo>
                <a:cubicBezTo>
                  <a:pt x="14" y="77"/>
                  <a:pt x="13" y="78"/>
                  <a:pt x="13" y="80"/>
                </a:cubicBezTo>
                <a:cubicBezTo>
                  <a:pt x="13" y="82"/>
                  <a:pt x="15" y="83"/>
                  <a:pt x="15" y="84"/>
                </a:cubicBezTo>
                <a:cubicBezTo>
                  <a:pt x="17" y="85"/>
                  <a:pt x="19" y="86"/>
                  <a:pt x="21" y="86"/>
                </a:cubicBezTo>
                <a:cubicBezTo>
                  <a:pt x="22" y="86"/>
                  <a:pt x="23" y="86"/>
                  <a:pt x="24" y="85"/>
                </a:cubicBezTo>
                <a:close/>
                <a:moveTo>
                  <a:pt x="136" y="75"/>
                </a:moveTo>
                <a:cubicBezTo>
                  <a:pt x="138" y="73"/>
                  <a:pt x="139" y="69"/>
                  <a:pt x="135" y="66"/>
                </a:cubicBezTo>
                <a:cubicBezTo>
                  <a:pt x="132" y="62"/>
                  <a:pt x="132" y="62"/>
                  <a:pt x="132" y="62"/>
                </a:cubicBezTo>
                <a:cubicBezTo>
                  <a:pt x="115" y="48"/>
                  <a:pt x="95" y="31"/>
                  <a:pt x="90" y="28"/>
                </a:cubicBezTo>
                <a:cubicBezTo>
                  <a:pt x="88" y="29"/>
                  <a:pt x="83" y="30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1" y="34"/>
                  <a:pt x="65" y="34"/>
                </a:cubicBezTo>
                <a:cubicBezTo>
                  <a:pt x="61" y="34"/>
                  <a:pt x="59" y="33"/>
                  <a:pt x="57" y="32"/>
                </a:cubicBezTo>
                <a:cubicBezTo>
                  <a:pt x="53" y="30"/>
                  <a:pt x="53" y="27"/>
                  <a:pt x="53" y="25"/>
                </a:cubicBezTo>
                <a:cubicBezTo>
                  <a:pt x="53" y="21"/>
                  <a:pt x="56" y="18"/>
                  <a:pt x="58" y="17"/>
                </a:cubicBezTo>
                <a:cubicBezTo>
                  <a:pt x="24" y="13"/>
                  <a:pt x="24" y="13"/>
                  <a:pt x="24" y="13"/>
                </a:cubicBezTo>
                <a:cubicBezTo>
                  <a:pt x="21" y="62"/>
                  <a:pt x="21" y="62"/>
                  <a:pt x="21" y="62"/>
                </a:cubicBezTo>
                <a:cubicBezTo>
                  <a:pt x="24" y="59"/>
                  <a:pt x="26" y="58"/>
                  <a:pt x="28" y="58"/>
                </a:cubicBezTo>
                <a:cubicBezTo>
                  <a:pt x="31" y="58"/>
                  <a:pt x="33" y="59"/>
                  <a:pt x="35" y="61"/>
                </a:cubicBezTo>
                <a:cubicBezTo>
                  <a:pt x="38" y="64"/>
                  <a:pt x="40" y="67"/>
                  <a:pt x="39" y="71"/>
                </a:cubicBezTo>
                <a:cubicBezTo>
                  <a:pt x="42" y="70"/>
                  <a:pt x="45" y="71"/>
                  <a:pt x="47" y="73"/>
                </a:cubicBezTo>
                <a:cubicBezTo>
                  <a:pt x="51" y="76"/>
                  <a:pt x="52" y="79"/>
                  <a:pt x="52" y="83"/>
                </a:cubicBezTo>
                <a:cubicBezTo>
                  <a:pt x="55" y="83"/>
                  <a:pt x="57" y="84"/>
                  <a:pt x="60" y="86"/>
                </a:cubicBezTo>
                <a:cubicBezTo>
                  <a:pt x="63" y="88"/>
                  <a:pt x="64" y="91"/>
                  <a:pt x="64" y="94"/>
                </a:cubicBezTo>
                <a:cubicBezTo>
                  <a:pt x="67" y="93"/>
                  <a:pt x="71" y="94"/>
                  <a:pt x="73" y="96"/>
                </a:cubicBezTo>
                <a:cubicBezTo>
                  <a:pt x="77" y="100"/>
                  <a:pt x="79" y="104"/>
                  <a:pt x="77" y="108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1" y="111"/>
                  <a:pt x="81" y="111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2" y="112"/>
                  <a:pt x="83" y="113"/>
                  <a:pt x="85" y="113"/>
                </a:cubicBezTo>
                <a:cubicBezTo>
                  <a:pt x="87" y="113"/>
                  <a:pt x="88" y="111"/>
                  <a:pt x="89" y="110"/>
                </a:cubicBezTo>
                <a:cubicBezTo>
                  <a:pt x="91" y="108"/>
                  <a:pt x="92" y="106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4" y="89"/>
                  <a:pt x="74" y="88"/>
                </a:cubicBezTo>
                <a:cubicBezTo>
                  <a:pt x="74" y="88"/>
                  <a:pt x="74" y="87"/>
                  <a:pt x="74" y="86"/>
                </a:cubicBezTo>
                <a:cubicBezTo>
                  <a:pt x="75" y="85"/>
                  <a:pt x="77" y="85"/>
                  <a:pt x="78" y="86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99" y="104"/>
                  <a:pt x="100" y="104"/>
                  <a:pt x="101" y="104"/>
                </a:cubicBezTo>
                <a:cubicBezTo>
                  <a:pt x="103" y="104"/>
                  <a:pt x="105" y="103"/>
                  <a:pt x="106" y="101"/>
                </a:cubicBezTo>
                <a:cubicBezTo>
                  <a:pt x="108" y="100"/>
                  <a:pt x="108" y="98"/>
                  <a:pt x="108" y="96"/>
                </a:cubicBezTo>
                <a:cubicBezTo>
                  <a:pt x="108" y="95"/>
                  <a:pt x="107" y="93"/>
                  <a:pt x="105" y="91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1" y="79"/>
                  <a:pt x="91" y="79"/>
                </a:cubicBezTo>
                <a:cubicBezTo>
                  <a:pt x="91" y="78"/>
                  <a:pt x="91" y="78"/>
                  <a:pt x="91" y="77"/>
                </a:cubicBezTo>
                <a:cubicBezTo>
                  <a:pt x="92" y="76"/>
                  <a:pt x="94" y="76"/>
                  <a:pt x="95" y="77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114" y="93"/>
                  <a:pt x="116" y="93"/>
                  <a:pt x="117" y="93"/>
                </a:cubicBezTo>
                <a:cubicBezTo>
                  <a:pt x="119" y="93"/>
                  <a:pt x="121" y="92"/>
                  <a:pt x="123" y="90"/>
                </a:cubicBezTo>
                <a:cubicBezTo>
                  <a:pt x="124" y="88"/>
                  <a:pt x="125" y="87"/>
                  <a:pt x="125" y="85"/>
                </a:cubicBezTo>
                <a:cubicBezTo>
                  <a:pt x="125" y="83"/>
                  <a:pt x="124" y="82"/>
                  <a:pt x="122" y="80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6" y="67"/>
                  <a:pt x="106" y="66"/>
                  <a:pt x="107" y="65"/>
                </a:cubicBezTo>
                <a:cubicBezTo>
                  <a:pt x="108" y="64"/>
                  <a:pt x="109" y="64"/>
                  <a:pt x="110" y="64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9" y="80"/>
                  <a:pt x="133" y="79"/>
                  <a:pt x="136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63"/>
          <p:cNvSpPr/>
          <p:nvPr/>
        </p:nvSpPr>
        <p:spPr>
          <a:xfrm>
            <a:off x="7515225" y="3186112"/>
            <a:ext cx="625475" cy="563562"/>
          </a:xfrm>
          <a:custGeom>
            <a:avLst/>
            <a:gdLst/>
            <a:ahLst/>
            <a:cxnLst/>
            <a:rect l="l" t="t" r="r" b="b"/>
            <a:pathLst>
              <a:path w="138" h="124" extrusionOk="0">
                <a:moveTo>
                  <a:pt x="94" y="16"/>
                </a:moveTo>
                <a:cubicBezTo>
                  <a:pt x="86" y="16"/>
                  <a:pt x="86" y="16"/>
                  <a:pt x="86" y="16"/>
                </a:cubicBezTo>
                <a:cubicBezTo>
                  <a:pt x="85" y="11"/>
                  <a:pt x="81" y="7"/>
                  <a:pt x="77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3" y="11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51" y="0"/>
                  <a:pt x="5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7" y="0"/>
                  <a:pt x="94" y="7"/>
                  <a:pt x="94" y="16"/>
                </a:cubicBezTo>
                <a:close/>
                <a:moveTo>
                  <a:pt x="21" y="69"/>
                </a:moveTo>
                <a:cubicBezTo>
                  <a:pt x="56" y="69"/>
                  <a:pt x="56" y="69"/>
                  <a:pt x="56" y="69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9" y="57"/>
                  <a:pt x="62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9" y="57"/>
                  <a:pt x="82" y="60"/>
                  <a:pt x="82" y="64"/>
                </a:cubicBezTo>
                <a:cubicBezTo>
                  <a:pt x="82" y="69"/>
                  <a:pt x="82" y="69"/>
                  <a:pt x="82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8" y="69"/>
                  <a:pt x="137" y="60"/>
                  <a:pt x="138" y="49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28"/>
                  <a:pt x="131" y="20"/>
                  <a:pt x="122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1" y="60"/>
                  <a:pt x="10" y="69"/>
                  <a:pt x="21" y="69"/>
                </a:cubicBezTo>
                <a:close/>
                <a:moveTo>
                  <a:pt x="117" y="75"/>
                </a:moveTo>
                <a:cubicBezTo>
                  <a:pt x="82" y="75"/>
                  <a:pt x="82" y="75"/>
                  <a:pt x="82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83"/>
                  <a:pt x="79" y="86"/>
                  <a:pt x="76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59" y="86"/>
                  <a:pt x="56" y="83"/>
                  <a:pt x="56" y="80"/>
                </a:cubicBezTo>
                <a:cubicBezTo>
                  <a:pt x="56" y="75"/>
                  <a:pt x="56" y="75"/>
                  <a:pt x="56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12" y="75"/>
                  <a:pt x="4" y="70"/>
                  <a:pt x="0" y="62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6"/>
                  <a:pt x="7" y="124"/>
                  <a:pt x="16" y="124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31" y="124"/>
                  <a:pt x="138" y="116"/>
                  <a:pt x="138" y="106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4" y="70"/>
                  <a:pt x="126" y="75"/>
                  <a:pt x="117" y="75"/>
                </a:cubicBezTo>
                <a:close/>
                <a:moveTo>
                  <a:pt x="76" y="62"/>
                </a:moveTo>
                <a:cubicBezTo>
                  <a:pt x="63" y="62"/>
                  <a:pt x="63" y="62"/>
                  <a:pt x="63" y="62"/>
                </a:cubicBezTo>
                <a:cubicBezTo>
                  <a:pt x="61" y="62"/>
                  <a:pt x="60" y="63"/>
                  <a:pt x="60" y="65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0"/>
                  <a:pt x="61" y="82"/>
                  <a:pt x="63" y="82"/>
                </a:cubicBezTo>
                <a:cubicBezTo>
                  <a:pt x="76" y="82"/>
                  <a:pt x="76" y="82"/>
                  <a:pt x="76" y="82"/>
                </a:cubicBezTo>
                <a:cubicBezTo>
                  <a:pt x="77" y="82"/>
                  <a:pt x="78" y="80"/>
                  <a:pt x="78" y="79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4"/>
                  <a:pt x="78" y="74"/>
                  <a:pt x="78" y="74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3"/>
                  <a:pt x="77" y="62"/>
                  <a:pt x="7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47EE36F3-5A52-4807-A5FE-95EA100D02A7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8A6E1791-BEA7-4291-8264-8E8835492DB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848D8ECF-39BC-4772-8245-D909BB85D3E2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A0D6B7C9-2F89-4508-90BF-59480983443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3EBC28DF-3C2B-4610-819E-4EE81A393B1F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3A5700FB-79DE-4171-9A68-59CBCE4C6B54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9E02A830-7D21-4AC1-B1BB-BE2B186AA3AC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CCB410C8-1B14-495B-868D-0AE8E9F0E4E7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0F78BA3F-E1EB-4154-9D00-3B1A8E2408C9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1E5A5BF6-1DE9-4185-9330-0C87FE10C8CF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4"/>
          <p:cNvSpPr/>
          <p:nvPr/>
        </p:nvSpPr>
        <p:spPr>
          <a:xfrm>
            <a:off x="6280150" y="1012825"/>
            <a:ext cx="2528887" cy="3890962"/>
          </a:xfrm>
          <a:custGeom>
            <a:avLst/>
            <a:gdLst/>
            <a:ahLst/>
            <a:cxnLst/>
            <a:rect l="l" t="t" r="r" b="b"/>
            <a:pathLst>
              <a:path w="514" h="790" extrusionOk="0">
                <a:moveTo>
                  <a:pt x="215" y="243"/>
                </a:moveTo>
                <a:cubicBezTo>
                  <a:pt x="262" y="395"/>
                  <a:pt x="227" y="577"/>
                  <a:pt x="227" y="577"/>
                </a:cubicBezTo>
                <a:cubicBezTo>
                  <a:pt x="227" y="577"/>
                  <a:pt x="227" y="577"/>
                  <a:pt x="227" y="577"/>
                </a:cubicBezTo>
                <a:cubicBezTo>
                  <a:pt x="206" y="688"/>
                  <a:pt x="114" y="775"/>
                  <a:pt x="0" y="790"/>
                </a:cubicBezTo>
                <a:cubicBezTo>
                  <a:pt x="0" y="790"/>
                  <a:pt x="0" y="790"/>
                  <a:pt x="0" y="790"/>
                </a:cubicBezTo>
                <a:cubicBezTo>
                  <a:pt x="0" y="790"/>
                  <a:pt x="184" y="771"/>
                  <a:pt x="313" y="679"/>
                </a:cubicBezTo>
                <a:cubicBezTo>
                  <a:pt x="450" y="582"/>
                  <a:pt x="495" y="451"/>
                  <a:pt x="495" y="451"/>
                </a:cubicBezTo>
                <a:cubicBezTo>
                  <a:pt x="495" y="451"/>
                  <a:pt x="495" y="451"/>
                  <a:pt x="495" y="451"/>
                </a:cubicBezTo>
                <a:cubicBezTo>
                  <a:pt x="495" y="451"/>
                  <a:pt x="495" y="451"/>
                  <a:pt x="495" y="451"/>
                </a:cubicBezTo>
                <a:cubicBezTo>
                  <a:pt x="514" y="393"/>
                  <a:pt x="489" y="316"/>
                  <a:pt x="440" y="281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164" y="83"/>
                  <a:pt x="215" y="243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64"/>
          <p:cNvSpPr/>
          <p:nvPr/>
        </p:nvSpPr>
        <p:spPr>
          <a:xfrm>
            <a:off x="3760787" y="835025"/>
            <a:ext cx="3808412" cy="3019425"/>
          </a:xfrm>
          <a:custGeom>
            <a:avLst/>
            <a:gdLst/>
            <a:ahLst/>
            <a:cxnLst/>
            <a:rect l="l" t="t" r="r" b="b"/>
            <a:pathLst>
              <a:path w="774" h="613" extrusionOk="0">
                <a:moveTo>
                  <a:pt x="601" y="333"/>
                </a:moveTo>
                <a:cubicBezTo>
                  <a:pt x="601" y="333"/>
                  <a:pt x="601" y="333"/>
                  <a:pt x="601" y="333"/>
                </a:cubicBezTo>
                <a:cubicBezTo>
                  <a:pt x="685" y="377"/>
                  <a:pt x="743" y="464"/>
                  <a:pt x="743" y="565"/>
                </a:cubicBezTo>
                <a:cubicBezTo>
                  <a:pt x="743" y="582"/>
                  <a:pt x="741" y="597"/>
                  <a:pt x="739" y="613"/>
                </a:cubicBezTo>
                <a:cubicBezTo>
                  <a:pt x="739" y="613"/>
                  <a:pt x="739" y="613"/>
                  <a:pt x="739" y="613"/>
                </a:cubicBezTo>
                <a:cubicBezTo>
                  <a:pt x="739" y="613"/>
                  <a:pt x="774" y="431"/>
                  <a:pt x="727" y="279"/>
                </a:cubicBezTo>
                <a:cubicBezTo>
                  <a:pt x="676" y="119"/>
                  <a:pt x="566" y="36"/>
                  <a:pt x="566" y="36"/>
                </a:cubicBezTo>
                <a:cubicBezTo>
                  <a:pt x="516" y="0"/>
                  <a:pt x="436" y="0"/>
                  <a:pt x="386" y="36"/>
                </a:cubicBezTo>
                <a:cubicBezTo>
                  <a:pt x="0" y="316"/>
                  <a:pt x="0" y="316"/>
                  <a:pt x="0" y="316"/>
                </a:cubicBezTo>
                <a:cubicBezTo>
                  <a:pt x="3" y="315"/>
                  <a:pt x="115" y="237"/>
                  <a:pt x="282" y="239"/>
                </a:cubicBezTo>
                <a:cubicBezTo>
                  <a:pt x="440" y="240"/>
                  <a:pt x="601" y="333"/>
                  <a:pt x="601" y="33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64"/>
          <p:cNvSpPr/>
          <p:nvPr/>
        </p:nvSpPr>
        <p:spPr>
          <a:xfrm>
            <a:off x="4021137" y="2687637"/>
            <a:ext cx="3257550" cy="3298825"/>
          </a:xfrm>
          <a:custGeom>
            <a:avLst/>
            <a:gdLst/>
            <a:ahLst/>
            <a:cxnLst/>
            <a:rect l="l" t="t" r="r" b="b"/>
            <a:pathLst>
              <a:path w="662" h="670" extrusionOk="0">
                <a:moveTo>
                  <a:pt x="182" y="305"/>
                </a:moveTo>
                <a:cubicBezTo>
                  <a:pt x="183" y="305"/>
                  <a:pt x="183" y="305"/>
                  <a:pt x="183" y="305"/>
                </a:cubicBezTo>
                <a:cubicBezTo>
                  <a:pt x="166" y="270"/>
                  <a:pt x="156" y="231"/>
                  <a:pt x="156" y="189"/>
                </a:cubicBezTo>
                <a:cubicBezTo>
                  <a:pt x="156" y="115"/>
                  <a:pt x="187" y="48"/>
                  <a:pt x="237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0"/>
                  <a:pt x="103" y="123"/>
                  <a:pt x="52" y="273"/>
                </a:cubicBezTo>
                <a:cubicBezTo>
                  <a:pt x="0" y="429"/>
                  <a:pt x="38" y="559"/>
                  <a:pt x="39" y="565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58" y="623"/>
                  <a:pt x="123" y="670"/>
                  <a:pt x="184" y="670"/>
                </a:cubicBezTo>
                <a:cubicBezTo>
                  <a:pt x="662" y="670"/>
                  <a:pt x="662" y="670"/>
                  <a:pt x="662" y="670"/>
                </a:cubicBezTo>
                <a:cubicBezTo>
                  <a:pt x="662" y="670"/>
                  <a:pt x="523" y="668"/>
                  <a:pt x="388" y="568"/>
                </a:cubicBezTo>
                <a:cubicBezTo>
                  <a:pt x="261" y="473"/>
                  <a:pt x="182" y="305"/>
                  <a:pt x="182" y="305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64"/>
          <p:cNvSpPr/>
          <p:nvPr/>
        </p:nvSpPr>
        <p:spPr>
          <a:xfrm>
            <a:off x="3395662" y="2003425"/>
            <a:ext cx="3321050" cy="3465512"/>
          </a:xfrm>
          <a:custGeom>
            <a:avLst/>
            <a:gdLst/>
            <a:ahLst/>
            <a:cxnLst/>
            <a:rect l="l" t="t" r="r" b="b"/>
            <a:pathLst>
              <a:path w="675" h="704" extrusionOk="0">
                <a:moveTo>
                  <a:pt x="179" y="412"/>
                </a:moveTo>
                <a:cubicBezTo>
                  <a:pt x="230" y="262"/>
                  <a:pt x="364" y="139"/>
                  <a:pt x="364" y="139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412" y="93"/>
                  <a:pt x="478" y="65"/>
                  <a:pt x="550" y="65"/>
                </a:cubicBezTo>
                <a:cubicBezTo>
                  <a:pt x="595" y="65"/>
                  <a:pt x="638" y="76"/>
                  <a:pt x="675" y="96"/>
                </a:cubicBezTo>
                <a:cubicBezTo>
                  <a:pt x="675" y="96"/>
                  <a:pt x="675" y="96"/>
                  <a:pt x="675" y="96"/>
                </a:cubicBezTo>
                <a:cubicBezTo>
                  <a:pt x="675" y="96"/>
                  <a:pt x="514" y="3"/>
                  <a:pt x="356" y="2"/>
                </a:cubicBezTo>
                <a:cubicBezTo>
                  <a:pt x="189" y="0"/>
                  <a:pt x="77" y="78"/>
                  <a:pt x="74" y="79"/>
                </a:cubicBezTo>
                <a:cubicBezTo>
                  <a:pt x="74" y="80"/>
                  <a:pt x="74" y="80"/>
                  <a:pt x="74" y="80"/>
                </a:cubicBezTo>
                <a:cubicBezTo>
                  <a:pt x="25" y="115"/>
                  <a:pt x="0" y="192"/>
                  <a:pt x="19" y="250"/>
                </a:cubicBezTo>
                <a:cubicBezTo>
                  <a:pt x="166" y="704"/>
                  <a:pt x="166" y="704"/>
                  <a:pt x="166" y="704"/>
                </a:cubicBezTo>
                <a:cubicBezTo>
                  <a:pt x="165" y="698"/>
                  <a:pt x="127" y="568"/>
                  <a:pt x="179" y="412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64"/>
          <p:cNvSpPr/>
          <p:nvPr/>
        </p:nvSpPr>
        <p:spPr>
          <a:xfrm>
            <a:off x="4916487" y="3233737"/>
            <a:ext cx="3798887" cy="2752725"/>
          </a:xfrm>
          <a:custGeom>
            <a:avLst/>
            <a:gdLst/>
            <a:ahLst/>
            <a:cxnLst/>
            <a:rect l="l" t="t" r="r" b="b"/>
            <a:pathLst>
              <a:path w="772" h="559" extrusionOk="0">
                <a:moveTo>
                  <a:pt x="772" y="0"/>
                </a:moveTo>
                <a:cubicBezTo>
                  <a:pt x="772" y="0"/>
                  <a:pt x="727" y="131"/>
                  <a:pt x="590" y="228"/>
                </a:cubicBezTo>
                <a:cubicBezTo>
                  <a:pt x="461" y="320"/>
                  <a:pt x="277" y="339"/>
                  <a:pt x="277" y="339"/>
                </a:cubicBezTo>
                <a:cubicBezTo>
                  <a:pt x="277" y="339"/>
                  <a:pt x="277" y="339"/>
                  <a:pt x="277" y="339"/>
                </a:cubicBezTo>
                <a:cubicBezTo>
                  <a:pt x="265" y="341"/>
                  <a:pt x="253" y="342"/>
                  <a:pt x="241" y="342"/>
                </a:cubicBezTo>
                <a:cubicBezTo>
                  <a:pt x="136" y="342"/>
                  <a:pt x="45" y="281"/>
                  <a:pt x="1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4"/>
                  <a:pt x="79" y="362"/>
                  <a:pt x="206" y="457"/>
                </a:cubicBezTo>
                <a:cubicBezTo>
                  <a:pt x="341" y="557"/>
                  <a:pt x="480" y="559"/>
                  <a:pt x="480" y="559"/>
                </a:cubicBezTo>
                <a:cubicBezTo>
                  <a:pt x="480" y="559"/>
                  <a:pt x="480" y="559"/>
                  <a:pt x="480" y="559"/>
                </a:cubicBezTo>
                <a:cubicBezTo>
                  <a:pt x="541" y="559"/>
                  <a:pt x="606" y="512"/>
                  <a:pt x="625" y="454"/>
                </a:cubicBezTo>
                <a:cubicBezTo>
                  <a:pt x="772" y="0"/>
                  <a:pt x="772" y="0"/>
                  <a:pt x="772" y="0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64"/>
          <p:cNvSpPr/>
          <p:nvPr/>
        </p:nvSpPr>
        <p:spPr>
          <a:xfrm>
            <a:off x="7745412" y="2736850"/>
            <a:ext cx="595312" cy="708025"/>
          </a:xfrm>
          <a:custGeom>
            <a:avLst/>
            <a:gdLst/>
            <a:ahLst/>
            <a:cxnLst/>
            <a:rect l="l" t="t" r="r" b="b"/>
            <a:pathLst>
              <a:path w="121" h="144" extrusionOk="0">
                <a:moveTo>
                  <a:pt x="81" y="139"/>
                </a:moveTo>
                <a:cubicBezTo>
                  <a:pt x="81" y="142"/>
                  <a:pt x="79" y="144"/>
                  <a:pt x="76" y="144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43" y="144"/>
                  <a:pt x="40" y="142"/>
                  <a:pt x="40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0" y="137"/>
                  <a:pt x="43" y="134"/>
                  <a:pt x="45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9" y="134"/>
                  <a:pt x="81" y="137"/>
                  <a:pt x="81" y="139"/>
                </a:cubicBezTo>
                <a:close/>
                <a:moveTo>
                  <a:pt x="81" y="126"/>
                </a:moveTo>
                <a:cubicBezTo>
                  <a:pt x="81" y="123"/>
                  <a:pt x="79" y="121"/>
                  <a:pt x="76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3" y="121"/>
                  <a:pt x="40" y="123"/>
                  <a:pt x="40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129"/>
                  <a:pt x="43" y="131"/>
                  <a:pt x="45" y="131"/>
                </a:cubicBezTo>
                <a:cubicBezTo>
                  <a:pt x="76" y="131"/>
                  <a:pt x="76" y="131"/>
                  <a:pt x="76" y="131"/>
                </a:cubicBezTo>
                <a:cubicBezTo>
                  <a:pt x="79" y="131"/>
                  <a:pt x="81" y="129"/>
                  <a:pt x="81" y="126"/>
                </a:cubicBezTo>
                <a:close/>
                <a:moveTo>
                  <a:pt x="65" y="71"/>
                </a:moveTo>
                <a:cubicBezTo>
                  <a:pt x="59" y="71"/>
                  <a:pt x="59" y="71"/>
                  <a:pt x="59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9" y="118"/>
                  <a:pt x="60" y="118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18"/>
                  <a:pt x="60" y="118"/>
                  <a:pt x="61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4" y="118"/>
                  <a:pt x="65" y="118"/>
                </a:cubicBezTo>
                <a:lnTo>
                  <a:pt x="65" y="71"/>
                </a:lnTo>
                <a:close/>
                <a:moveTo>
                  <a:pt x="44" y="52"/>
                </a:moveTo>
                <a:cubicBezTo>
                  <a:pt x="40" y="52"/>
                  <a:pt x="37" y="55"/>
                  <a:pt x="37" y="59"/>
                </a:cubicBezTo>
                <a:cubicBezTo>
                  <a:pt x="37" y="63"/>
                  <a:pt x="40" y="66"/>
                  <a:pt x="44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5"/>
                  <a:pt x="48" y="52"/>
                  <a:pt x="44" y="52"/>
                </a:cubicBezTo>
                <a:close/>
                <a:moveTo>
                  <a:pt x="85" y="59"/>
                </a:moveTo>
                <a:cubicBezTo>
                  <a:pt x="85" y="55"/>
                  <a:pt x="81" y="52"/>
                  <a:pt x="77" y="52"/>
                </a:cubicBezTo>
                <a:cubicBezTo>
                  <a:pt x="73" y="52"/>
                  <a:pt x="70" y="55"/>
                  <a:pt x="70" y="59"/>
                </a:cubicBezTo>
                <a:cubicBezTo>
                  <a:pt x="70" y="66"/>
                  <a:pt x="70" y="66"/>
                  <a:pt x="70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81" y="66"/>
                  <a:pt x="85" y="63"/>
                  <a:pt x="85" y="59"/>
                </a:cubicBezTo>
                <a:close/>
                <a:moveTo>
                  <a:pt x="100" y="46"/>
                </a:moveTo>
                <a:cubicBezTo>
                  <a:pt x="97" y="33"/>
                  <a:pt x="82" y="19"/>
                  <a:pt x="61" y="19"/>
                </a:cubicBezTo>
                <a:cubicBezTo>
                  <a:pt x="39" y="19"/>
                  <a:pt x="24" y="33"/>
                  <a:pt x="21" y="46"/>
                </a:cubicBezTo>
                <a:cubicBezTo>
                  <a:pt x="18" y="56"/>
                  <a:pt x="20" y="65"/>
                  <a:pt x="25" y="74"/>
                </a:cubicBezTo>
                <a:cubicBezTo>
                  <a:pt x="29" y="82"/>
                  <a:pt x="34" y="89"/>
                  <a:pt x="37" y="97"/>
                </a:cubicBezTo>
                <a:cubicBezTo>
                  <a:pt x="39" y="102"/>
                  <a:pt x="40" y="108"/>
                  <a:pt x="41" y="113"/>
                </a:cubicBezTo>
                <a:cubicBezTo>
                  <a:pt x="42" y="117"/>
                  <a:pt x="44" y="118"/>
                  <a:pt x="48" y="118"/>
                </a:cubicBezTo>
                <a:cubicBezTo>
                  <a:pt x="49" y="118"/>
                  <a:pt x="50" y="118"/>
                  <a:pt x="51" y="118"/>
                </a:cubicBezTo>
                <a:cubicBezTo>
                  <a:pt x="51" y="71"/>
                  <a:pt x="51" y="71"/>
                  <a:pt x="51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1"/>
                  <a:pt x="38" y="70"/>
                  <a:pt x="35" y="68"/>
                </a:cubicBezTo>
                <a:cubicBezTo>
                  <a:pt x="33" y="65"/>
                  <a:pt x="32" y="62"/>
                  <a:pt x="32" y="59"/>
                </a:cubicBezTo>
                <a:cubicBezTo>
                  <a:pt x="32" y="56"/>
                  <a:pt x="33" y="53"/>
                  <a:pt x="35" y="51"/>
                </a:cubicBezTo>
                <a:cubicBezTo>
                  <a:pt x="38" y="48"/>
                  <a:pt x="41" y="47"/>
                  <a:pt x="44" y="47"/>
                </a:cubicBezTo>
                <a:cubicBezTo>
                  <a:pt x="50" y="47"/>
                  <a:pt x="56" y="52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66"/>
                  <a:pt x="56" y="66"/>
                  <a:pt x="56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6"/>
                  <a:pt x="67" y="53"/>
                  <a:pt x="69" y="51"/>
                </a:cubicBezTo>
                <a:cubicBezTo>
                  <a:pt x="71" y="48"/>
                  <a:pt x="74" y="47"/>
                  <a:pt x="77" y="47"/>
                </a:cubicBezTo>
                <a:cubicBezTo>
                  <a:pt x="81" y="47"/>
                  <a:pt x="84" y="48"/>
                  <a:pt x="86" y="51"/>
                </a:cubicBezTo>
                <a:cubicBezTo>
                  <a:pt x="88" y="53"/>
                  <a:pt x="89" y="56"/>
                  <a:pt x="89" y="59"/>
                </a:cubicBezTo>
                <a:cubicBezTo>
                  <a:pt x="89" y="62"/>
                  <a:pt x="88" y="65"/>
                  <a:pt x="86" y="68"/>
                </a:cubicBezTo>
                <a:cubicBezTo>
                  <a:pt x="84" y="70"/>
                  <a:pt x="81" y="71"/>
                  <a:pt x="77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1" y="118"/>
                  <a:pt x="72" y="118"/>
                  <a:pt x="73" y="118"/>
                </a:cubicBezTo>
                <a:cubicBezTo>
                  <a:pt x="78" y="118"/>
                  <a:pt x="79" y="117"/>
                  <a:pt x="80" y="113"/>
                </a:cubicBezTo>
                <a:cubicBezTo>
                  <a:pt x="81" y="108"/>
                  <a:pt x="82" y="102"/>
                  <a:pt x="84" y="97"/>
                </a:cubicBezTo>
                <a:cubicBezTo>
                  <a:pt x="87" y="89"/>
                  <a:pt x="92" y="82"/>
                  <a:pt x="96" y="74"/>
                </a:cubicBezTo>
                <a:cubicBezTo>
                  <a:pt x="101" y="65"/>
                  <a:pt x="103" y="56"/>
                  <a:pt x="100" y="46"/>
                </a:cubicBezTo>
                <a:close/>
                <a:moveTo>
                  <a:pt x="65" y="4"/>
                </a:moveTo>
                <a:cubicBezTo>
                  <a:pt x="65" y="2"/>
                  <a:pt x="63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6" y="2"/>
                  <a:pt x="56" y="4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5"/>
                  <a:pt x="58" y="17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3" y="17"/>
                  <a:pt x="65" y="15"/>
                  <a:pt x="65" y="13"/>
                </a:cubicBezTo>
                <a:lnTo>
                  <a:pt x="65" y="4"/>
                </a:lnTo>
                <a:close/>
                <a:moveTo>
                  <a:pt x="89" y="12"/>
                </a:moveTo>
                <a:cubicBezTo>
                  <a:pt x="90" y="9"/>
                  <a:pt x="90" y="7"/>
                  <a:pt x="88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85" y="5"/>
                  <a:pt x="83" y="5"/>
                  <a:pt x="82" y="7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7"/>
                  <a:pt x="77" y="19"/>
                  <a:pt x="79" y="20"/>
                </a:cubicBezTo>
                <a:cubicBezTo>
                  <a:pt x="79" y="20"/>
                  <a:pt x="79" y="20"/>
                  <a:pt x="79" y="20"/>
                </a:cubicBezTo>
                <a:cubicBezTo>
                  <a:pt x="82" y="22"/>
                  <a:pt x="84" y="21"/>
                  <a:pt x="85" y="19"/>
                </a:cubicBezTo>
                <a:lnTo>
                  <a:pt x="89" y="12"/>
                </a:lnTo>
                <a:close/>
                <a:moveTo>
                  <a:pt x="107" y="26"/>
                </a:moveTo>
                <a:cubicBezTo>
                  <a:pt x="109" y="24"/>
                  <a:pt x="109" y="21"/>
                  <a:pt x="108" y="20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6" y="18"/>
                  <a:pt x="103" y="18"/>
                  <a:pt x="101" y="19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6"/>
                  <a:pt x="93" y="29"/>
                  <a:pt x="9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7" y="33"/>
                  <a:pt x="99" y="33"/>
                  <a:pt x="101" y="31"/>
                </a:cubicBezTo>
                <a:lnTo>
                  <a:pt x="107" y="26"/>
                </a:lnTo>
                <a:close/>
                <a:moveTo>
                  <a:pt x="117" y="47"/>
                </a:moveTo>
                <a:cubicBezTo>
                  <a:pt x="119" y="47"/>
                  <a:pt x="121" y="45"/>
                  <a:pt x="120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0"/>
                  <a:pt x="118" y="38"/>
                  <a:pt x="115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5" y="41"/>
                  <a:pt x="103" y="43"/>
                  <a:pt x="104" y="45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48"/>
                  <a:pt x="106" y="49"/>
                  <a:pt x="109" y="49"/>
                </a:cubicBezTo>
                <a:lnTo>
                  <a:pt x="117" y="47"/>
                </a:lnTo>
                <a:close/>
                <a:moveTo>
                  <a:pt x="115" y="71"/>
                </a:moveTo>
                <a:cubicBezTo>
                  <a:pt x="117" y="71"/>
                  <a:pt x="119" y="70"/>
                  <a:pt x="120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65"/>
                  <a:pt x="119" y="63"/>
                  <a:pt x="117" y="62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6" y="60"/>
                  <a:pt x="104" y="62"/>
                  <a:pt x="103" y="64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3" y="66"/>
                  <a:pt x="104" y="69"/>
                  <a:pt x="107" y="69"/>
                </a:cubicBezTo>
                <a:lnTo>
                  <a:pt x="115" y="71"/>
                </a:lnTo>
                <a:close/>
                <a:moveTo>
                  <a:pt x="35" y="19"/>
                </a:moveTo>
                <a:cubicBezTo>
                  <a:pt x="36" y="21"/>
                  <a:pt x="39" y="22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19"/>
                  <a:pt x="44" y="17"/>
                  <a:pt x="43" y="15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5"/>
                  <a:pt x="35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1" y="7"/>
                  <a:pt x="30" y="9"/>
                  <a:pt x="31" y="12"/>
                </a:cubicBezTo>
                <a:lnTo>
                  <a:pt x="35" y="19"/>
                </a:lnTo>
                <a:close/>
                <a:moveTo>
                  <a:pt x="19" y="31"/>
                </a:moveTo>
                <a:cubicBezTo>
                  <a:pt x="21" y="33"/>
                  <a:pt x="24" y="33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29"/>
                  <a:pt x="27" y="26"/>
                  <a:pt x="25" y="25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1" y="21"/>
                  <a:pt x="11" y="24"/>
                  <a:pt x="13" y="26"/>
                </a:cubicBezTo>
                <a:lnTo>
                  <a:pt x="19" y="31"/>
                </a:lnTo>
                <a:close/>
                <a:moveTo>
                  <a:pt x="12" y="49"/>
                </a:moveTo>
                <a:cubicBezTo>
                  <a:pt x="14" y="49"/>
                  <a:pt x="16" y="48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3"/>
                  <a:pt x="16" y="41"/>
                  <a:pt x="13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1" y="40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5"/>
                  <a:pt x="1" y="47"/>
                  <a:pt x="4" y="47"/>
                </a:cubicBezTo>
                <a:lnTo>
                  <a:pt x="12" y="49"/>
                </a:lnTo>
                <a:close/>
                <a:moveTo>
                  <a:pt x="14" y="69"/>
                </a:moveTo>
                <a:cubicBezTo>
                  <a:pt x="16" y="69"/>
                  <a:pt x="18" y="66"/>
                  <a:pt x="17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7" y="62"/>
                  <a:pt x="14" y="60"/>
                  <a:pt x="12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2" y="63"/>
                  <a:pt x="0" y="65"/>
                  <a:pt x="1" y="67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3" y="71"/>
                  <a:pt x="6" y="71"/>
                </a:cubicBezTo>
                <a:lnTo>
                  <a:pt x="14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64"/>
          <p:cNvSpPr/>
          <p:nvPr/>
        </p:nvSpPr>
        <p:spPr>
          <a:xfrm>
            <a:off x="4602162" y="4903787"/>
            <a:ext cx="457200" cy="668337"/>
          </a:xfrm>
          <a:custGeom>
            <a:avLst/>
            <a:gdLst/>
            <a:ahLst/>
            <a:cxnLst/>
            <a:rect l="l" t="t" r="r" b="b"/>
            <a:pathLst>
              <a:path w="93" h="136" extrusionOk="0">
                <a:moveTo>
                  <a:pt x="56" y="121"/>
                </a:moveTo>
                <a:cubicBezTo>
                  <a:pt x="56" y="131"/>
                  <a:pt x="56" y="131"/>
                  <a:pt x="56" y="131"/>
                </a:cubicBezTo>
                <a:cubicBezTo>
                  <a:pt x="56" y="134"/>
                  <a:pt x="53" y="136"/>
                  <a:pt x="50" y="136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0" y="136"/>
                  <a:pt x="37" y="134"/>
                  <a:pt x="37" y="131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21" y="117"/>
                  <a:pt x="3" y="108"/>
                  <a:pt x="3" y="102"/>
                </a:cubicBezTo>
                <a:cubicBezTo>
                  <a:pt x="3" y="97"/>
                  <a:pt x="6" y="94"/>
                  <a:pt x="6" y="94"/>
                </a:cubicBezTo>
                <a:cubicBezTo>
                  <a:pt x="10" y="89"/>
                  <a:pt x="15" y="89"/>
                  <a:pt x="19" y="91"/>
                </a:cubicBezTo>
                <a:cubicBezTo>
                  <a:pt x="19" y="91"/>
                  <a:pt x="36" y="102"/>
                  <a:pt x="48" y="102"/>
                </a:cubicBezTo>
                <a:cubicBezTo>
                  <a:pt x="65" y="102"/>
                  <a:pt x="71" y="96"/>
                  <a:pt x="71" y="90"/>
                </a:cubicBezTo>
                <a:cubicBezTo>
                  <a:pt x="71" y="87"/>
                  <a:pt x="68" y="82"/>
                  <a:pt x="54" y="79"/>
                </a:cubicBezTo>
                <a:cubicBezTo>
                  <a:pt x="52" y="78"/>
                  <a:pt x="37" y="74"/>
                  <a:pt x="35" y="74"/>
                </a:cubicBezTo>
                <a:cubicBezTo>
                  <a:pt x="16" y="69"/>
                  <a:pt x="0" y="62"/>
                  <a:pt x="0" y="44"/>
                </a:cubicBezTo>
                <a:cubicBezTo>
                  <a:pt x="0" y="30"/>
                  <a:pt x="13" y="17"/>
                  <a:pt x="37" y="1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2"/>
                  <a:pt x="40" y="0"/>
                  <a:pt x="43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2"/>
                  <a:pt x="56" y="5"/>
                </a:cubicBezTo>
                <a:cubicBezTo>
                  <a:pt x="56" y="15"/>
                  <a:pt x="56" y="15"/>
                  <a:pt x="56" y="15"/>
                </a:cubicBezTo>
                <a:cubicBezTo>
                  <a:pt x="72" y="18"/>
                  <a:pt x="86" y="27"/>
                  <a:pt x="86" y="33"/>
                </a:cubicBezTo>
                <a:cubicBezTo>
                  <a:pt x="86" y="38"/>
                  <a:pt x="81" y="42"/>
                  <a:pt x="81" y="42"/>
                </a:cubicBezTo>
                <a:cubicBezTo>
                  <a:pt x="77" y="46"/>
                  <a:pt x="74" y="46"/>
                  <a:pt x="70" y="43"/>
                </a:cubicBezTo>
                <a:cubicBezTo>
                  <a:pt x="70" y="43"/>
                  <a:pt x="57" y="34"/>
                  <a:pt x="45" y="34"/>
                </a:cubicBezTo>
                <a:cubicBezTo>
                  <a:pt x="28" y="34"/>
                  <a:pt x="22" y="39"/>
                  <a:pt x="22" y="44"/>
                </a:cubicBezTo>
                <a:cubicBezTo>
                  <a:pt x="22" y="48"/>
                  <a:pt x="27" y="51"/>
                  <a:pt x="44" y="55"/>
                </a:cubicBezTo>
                <a:cubicBezTo>
                  <a:pt x="46" y="56"/>
                  <a:pt x="58" y="59"/>
                  <a:pt x="61" y="60"/>
                </a:cubicBezTo>
                <a:cubicBezTo>
                  <a:pt x="82" y="65"/>
                  <a:pt x="93" y="76"/>
                  <a:pt x="93" y="90"/>
                </a:cubicBezTo>
                <a:cubicBezTo>
                  <a:pt x="93" y="104"/>
                  <a:pt x="82" y="118"/>
                  <a:pt x="56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64"/>
          <p:cNvSpPr/>
          <p:nvPr/>
        </p:nvSpPr>
        <p:spPr>
          <a:xfrm>
            <a:off x="3844925" y="2671762"/>
            <a:ext cx="633412" cy="531812"/>
          </a:xfrm>
          <a:custGeom>
            <a:avLst/>
            <a:gdLst/>
            <a:ahLst/>
            <a:cxnLst/>
            <a:rect l="l" t="t" r="r" b="b"/>
            <a:pathLst>
              <a:path w="129" h="108" extrusionOk="0">
                <a:moveTo>
                  <a:pt x="17" y="88"/>
                </a:moveTo>
                <a:cubicBezTo>
                  <a:pt x="17" y="59"/>
                  <a:pt x="17" y="59"/>
                  <a:pt x="17" y="59"/>
                </a:cubicBezTo>
                <a:cubicBezTo>
                  <a:pt x="17" y="56"/>
                  <a:pt x="19" y="54"/>
                  <a:pt x="21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1" y="54"/>
                  <a:pt x="33" y="56"/>
                  <a:pt x="33" y="59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90"/>
                  <a:pt x="31" y="92"/>
                  <a:pt x="28" y="92"/>
                </a:cubicBezTo>
                <a:cubicBezTo>
                  <a:pt x="21" y="92"/>
                  <a:pt x="21" y="92"/>
                  <a:pt x="21" y="92"/>
                </a:cubicBezTo>
                <a:cubicBezTo>
                  <a:pt x="19" y="92"/>
                  <a:pt x="17" y="90"/>
                  <a:pt x="17" y="88"/>
                </a:cubicBezTo>
                <a:close/>
                <a:moveTo>
                  <a:pt x="47" y="44"/>
                </a:moveTo>
                <a:cubicBezTo>
                  <a:pt x="45" y="44"/>
                  <a:pt x="43" y="46"/>
                  <a:pt x="43" y="48"/>
                </a:cubicBezTo>
                <a:cubicBezTo>
                  <a:pt x="43" y="88"/>
                  <a:pt x="43" y="88"/>
                  <a:pt x="43" y="88"/>
                </a:cubicBezTo>
                <a:cubicBezTo>
                  <a:pt x="43" y="90"/>
                  <a:pt x="45" y="92"/>
                  <a:pt x="47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57" y="92"/>
                  <a:pt x="59" y="90"/>
                  <a:pt x="59" y="88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6"/>
                  <a:pt x="57" y="44"/>
                  <a:pt x="54" y="44"/>
                </a:cubicBezTo>
                <a:lnTo>
                  <a:pt x="47" y="44"/>
                </a:lnTo>
                <a:close/>
                <a:moveTo>
                  <a:pt x="73" y="35"/>
                </a:moveTo>
                <a:cubicBezTo>
                  <a:pt x="71" y="35"/>
                  <a:pt x="69" y="37"/>
                  <a:pt x="69" y="39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90"/>
                  <a:pt x="71" y="92"/>
                  <a:pt x="73" y="92"/>
                </a:cubicBezTo>
                <a:cubicBezTo>
                  <a:pt x="80" y="92"/>
                  <a:pt x="80" y="92"/>
                  <a:pt x="80" y="92"/>
                </a:cubicBezTo>
                <a:cubicBezTo>
                  <a:pt x="83" y="92"/>
                  <a:pt x="84" y="90"/>
                  <a:pt x="84" y="88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7"/>
                  <a:pt x="83" y="35"/>
                  <a:pt x="80" y="35"/>
                </a:cubicBezTo>
                <a:lnTo>
                  <a:pt x="73" y="35"/>
                </a:lnTo>
                <a:close/>
                <a:moveTo>
                  <a:pt x="99" y="26"/>
                </a:moveTo>
                <a:cubicBezTo>
                  <a:pt x="97" y="26"/>
                  <a:pt x="95" y="28"/>
                  <a:pt x="95" y="30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90"/>
                  <a:pt x="97" y="92"/>
                  <a:pt x="99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8" y="92"/>
                  <a:pt x="110" y="90"/>
                  <a:pt x="110" y="88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28"/>
                  <a:pt x="108" y="26"/>
                  <a:pt x="106" y="26"/>
                </a:cubicBezTo>
                <a:lnTo>
                  <a:pt x="99" y="26"/>
                </a:lnTo>
                <a:close/>
                <a:moveTo>
                  <a:pt x="19" y="43"/>
                </a:moveTo>
                <a:cubicBezTo>
                  <a:pt x="47" y="38"/>
                  <a:pt x="73" y="28"/>
                  <a:pt x="96" y="14"/>
                </a:cubicBezTo>
                <a:cubicBezTo>
                  <a:pt x="98" y="18"/>
                  <a:pt x="98" y="18"/>
                  <a:pt x="98" y="18"/>
                </a:cubicBezTo>
                <a:cubicBezTo>
                  <a:pt x="106" y="5"/>
                  <a:pt x="106" y="5"/>
                  <a:pt x="106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3" y="9"/>
                  <a:pt x="93" y="9"/>
                  <a:pt x="93" y="9"/>
                </a:cubicBezTo>
                <a:cubicBezTo>
                  <a:pt x="70" y="23"/>
                  <a:pt x="45" y="32"/>
                  <a:pt x="18" y="37"/>
                </a:cubicBezTo>
                <a:lnTo>
                  <a:pt x="19" y="43"/>
                </a:lnTo>
                <a:close/>
                <a:moveTo>
                  <a:pt x="129" y="100"/>
                </a:moveTo>
                <a:cubicBezTo>
                  <a:pt x="116" y="93"/>
                  <a:pt x="116" y="93"/>
                  <a:pt x="116" y="93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3"/>
                  <a:pt x="10" y="13"/>
                  <a:pt x="10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7" y="0"/>
                  <a:pt x="7" y="0"/>
                  <a:pt x="7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7"/>
                  <a:pt x="5" y="97"/>
                  <a:pt x="5" y="97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3"/>
                  <a:pt x="5" y="103"/>
                  <a:pt x="5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8"/>
                  <a:pt x="116" y="108"/>
                  <a:pt x="116" y="108"/>
                </a:cubicBezTo>
                <a:lnTo>
                  <a:pt x="129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64"/>
          <p:cNvSpPr/>
          <p:nvPr/>
        </p:nvSpPr>
        <p:spPr>
          <a:xfrm>
            <a:off x="6761162" y="5080000"/>
            <a:ext cx="808037" cy="541337"/>
          </a:xfrm>
          <a:custGeom>
            <a:avLst/>
            <a:gdLst/>
            <a:ahLst/>
            <a:cxnLst/>
            <a:rect l="l" t="t" r="r" b="b"/>
            <a:pathLst>
              <a:path w="164" h="110" extrusionOk="0">
                <a:moveTo>
                  <a:pt x="131" y="11"/>
                </a:moveTo>
                <a:cubicBezTo>
                  <a:pt x="146" y="49"/>
                  <a:pt x="146" y="49"/>
                  <a:pt x="146" y="49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17" y="48"/>
                  <a:pt x="86" y="22"/>
                  <a:pt x="84" y="22"/>
                </a:cubicBezTo>
                <a:cubicBezTo>
                  <a:pt x="81" y="22"/>
                  <a:pt x="72" y="25"/>
                  <a:pt x="71" y="25"/>
                </a:cubicBezTo>
                <a:cubicBezTo>
                  <a:pt x="71" y="25"/>
                  <a:pt x="65" y="27"/>
                  <a:pt x="60" y="27"/>
                </a:cubicBezTo>
                <a:cubicBezTo>
                  <a:pt x="57" y="27"/>
                  <a:pt x="56" y="27"/>
                  <a:pt x="54" y="26"/>
                </a:cubicBezTo>
                <a:cubicBezTo>
                  <a:pt x="53" y="25"/>
                  <a:pt x="53" y="24"/>
                  <a:pt x="53" y="23"/>
                </a:cubicBezTo>
                <a:cubicBezTo>
                  <a:pt x="53" y="21"/>
                  <a:pt x="55" y="19"/>
                  <a:pt x="56" y="19"/>
                </a:cubicBezTo>
                <a:cubicBezTo>
                  <a:pt x="64" y="14"/>
                  <a:pt x="86" y="6"/>
                  <a:pt x="88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94" y="6"/>
                  <a:pt x="127" y="10"/>
                  <a:pt x="131" y="11"/>
                </a:cubicBezTo>
                <a:close/>
                <a:moveTo>
                  <a:pt x="144" y="0"/>
                </a:moveTo>
                <a:cubicBezTo>
                  <a:pt x="144" y="0"/>
                  <a:pt x="143" y="0"/>
                  <a:pt x="143" y="1"/>
                </a:cubicBezTo>
                <a:cubicBezTo>
                  <a:pt x="136" y="3"/>
                  <a:pt x="136" y="3"/>
                  <a:pt x="136" y="3"/>
                </a:cubicBezTo>
                <a:cubicBezTo>
                  <a:pt x="135" y="4"/>
                  <a:pt x="134" y="4"/>
                  <a:pt x="134" y="5"/>
                </a:cubicBezTo>
                <a:cubicBezTo>
                  <a:pt x="133" y="6"/>
                  <a:pt x="133" y="8"/>
                  <a:pt x="134" y="9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51"/>
                  <a:pt x="153" y="52"/>
                  <a:pt x="155" y="51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48"/>
                  <a:pt x="163" y="47"/>
                  <a:pt x="164" y="46"/>
                </a:cubicBezTo>
                <a:cubicBezTo>
                  <a:pt x="164" y="45"/>
                  <a:pt x="164" y="44"/>
                  <a:pt x="164" y="43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1"/>
                  <a:pt x="146" y="0"/>
                  <a:pt x="144" y="0"/>
                </a:cubicBezTo>
                <a:close/>
                <a:moveTo>
                  <a:pt x="1" y="55"/>
                </a:moveTo>
                <a:cubicBezTo>
                  <a:pt x="0" y="56"/>
                  <a:pt x="1" y="57"/>
                  <a:pt x="2" y="58"/>
                </a:cubicBezTo>
                <a:cubicBezTo>
                  <a:pt x="2" y="59"/>
                  <a:pt x="3" y="59"/>
                  <a:pt x="4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4" y="60"/>
                  <a:pt x="16" y="58"/>
                  <a:pt x="16" y="56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1" y="55"/>
                </a:lnTo>
                <a:close/>
                <a:moveTo>
                  <a:pt x="68" y="95"/>
                </a:moveTo>
                <a:cubicBezTo>
                  <a:pt x="67" y="93"/>
                  <a:pt x="67" y="92"/>
                  <a:pt x="65" y="91"/>
                </a:cubicBezTo>
                <a:cubicBezTo>
                  <a:pt x="62" y="88"/>
                  <a:pt x="59" y="89"/>
                  <a:pt x="57" y="92"/>
                </a:cubicBezTo>
                <a:cubicBezTo>
                  <a:pt x="54" y="96"/>
                  <a:pt x="54" y="96"/>
                  <a:pt x="54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1" y="99"/>
                  <a:pt x="51" y="99"/>
                  <a:pt x="51" y="99"/>
                </a:cubicBezTo>
                <a:cubicBezTo>
                  <a:pt x="47" y="104"/>
                  <a:pt x="51" y="107"/>
                  <a:pt x="52" y="108"/>
                </a:cubicBezTo>
                <a:cubicBezTo>
                  <a:pt x="53" y="109"/>
                  <a:pt x="54" y="110"/>
                  <a:pt x="56" y="110"/>
                </a:cubicBezTo>
                <a:cubicBezTo>
                  <a:pt x="57" y="110"/>
                  <a:pt x="59" y="109"/>
                  <a:pt x="60" y="107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8" y="98"/>
                  <a:pt x="68" y="96"/>
                  <a:pt x="68" y="95"/>
                </a:cubicBezTo>
                <a:close/>
                <a:moveTo>
                  <a:pt x="36" y="92"/>
                </a:moveTo>
                <a:cubicBezTo>
                  <a:pt x="34" y="95"/>
                  <a:pt x="34" y="97"/>
                  <a:pt x="38" y="100"/>
                </a:cubicBezTo>
                <a:cubicBezTo>
                  <a:pt x="41" y="103"/>
                  <a:pt x="44" y="102"/>
                  <a:pt x="46" y="99"/>
                </a:cubicBezTo>
                <a:cubicBezTo>
                  <a:pt x="54" y="90"/>
                  <a:pt x="54" y="90"/>
                  <a:pt x="54" y="90"/>
                </a:cubicBezTo>
                <a:cubicBezTo>
                  <a:pt x="57" y="85"/>
                  <a:pt x="54" y="82"/>
                  <a:pt x="53" y="81"/>
                </a:cubicBezTo>
                <a:cubicBezTo>
                  <a:pt x="50" y="79"/>
                  <a:pt x="47" y="79"/>
                  <a:pt x="44" y="82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8"/>
                  <a:pt x="40" y="88"/>
                  <a:pt x="40" y="88"/>
                </a:cubicBezTo>
                <a:lnTo>
                  <a:pt x="36" y="92"/>
                </a:lnTo>
                <a:close/>
                <a:moveTo>
                  <a:pt x="25" y="81"/>
                </a:moveTo>
                <a:cubicBezTo>
                  <a:pt x="23" y="82"/>
                  <a:pt x="23" y="84"/>
                  <a:pt x="23" y="86"/>
                </a:cubicBezTo>
                <a:cubicBezTo>
                  <a:pt x="23" y="87"/>
                  <a:pt x="24" y="89"/>
                  <a:pt x="26" y="90"/>
                </a:cubicBezTo>
                <a:cubicBezTo>
                  <a:pt x="29" y="92"/>
                  <a:pt x="31" y="92"/>
                  <a:pt x="34" y="89"/>
                </a:cubicBezTo>
                <a:cubicBezTo>
                  <a:pt x="43" y="78"/>
                  <a:pt x="43" y="78"/>
                  <a:pt x="43" y="78"/>
                </a:cubicBezTo>
                <a:cubicBezTo>
                  <a:pt x="44" y="77"/>
                  <a:pt x="44" y="75"/>
                  <a:pt x="44" y="74"/>
                </a:cubicBezTo>
                <a:cubicBezTo>
                  <a:pt x="44" y="72"/>
                  <a:pt x="43" y="71"/>
                  <a:pt x="41" y="70"/>
                </a:cubicBezTo>
                <a:cubicBezTo>
                  <a:pt x="39" y="67"/>
                  <a:pt x="36" y="68"/>
                  <a:pt x="33" y="71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6"/>
                  <a:pt x="29" y="76"/>
                  <a:pt x="29" y="76"/>
                </a:cubicBezTo>
                <a:cubicBezTo>
                  <a:pt x="28" y="76"/>
                  <a:pt x="28" y="76"/>
                  <a:pt x="28" y="76"/>
                </a:cubicBezTo>
                <a:lnTo>
                  <a:pt x="25" y="81"/>
                </a:lnTo>
                <a:close/>
                <a:moveTo>
                  <a:pt x="23" y="77"/>
                </a:moveTo>
                <a:cubicBezTo>
                  <a:pt x="31" y="67"/>
                  <a:pt x="31" y="67"/>
                  <a:pt x="31" y="67"/>
                </a:cubicBezTo>
                <a:cubicBezTo>
                  <a:pt x="35" y="63"/>
                  <a:pt x="31" y="59"/>
                  <a:pt x="30" y="58"/>
                </a:cubicBezTo>
                <a:cubicBezTo>
                  <a:pt x="27" y="56"/>
                  <a:pt x="24" y="56"/>
                  <a:pt x="22" y="60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4"/>
                  <a:pt x="19" y="64"/>
                  <a:pt x="19" y="64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70"/>
                  <a:pt x="13" y="71"/>
                  <a:pt x="13" y="73"/>
                </a:cubicBezTo>
                <a:cubicBezTo>
                  <a:pt x="13" y="75"/>
                  <a:pt x="14" y="76"/>
                  <a:pt x="15" y="76"/>
                </a:cubicBezTo>
                <a:cubicBezTo>
                  <a:pt x="16" y="77"/>
                  <a:pt x="18" y="79"/>
                  <a:pt x="20" y="79"/>
                </a:cubicBezTo>
                <a:cubicBezTo>
                  <a:pt x="21" y="79"/>
                  <a:pt x="22" y="78"/>
                  <a:pt x="23" y="77"/>
                </a:cubicBezTo>
                <a:close/>
                <a:moveTo>
                  <a:pt x="125" y="68"/>
                </a:moveTo>
                <a:cubicBezTo>
                  <a:pt x="126" y="66"/>
                  <a:pt x="128" y="63"/>
                  <a:pt x="124" y="60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05" y="44"/>
                  <a:pt x="87" y="28"/>
                  <a:pt x="83" y="26"/>
                </a:cubicBezTo>
                <a:cubicBezTo>
                  <a:pt x="81" y="26"/>
                  <a:pt x="76" y="28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65" y="31"/>
                  <a:pt x="60" y="31"/>
                </a:cubicBezTo>
                <a:cubicBezTo>
                  <a:pt x="57" y="31"/>
                  <a:pt x="54" y="30"/>
                  <a:pt x="52" y="29"/>
                </a:cubicBezTo>
                <a:cubicBezTo>
                  <a:pt x="49" y="27"/>
                  <a:pt x="49" y="24"/>
                  <a:pt x="49" y="23"/>
                </a:cubicBezTo>
                <a:cubicBezTo>
                  <a:pt x="49" y="20"/>
                  <a:pt x="52" y="17"/>
                  <a:pt x="5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4"/>
                  <a:pt x="25" y="53"/>
                  <a:pt x="27" y="53"/>
                </a:cubicBezTo>
                <a:cubicBezTo>
                  <a:pt x="29" y="53"/>
                  <a:pt x="31" y="54"/>
                  <a:pt x="33" y="55"/>
                </a:cubicBezTo>
                <a:cubicBezTo>
                  <a:pt x="36" y="58"/>
                  <a:pt x="37" y="61"/>
                  <a:pt x="37" y="64"/>
                </a:cubicBezTo>
                <a:cubicBezTo>
                  <a:pt x="39" y="64"/>
                  <a:pt x="42" y="65"/>
                  <a:pt x="44" y="67"/>
                </a:cubicBezTo>
                <a:cubicBezTo>
                  <a:pt x="47" y="69"/>
                  <a:pt x="48" y="72"/>
                  <a:pt x="48" y="76"/>
                </a:cubicBezTo>
                <a:cubicBezTo>
                  <a:pt x="50" y="75"/>
                  <a:pt x="53" y="76"/>
                  <a:pt x="55" y="78"/>
                </a:cubicBezTo>
                <a:cubicBezTo>
                  <a:pt x="58" y="80"/>
                  <a:pt x="59" y="83"/>
                  <a:pt x="59" y="86"/>
                </a:cubicBezTo>
                <a:cubicBezTo>
                  <a:pt x="62" y="85"/>
                  <a:pt x="65" y="86"/>
                  <a:pt x="68" y="88"/>
                </a:cubicBezTo>
                <a:cubicBezTo>
                  <a:pt x="71" y="91"/>
                  <a:pt x="72" y="95"/>
                  <a:pt x="71" y="99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102"/>
                  <a:pt x="77" y="103"/>
                  <a:pt x="78" y="103"/>
                </a:cubicBezTo>
                <a:cubicBezTo>
                  <a:pt x="80" y="103"/>
                  <a:pt x="81" y="101"/>
                  <a:pt x="82" y="100"/>
                </a:cubicBezTo>
                <a:cubicBezTo>
                  <a:pt x="84" y="98"/>
                  <a:pt x="85" y="96"/>
                  <a:pt x="83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69" y="82"/>
                  <a:pt x="69" y="82"/>
                  <a:pt x="69" y="82"/>
                </a:cubicBezTo>
                <a:cubicBezTo>
                  <a:pt x="68" y="81"/>
                  <a:pt x="68" y="81"/>
                  <a:pt x="68" y="80"/>
                </a:cubicBezTo>
                <a:cubicBezTo>
                  <a:pt x="68" y="80"/>
                  <a:pt x="68" y="79"/>
                  <a:pt x="68" y="79"/>
                </a:cubicBezTo>
                <a:cubicBezTo>
                  <a:pt x="69" y="78"/>
                  <a:pt x="71" y="78"/>
                  <a:pt x="71" y="78"/>
                </a:cubicBezTo>
                <a:cubicBezTo>
                  <a:pt x="90" y="94"/>
                  <a:pt x="90" y="94"/>
                  <a:pt x="90" y="94"/>
                </a:cubicBezTo>
                <a:cubicBezTo>
                  <a:pt x="91" y="94"/>
                  <a:pt x="92" y="95"/>
                  <a:pt x="93" y="95"/>
                </a:cubicBezTo>
                <a:cubicBezTo>
                  <a:pt x="94" y="95"/>
                  <a:pt x="96" y="94"/>
                  <a:pt x="98" y="92"/>
                </a:cubicBezTo>
                <a:cubicBezTo>
                  <a:pt x="99" y="91"/>
                  <a:pt x="99" y="89"/>
                  <a:pt x="99" y="88"/>
                </a:cubicBezTo>
                <a:cubicBezTo>
                  <a:pt x="99" y="86"/>
                  <a:pt x="98" y="85"/>
                  <a:pt x="96" y="83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1"/>
                  <a:pt x="94" y="81"/>
                  <a:pt x="94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3"/>
                  <a:pt x="83" y="72"/>
                  <a:pt x="83" y="72"/>
                </a:cubicBezTo>
                <a:cubicBezTo>
                  <a:pt x="83" y="71"/>
                  <a:pt x="84" y="71"/>
                  <a:pt x="84" y="70"/>
                </a:cubicBezTo>
                <a:cubicBezTo>
                  <a:pt x="85" y="69"/>
                  <a:pt x="86" y="69"/>
                  <a:pt x="87" y="70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5" y="84"/>
                  <a:pt x="106" y="85"/>
                  <a:pt x="107" y="85"/>
                </a:cubicBezTo>
                <a:cubicBezTo>
                  <a:pt x="109" y="85"/>
                  <a:pt x="111" y="84"/>
                  <a:pt x="113" y="82"/>
                </a:cubicBezTo>
                <a:cubicBezTo>
                  <a:pt x="114" y="80"/>
                  <a:pt x="115" y="79"/>
                  <a:pt x="115" y="77"/>
                </a:cubicBezTo>
                <a:cubicBezTo>
                  <a:pt x="114" y="76"/>
                  <a:pt x="114" y="74"/>
                  <a:pt x="112" y="73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98" y="62"/>
                  <a:pt x="98" y="62"/>
                  <a:pt x="98" y="62"/>
                </a:cubicBezTo>
                <a:cubicBezTo>
                  <a:pt x="97" y="61"/>
                  <a:pt x="97" y="60"/>
                  <a:pt x="98" y="59"/>
                </a:cubicBezTo>
                <a:cubicBezTo>
                  <a:pt x="99" y="58"/>
                  <a:pt x="100" y="58"/>
                  <a:pt x="101" y="59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8" y="72"/>
                  <a:pt x="122" y="72"/>
                  <a:pt x="125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64"/>
          <p:cNvSpPr/>
          <p:nvPr/>
        </p:nvSpPr>
        <p:spPr>
          <a:xfrm>
            <a:off x="5821362" y="1249362"/>
            <a:ext cx="620712" cy="555625"/>
          </a:xfrm>
          <a:custGeom>
            <a:avLst/>
            <a:gdLst/>
            <a:ahLst/>
            <a:cxnLst/>
            <a:rect l="l" t="t" r="r" b="b"/>
            <a:pathLst>
              <a:path w="126" h="113" extrusionOk="0">
                <a:moveTo>
                  <a:pt x="85" y="15"/>
                </a:moveTo>
                <a:cubicBezTo>
                  <a:pt x="78" y="15"/>
                  <a:pt x="78" y="15"/>
                  <a:pt x="78" y="15"/>
                </a:cubicBezTo>
                <a:cubicBezTo>
                  <a:pt x="77" y="10"/>
                  <a:pt x="74" y="7"/>
                  <a:pt x="70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1" y="7"/>
                  <a:pt x="48" y="10"/>
                  <a:pt x="4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6"/>
                  <a:pt x="46" y="0"/>
                  <a:pt x="5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9" y="0"/>
                  <a:pt x="85" y="6"/>
                  <a:pt x="85" y="15"/>
                </a:cubicBezTo>
                <a:close/>
                <a:moveTo>
                  <a:pt x="19" y="63"/>
                </a:moveTo>
                <a:cubicBezTo>
                  <a:pt x="50" y="63"/>
                  <a:pt x="50" y="63"/>
                  <a:pt x="50" y="63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5"/>
                  <a:pt x="53" y="52"/>
                  <a:pt x="56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5" y="55"/>
                  <a:pt x="75" y="58"/>
                </a:cubicBezTo>
                <a:cubicBezTo>
                  <a:pt x="75" y="63"/>
                  <a:pt x="75" y="63"/>
                  <a:pt x="75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16" y="63"/>
                  <a:pt x="124" y="55"/>
                  <a:pt x="126" y="4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26"/>
                  <a:pt x="119" y="18"/>
                  <a:pt x="111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0" y="18"/>
                  <a:pt x="90" y="18"/>
                  <a:pt x="90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55"/>
                  <a:pt x="9" y="63"/>
                  <a:pt x="19" y="63"/>
                </a:cubicBezTo>
                <a:close/>
                <a:moveTo>
                  <a:pt x="107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6"/>
                  <a:pt x="72" y="79"/>
                  <a:pt x="69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9"/>
                  <a:pt x="50" y="76"/>
                  <a:pt x="50" y="73"/>
                </a:cubicBezTo>
                <a:cubicBezTo>
                  <a:pt x="50" y="68"/>
                  <a:pt x="50" y="68"/>
                  <a:pt x="5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4"/>
                  <a:pt x="0" y="5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6"/>
                  <a:pt x="6" y="113"/>
                  <a:pt x="14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9" y="113"/>
                  <a:pt x="126" y="106"/>
                  <a:pt x="126" y="96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2" y="64"/>
                  <a:pt x="115" y="68"/>
                  <a:pt x="107" y="68"/>
                </a:cubicBezTo>
                <a:close/>
                <a:moveTo>
                  <a:pt x="69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5" y="58"/>
                  <a:pt x="55" y="5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3"/>
                  <a:pt x="56" y="74"/>
                  <a:pt x="57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70" y="74"/>
                  <a:pt x="71" y="73"/>
                  <a:pt x="71" y="72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8"/>
                  <a:pt x="70" y="57"/>
                  <a:pt x="69" y="57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69EDFE82-5F0F-4986-A66A-9C46FB390A98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78B48022-7BCD-402B-A456-5A95C5A9147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28352697-D667-4822-A8AD-1D7AD9DE2379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DE961AFE-AEAE-46BA-BE9D-C7AC136EA73F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A65F9248-F18B-4B56-A330-28EAB04F51ED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7154BD7A-BF26-4AEC-83A2-CE5BA30BB2C2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7DD922EE-93B0-4C4F-B7B6-34A7B1ECB41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17862AFF-3E26-4E12-A2D8-B99A91D2D62D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EC1410B2-08F5-4709-8382-09C40097579C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663658C6-FFD5-40B4-B0B7-7924BA6FD292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65"/>
          <p:cNvSpPr/>
          <p:nvPr/>
        </p:nvSpPr>
        <p:spPr>
          <a:xfrm>
            <a:off x="3638550" y="1147762"/>
            <a:ext cx="2417762" cy="2239962"/>
          </a:xfrm>
          <a:custGeom>
            <a:avLst/>
            <a:gdLst/>
            <a:ahLst/>
            <a:cxnLst/>
            <a:rect l="l" t="t" r="r" b="b"/>
            <a:pathLst>
              <a:path w="590" h="546" extrusionOk="0">
                <a:moveTo>
                  <a:pt x="497" y="24"/>
                </a:moveTo>
                <a:cubicBezTo>
                  <a:pt x="461" y="5"/>
                  <a:pt x="428" y="0"/>
                  <a:pt x="404" y="0"/>
                </a:cubicBezTo>
                <a:cubicBezTo>
                  <a:pt x="379" y="0"/>
                  <a:pt x="363" y="5"/>
                  <a:pt x="362" y="6"/>
                </a:cubicBezTo>
                <a:cubicBezTo>
                  <a:pt x="145" y="99"/>
                  <a:pt x="4" y="310"/>
                  <a:pt x="0" y="546"/>
                </a:cubicBezTo>
                <a:cubicBezTo>
                  <a:pt x="9" y="525"/>
                  <a:pt x="24" y="500"/>
                  <a:pt x="48" y="477"/>
                </a:cubicBezTo>
                <a:cubicBezTo>
                  <a:pt x="104" y="421"/>
                  <a:pt x="181" y="413"/>
                  <a:pt x="185" y="413"/>
                </a:cubicBezTo>
                <a:cubicBezTo>
                  <a:pt x="185" y="413"/>
                  <a:pt x="185" y="413"/>
                  <a:pt x="185" y="413"/>
                </a:cubicBezTo>
                <a:cubicBezTo>
                  <a:pt x="495" y="413"/>
                  <a:pt x="495" y="413"/>
                  <a:pt x="495" y="413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83" y="108"/>
                  <a:pt x="554" y="53"/>
                  <a:pt x="497" y="24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65"/>
          <p:cNvSpPr/>
          <p:nvPr/>
        </p:nvSpPr>
        <p:spPr>
          <a:xfrm>
            <a:off x="5380037" y="971550"/>
            <a:ext cx="2717800" cy="1870075"/>
          </a:xfrm>
          <a:custGeom>
            <a:avLst/>
            <a:gdLst/>
            <a:ahLst/>
            <a:cxnLst/>
            <a:rect l="l" t="t" r="r" b="b"/>
            <a:pathLst>
              <a:path w="663" h="456" extrusionOk="0">
                <a:moveTo>
                  <a:pt x="627" y="205"/>
                </a:moveTo>
                <a:cubicBezTo>
                  <a:pt x="513" y="74"/>
                  <a:pt x="348" y="0"/>
                  <a:pt x="175" y="0"/>
                </a:cubicBezTo>
                <a:cubicBezTo>
                  <a:pt x="115" y="0"/>
                  <a:pt x="56" y="8"/>
                  <a:pt x="0" y="26"/>
                </a:cubicBezTo>
                <a:cubicBezTo>
                  <a:pt x="23" y="28"/>
                  <a:pt x="51" y="35"/>
                  <a:pt x="81" y="50"/>
                </a:cubicBezTo>
                <a:cubicBezTo>
                  <a:pt x="151" y="87"/>
                  <a:pt x="182" y="158"/>
                  <a:pt x="184" y="161"/>
                </a:cubicBezTo>
                <a:cubicBezTo>
                  <a:pt x="280" y="456"/>
                  <a:pt x="280" y="456"/>
                  <a:pt x="280" y="456"/>
                </a:cubicBezTo>
                <a:cubicBezTo>
                  <a:pt x="586" y="456"/>
                  <a:pt x="586" y="456"/>
                  <a:pt x="586" y="456"/>
                </a:cubicBezTo>
                <a:cubicBezTo>
                  <a:pt x="597" y="446"/>
                  <a:pt x="640" y="400"/>
                  <a:pt x="651" y="338"/>
                </a:cubicBezTo>
                <a:cubicBezTo>
                  <a:pt x="663" y="263"/>
                  <a:pt x="634" y="215"/>
                  <a:pt x="627" y="205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65"/>
          <p:cNvSpPr/>
          <p:nvPr/>
        </p:nvSpPr>
        <p:spPr>
          <a:xfrm>
            <a:off x="5035550" y="4162425"/>
            <a:ext cx="3024187" cy="1735137"/>
          </a:xfrm>
          <a:custGeom>
            <a:avLst/>
            <a:gdLst/>
            <a:ahLst/>
            <a:cxnLst/>
            <a:rect l="l" t="t" r="r" b="b"/>
            <a:pathLst>
              <a:path w="738" h="423" extrusionOk="0">
                <a:moveTo>
                  <a:pt x="659" y="212"/>
                </a:moveTo>
                <a:cubicBezTo>
                  <a:pt x="580" y="224"/>
                  <a:pt x="513" y="184"/>
                  <a:pt x="510" y="183"/>
                </a:cubicBezTo>
                <a:cubicBezTo>
                  <a:pt x="259" y="0"/>
                  <a:pt x="259" y="0"/>
                  <a:pt x="259" y="0"/>
                </a:cubicBezTo>
                <a:cubicBezTo>
                  <a:pt x="11" y="180"/>
                  <a:pt x="11" y="180"/>
                  <a:pt x="11" y="180"/>
                </a:cubicBezTo>
                <a:cubicBezTo>
                  <a:pt x="9" y="195"/>
                  <a:pt x="0" y="257"/>
                  <a:pt x="29" y="314"/>
                </a:cubicBezTo>
                <a:cubicBezTo>
                  <a:pt x="65" y="386"/>
                  <a:pt x="121" y="406"/>
                  <a:pt x="127" y="408"/>
                </a:cubicBezTo>
                <a:cubicBezTo>
                  <a:pt x="170" y="418"/>
                  <a:pt x="214" y="423"/>
                  <a:pt x="259" y="423"/>
                </a:cubicBezTo>
                <a:cubicBezTo>
                  <a:pt x="447" y="423"/>
                  <a:pt x="626" y="333"/>
                  <a:pt x="738" y="184"/>
                </a:cubicBezTo>
                <a:cubicBezTo>
                  <a:pt x="718" y="196"/>
                  <a:pt x="692" y="207"/>
                  <a:pt x="659" y="212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65"/>
          <p:cNvSpPr/>
          <p:nvPr/>
        </p:nvSpPr>
        <p:spPr>
          <a:xfrm>
            <a:off x="6789737" y="2020887"/>
            <a:ext cx="1770062" cy="2974975"/>
          </a:xfrm>
          <a:custGeom>
            <a:avLst/>
            <a:gdLst/>
            <a:ahLst/>
            <a:cxnLst/>
            <a:rect l="l" t="t" r="r" b="b"/>
            <a:pathLst>
              <a:path w="432" h="725" extrusionOk="0">
                <a:moveTo>
                  <a:pt x="347" y="651"/>
                </a:moveTo>
                <a:cubicBezTo>
                  <a:pt x="402" y="559"/>
                  <a:pt x="432" y="452"/>
                  <a:pt x="432" y="344"/>
                </a:cubicBezTo>
                <a:cubicBezTo>
                  <a:pt x="432" y="220"/>
                  <a:pt x="393" y="100"/>
                  <a:pt x="323" y="0"/>
                </a:cubicBezTo>
                <a:cubicBezTo>
                  <a:pt x="328" y="23"/>
                  <a:pt x="330" y="51"/>
                  <a:pt x="325" y="85"/>
                </a:cubicBezTo>
                <a:cubicBezTo>
                  <a:pt x="312" y="163"/>
                  <a:pt x="254" y="214"/>
                  <a:pt x="252" y="216"/>
                </a:cubicBezTo>
                <a:cubicBezTo>
                  <a:pt x="0" y="399"/>
                  <a:pt x="0" y="399"/>
                  <a:pt x="0" y="399"/>
                </a:cubicBezTo>
                <a:cubicBezTo>
                  <a:pt x="95" y="690"/>
                  <a:pt x="95" y="690"/>
                  <a:pt x="95" y="690"/>
                </a:cubicBezTo>
                <a:cubicBezTo>
                  <a:pt x="108" y="697"/>
                  <a:pt x="165" y="725"/>
                  <a:pt x="228" y="715"/>
                </a:cubicBezTo>
                <a:cubicBezTo>
                  <a:pt x="305" y="703"/>
                  <a:pt x="342" y="658"/>
                  <a:pt x="347" y="651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65"/>
          <p:cNvSpPr/>
          <p:nvPr/>
        </p:nvSpPr>
        <p:spPr>
          <a:xfrm>
            <a:off x="3646487" y="2919412"/>
            <a:ext cx="1757362" cy="2843212"/>
          </a:xfrm>
          <a:custGeom>
            <a:avLst/>
            <a:gdLst/>
            <a:ahLst/>
            <a:cxnLst/>
            <a:rect l="l" t="t" r="r" b="b"/>
            <a:pathLst>
              <a:path w="429" h="693" extrusionOk="0">
                <a:moveTo>
                  <a:pt x="59" y="58"/>
                </a:moveTo>
                <a:cubicBezTo>
                  <a:pt x="5" y="111"/>
                  <a:pt x="0" y="167"/>
                  <a:pt x="0" y="180"/>
                </a:cubicBezTo>
                <a:cubicBezTo>
                  <a:pt x="21" y="418"/>
                  <a:pt x="180" y="617"/>
                  <a:pt x="402" y="693"/>
                </a:cubicBezTo>
                <a:cubicBezTo>
                  <a:pt x="385" y="678"/>
                  <a:pt x="366" y="656"/>
                  <a:pt x="351" y="625"/>
                </a:cubicBezTo>
                <a:cubicBezTo>
                  <a:pt x="316" y="555"/>
                  <a:pt x="332" y="479"/>
                  <a:pt x="333" y="476"/>
                </a:cubicBezTo>
                <a:cubicBezTo>
                  <a:pt x="429" y="180"/>
                  <a:pt x="429" y="180"/>
                  <a:pt x="429" y="180"/>
                </a:cubicBezTo>
                <a:cubicBezTo>
                  <a:pt x="181" y="0"/>
                  <a:pt x="181" y="0"/>
                  <a:pt x="181" y="0"/>
                </a:cubicBezTo>
                <a:cubicBezTo>
                  <a:pt x="166" y="2"/>
                  <a:pt x="104" y="13"/>
                  <a:pt x="59" y="58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65"/>
          <p:cNvSpPr/>
          <p:nvPr/>
        </p:nvSpPr>
        <p:spPr>
          <a:xfrm>
            <a:off x="6657975" y="1577975"/>
            <a:ext cx="627062" cy="750887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03" y="176"/>
                </a:moveTo>
                <a:cubicBezTo>
                  <a:pt x="103" y="180"/>
                  <a:pt x="100" y="183"/>
                  <a:pt x="96" y="183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4" y="183"/>
                  <a:pt x="51" y="180"/>
                  <a:pt x="51" y="176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1" y="173"/>
                  <a:pt x="54" y="170"/>
                  <a:pt x="58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100" y="170"/>
                  <a:pt x="103" y="173"/>
                  <a:pt x="103" y="176"/>
                </a:cubicBezTo>
                <a:close/>
                <a:moveTo>
                  <a:pt x="103" y="160"/>
                </a:moveTo>
                <a:cubicBezTo>
                  <a:pt x="103" y="156"/>
                  <a:pt x="100" y="153"/>
                  <a:pt x="96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4" y="153"/>
                  <a:pt x="51" y="156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1" y="163"/>
                  <a:pt x="54" y="166"/>
                  <a:pt x="58" y="166"/>
                </a:cubicBezTo>
                <a:cubicBezTo>
                  <a:pt x="96" y="166"/>
                  <a:pt x="96" y="166"/>
                  <a:pt x="96" y="166"/>
                </a:cubicBezTo>
                <a:cubicBezTo>
                  <a:pt x="100" y="166"/>
                  <a:pt x="103" y="163"/>
                  <a:pt x="103" y="160"/>
                </a:cubicBezTo>
                <a:close/>
                <a:moveTo>
                  <a:pt x="8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9" y="150"/>
                  <a:pt x="81" y="150"/>
                  <a:pt x="83" y="150"/>
                </a:cubicBezTo>
                <a:lnTo>
                  <a:pt x="83" y="90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5"/>
                </a:cubicBezTo>
                <a:cubicBezTo>
                  <a:pt x="47" y="80"/>
                  <a:pt x="51" y="84"/>
                  <a:pt x="5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7" y="75"/>
                </a:moveTo>
                <a:cubicBezTo>
                  <a:pt x="107" y="70"/>
                  <a:pt x="103" y="66"/>
                  <a:pt x="98" y="66"/>
                </a:cubicBezTo>
                <a:cubicBezTo>
                  <a:pt x="93" y="66"/>
                  <a:pt x="89" y="70"/>
                  <a:pt x="89" y="75"/>
                </a:cubicBezTo>
                <a:cubicBezTo>
                  <a:pt x="89" y="84"/>
                  <a:pt x="89" y="84"/>
                  <a:pt x="89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103" y="84"/>
                  <a:pt x="107" y="80"/>
                  <a:pt x="107" y="75"/>
                </a:cubicBezTo>
                <a:close/>
                <a:moveTo>
                  <a:pt x="128" y="58"/>
                </a:moveTo>
                <a:cubicBezTo>
                  <a:pt x="123" y="42"/>
                  <a:pt x="104" y="24"/>
                  <a:pt x="77" y="24"/>
                </a:cubicBezTo>
                <a:cubicBezTo>
                  <a:pt x="50" y="24"/>
                  <a:pt x="30" y="42"/>
                  <a:pt x="26" y="58"/>
                </a:cubicBezTo>
                <a:cubicBezTo>
                  <a:pt x="23" y="71"/>
                  <a:pt x="26" y="82"/>
                  <a:pt x="32" y="94"/>
                </a:cubicBezTo>
                <a:cubicBezTo>
                  <a:pt x="37" y="104"/>
                  <a:pt x="43" y="113"/>
                  <a:pt x="48" y="123"/>
                </a:cubicBezTo>
                <a:cubicBezTo>
                  <a:pt x="50" y="129"/>
                  <a:pt x="51" y="137"/>
                  <a:pt x="52" y="143"/>
                </a:cubicBezTo>
                <a:cubicBezTo>
                  <a:pt x="53" y="148"/>
                  <a:pt x="55" y="150"/>
                  <a:pt x="61" y="150"/>
                </a:cubicBezTo>
                <a:cubicBezTo>
                  <a:pt x="62" y="150"/>
                  <a:pt x="64" y="150"/>
                  <a:pt x="65" y="150"/>
                </a:cubicBezTo>
                <a:cubicBezTo>
                  <a:pt x="65" y="90"/>
                  <a:pt x="65" y="90"/>
                  <a:pt x="65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2" y="90"/>
                  <a:pt x="48" y="88"/>
                  <a:pt x="45" y="85"/>
                </a:cubicBezTo>
                <a:cubicBezTo>
                  <a:pt x="42" y="83"/>
                  <a:pt x="41" y="79"/>
                  <a:pt x="41" y="75"/>
                </a:cubicBezTo>
                <a:cubicBezTo>
                  <a:pt x="41" y="71"/>
                  <a:pt x="42" y="67"/>
                  <a:pt x="45" y="64"/>
                </a:cubicBezTo>
                <a:cubicBezTo>
                  <a:pt x="48" y="61"/>
                  <a:pt x="52" y="60"/>
                  <a:pt x="56" y="60"/>
                </a:cubicBezTo>
                <a:cubicBezTo>
                  <a:pt x="64" y="60"/>
                  <a:pt x="71" y="66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84"/>
                  <a:pt x="71" y="84"/>
                  <a:pt x="7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1"/>
                  <a:pt x="85" y="67"/>
                  <a:pt x="87" y="64"/>
                </a:cubicBezTo>
                <a:cubicBezTo>
                  <a:pt x="90" y="61"/>
                  <a:pt x="94" y="60"/>
                  <a:pt x="98" y="60"/>
                </a:cubicBezTo>
                <a:cubicBezTo>
                  <a:pt x="102" y="60"/>
                  <a:pt x="106" y="61"/>
                  <a:pt x="109" y="64"/>
                </a:cubicBezTo>
                <a:cubicBezTo>
                  <a:pt x="112" y="67"/>
                  <a:pt x="113" y="71"/>
                  <a:pt x="113" y="75"/>
                </a:cubicBezTo>
                <a:cubicBezTo>
                  <a:pt x="113" y="79"/>
                  <a:pt x="112" y="83"/>
                  <a:pt x="109" y="85"/>
                </a:cubicBezTo>
                <a:cubicBezTo>
                  <a:pt x="106" y="88"/>
                  <a:pt x="102" y="90"/>
                  <a:pt x="98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50"/>
                  <a:pt x="91" y="150"/>
                  <a:pt x="93" y="150"/>
                </a:cubicBezTo>
                <a:cubicBezTo>
                  <a:pt x="99" y="150"/>
                  <a:pt x="100" y="148"/>
                  <a:pt x="101" y="143"/>
                </a:cubicBezTo>
                <a:cubicBezTo>
                  <a:pt x="103" y="137"/>
                  <a:pt x="104" y="129"/>
                  <a:pt x="106" y="123"/>
                </a:cubicBezTo>
                <a:cubicBezTo>
                  <a:pt x="111" y="113"/>
                  <a:pt x="117" y="104"/>
                  <a:pt x="122" y="94"/>
                </a:cubicBezTo>
                <a:cubicBezTo>
                  <a:pt x="128" y="82"/>
                  <a:pt x="131" y="71"/>
                  <a:pt x="128" y="58"/>
                </a:cubicBezTo>
                <a:close/>
                <a:moveTo>
                  <a:pt x="82" y="5"/>
                </a:moveTo>
                <a:cubicBezTo>
                  <a:pt x="82" y="2"/>
                  <a:pt x="80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0"/>
                  <a:pt x="71" y="2"/>
                  <a:pt x="71" y="5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9"/>
                  <a:pt x="74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80" y="21"/>
                  <a:pt x="82" y="19"/>
                  <a:pt x="82" y="16"/>
                </a:cubicBezTo>
                <a:lnTo>
                  <a:pt x="82" y="5"/>
                </a:lnTo>
                <a:close/>
                <a:moveTo>
                  <a:pt x="113" y="14"/>
                </a:moveTo>
                <a:cubicBezTo>
                  <a:pt x="115" y="12"/>
                  <a:pt x="114" y="8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08" y="5"/>
                  <a:pt x="105" y="6"/>
                  <a:pt x="104" y="9"/>
                </a:cubicBezTo>
                <a:cubicBezTo>
                  <a:pt x="99" y="18"/>
                  <a:pt x="99" y="18"/>
                  <a:pt x="99" y="18"/>
                </a:cubicBezTo>
                <a:cubicBezTo>
                  <a:pt x="97" y="21"/>
                  <a:pt x="98" y="24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4" y="27"/>
                  <a:pt x="107" y="26"/>
                  <a:pt x="108" y="23"/>
                </a:cubicBezTo>
                <a:lnTo>
                  <a:pt x="113" y="14"/>
                </a:lnTo>
                <a:close/>
                <a:moveTo>
                  <a:pt x="136" y="32"/>
                </a:moveTo>
                <a:cubicBezTo>
                  <a:pt x="138" y="30"/>
                  <a:pt x="139" y="27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2"/>
                  <a:pt x="131" y="22"/>
                  <a:pt x="129" y="24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3"/>
                  <a:pt x="119" y="36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3" y="41"/>
                  <a:pt x="126" y="41"/>
                  <a:pt x="128" y="39"/>
                </a:cubicBezTo>
                <a:lnTo>
                  <a:pt x="136" y="32"/>
                </a:lnTo>
                <a:close/>
                <a:moveTo>
                  <a:pt x="148" y="60"/>
                </a:moveTo>
                <a:cubicBezTo>
                  <a:pt x="151" y="59"/>
                  <a:pt x="153" y="56"/>
                  <a:pt x="153" y="5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2" y="50"/>
                  <a:pt x="149" y="48"/>
                  <a:pt x="146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3" y="51"/>
                  <a:pt x="131" y="54"/>
                  <a:pt x="132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60"/>
                  <a:pt x="135" y="62"/>
                  <a:pt x="138" y="62"/>
                </a:cubicBezTo>
                <a:lnTo>
                  <a:pt x="148" y="60"/>
                </a:lnTo>
                <a:close/>
                <a:moveTo>
                  <a:pt x="146" y="90"/>
                </a:moveTo>
                <a:cubicBezTo>
                  <a:pt x="149" y="90"/>
                  <a:pt x="152" y="88"/>
                  <a:pt x="152" y="85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53" y="82"/>
                  <a:pt x="151" y="79"/>
                  <a:pt x="148" y="79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6"/>
                  <a:pt x="132" y="78"/>
                  <a:pt x="131" y="81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1" y="84"/>
                  <a:pt x="133" y="87"/>
                  <a:pt x="136" y="88"/>
                </a:cubicBezTo>
                <a:lnTo>
                  <a:pt x="146" y="90"/>
                </a:lnTo>
                <a:close/>
                <a:moveTo>
                  <a:pt x="45" y="23"/>
                </a:moveTo>
                <a:cubicBezTo>
                  <a:pt x="46" y="26"/>
                  <a:pt x="49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5" y="24"/>
                  <a:pt x="56" y="21"/>
                  <a:pt x="54" y="18"/>
                </a:cubicBezTo>
                <a:cubicBezTo>
                  <a:pt x="50" y="9"/>
                  <a:pt x="50" y="9"/>
                  <a:pt x="50" y="9"/>
                </a:cubicBezTo>
                <a:cubicBezTo>
                  <a:pt x="48" y="6"/>
                  <a:pt x="45" y="5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9" y="8"/>
                  <a:pt x="38" y="12"/>
                  <a:pt x="40" y="14"/>
                </a:cubicBezTo>
                <a:lnTo>
                  <a:pt x="45" y="23"/>
                </a:lnTo>
                <a:close/>
                <a:moveTo>
                  <a:pt x="25" y="39"/>
                </a:moveTo>
                <a:cubicBezTo>
                  <a:pt x="27" y="41"/>
                  <a:pt x="30" y="41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6"/>
                  <a:pt x="34" y="33"/>
                  <a:pt x="32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9" y="22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4" y="27"/>
                  <a:pt x="15" y="30"/>
                  <a:pt x="17" y="32"/>
                </a:cubicBezTo>
                <a:lnTo>
                  <a:pt x="25" y="39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4"/>
                  <a:pt x="20" y="51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8"/>
                  <a:pt x="1" y="50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2" y="59"/>
                  <a:pt x="5" y="60"/>
                </a:cubicBezTo>
                <a:lnTo>
                  <a:pt x="15" y="62"/>
                </a:lnTo>
                <a:close/>
                <a:moveTo>
                  <a:pt x="18" y="88"/>
                </a:moveTo>
                <a:cubicBezTo>
                  <a:pt x="21" y="87"/>
                  <a:pt x="22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78"/>
                  <a:pt x="18" y="76"/>
                  <a:pt x="15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9"/>
                  <a:pt x="0" y="82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8"/>
                  <a:pt x="4" y="90"/>
                  <a:pt x="7" y="90"/>
                </a:cubicBezTo>
                <a:lnTo>
                  <a:pt x="18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65"/>
          <p:cNvSpPr/>
          <p:nvPr/>
        </p:nvSpPr>
        <p:spPr>
          <a:xfrm>
            <a:off x="4256087" y="3698875"/>
            <a:ext cx="484187" cy="706437"/>
          </a:xfrm>
          <a:custGeom>
            <a:avLst/>
            <a:gdLst/>
            <a:ahLst/>
            <a:cxnLst/>
            <a:rect l="l" t="t" r="r" b="b"/>
            <a:pathLst>
              <a:path w="118" h="172" extrusionOk="0">
                <a:moveTo>
                  <a:pt x="71" y="153"/>
                </a:moveTo>
                <a:cubicBezTo>
                  <a:pt x="71" y="166"/>
                  <a:pt x="71" y="166"/>
                  <a:pt x="71" y="166"/>
                </a:cubicBezTo>
                <a:cubicBezTo>
                  <a:pt x="71" y="170"/>
                  <a:pt x="68" y="172"/>
                  <a:pt x="63" y="172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50" y="172"/>
                  <a:pt x="47" y="170"/>
                  <a:pt x="47" y="166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26" y="148"/>
                  <a:pt x="4" y="137"/>
                  <a:pt x="4" y="129"/>
                </a:cubicBezTo>
                <a:cubicBezTo>
                  <a:pt x="4" y="124"/>
                  <a:pt x="8" y="119"/>
                  <a:pt x="8" y="119"/>
                </a:cubicBezTo>
                <a:cubicBezTo>
                  <a:pt x="13" y="113"/>
                  <a:pt x="18" y="112"/>
                  <a:pt x="24" y="116"/>
                </a:cubicBezTo>
                <a:cubicBezTo>
                  <a:pt x="24" y="116"/>
                  <a:pt x="45" y="129"/>
                  <a:pt x="60" y="129"/>
                </a:cubicBezTo>
                <a:cubicBezTo>
                  <a:pt x="82" y="129"/>
                  <a:pt x="90" y="122"/>
                  <a:pt x="90" y="115"/>
                </a:cubicBezTo>
                <a:cubicBezTo>
                  <a:pt x="90" y="111"/>
                  <a:pt x="86" y="104"/>
                  <a:pt x="69" y="100"/>
                </a:cubicBezTo>
                <a:cubicBezTo>
                  <a:pt x="66" y="99"/>
                  <a:pt x="47" y="95"/>
                  <a:pt x="44" y="94"/>
                </a:cubicBezTo>
                <a:cubicBezTo>
                  <a:pt x="21" y="88"/>
                  <a:pt x="0" y="79"/>
                  <a:pt x="0" y="57"/>
                </a:cubicBezTo>
                <a:cubicBezTo>
                  <a:pt x="0" y="38"/>
                  <a:pt x="16" y="22"/>
                  <a:pt x="47" y="19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2"/>
                  <a:pt x="50" y="0"/>
                  <a:pt x="5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8" y="0"/>
                  <a:pt x="71" y="2"/>
                  <a:pt x="71" y="6"/>
                </a:cubicBezTo>
                <a:cubicBezTo>
                  <a:pt x="71" y="20"/>
                  <a:pt x="71" y="20"/>
                  <a:pt x="71" y="20"/>
                </a:cubicBezTo>
                <a:cubicBezTo>
                  <a:pt x="91" y="24"/>
                  <a:pt x="109" y="35"/>
                  <a:pt x="109" y="43"/>
                </a:cubicBezTo>
                <a:cubicBezTo>
                  <a:pt x="109" y="48"/>
                  <a:pt x="103" y="53"/>
                  <a:pt x="103" y="53"/>
                </a:cubicBezTo>
                <a:cubicBezTo>
                  <a:pt x="98" y="58"/>
                  <a:pt x="94" y="58"/>
                  <a:pt x="88" y="54"/>
                </a:cubicBezTo>
                <a:cubicBezTo>
                  <a:pt x="88" y="54"/>
                  <a:pt x="73" y="43"/>
                  <a:pt x="57" y="43"/>
                </a:cubicBezTo>
                <a:cubicBezTo>
                  <a:pt x="36" y="43"/>
                  <a:pt x="28" y="50"/>
                  <a:pt x="28" y="56"/>
                </a:cubicBezTo>
                <a:cubicBezTo>
                  <a:pt x="28" y="61"/>
                  <a:pt x="34" y="65"/>
                  <a:pt x="55" y="70"/>
                </a:cubicBezTo>
                <a:cubicBezTo>
                  <a:pt x="58" y="71"/>
                  <a:pt x="74" y="75"/>
                  <a:pt x="77" y="76"/>
                </a:cubicBezTo>
                <a:cubicBezTo>
                  <a:pt x="104" y="82"/>
                  <a:pt x="118" y="97"/>
                  <a:pt x="118" y="114"/>
                </a:cubicBezTo>
                <a:cubicBezTo>
                  <a:pt x="118" y="133"/>
                  <a:pt x="104" y="150"/>
                  <a:pt x="71" y="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65"/>
          <p:cNvSpPr/>
          <p:nvPr/>
        </p:nvSpPr>
        <p:spPr>
          <a:xfrm>
            <a:off x="5797550" y="4851400"/>
            <a:ext cx="673100" cy="561975"/>
          </a:xfrm>
          <a:custGeom>
            <a:avLst/>
            <a:gdLst/>
            <a:ahLst/>
            <a:cxnLst/>
            <a:rect l="l" t="t" r="r" b="b"/>
            <a:pathLst>
              <a:path w="164" h="137" extrusionOk="0">
                <a:moveTo>
                  <a:pt x="22" y="112"/>
                </a:moveTo>
                <a:cubicBezTo>
                  <a:pt x="22" y="75"/>
                  <a:pt x="22" y="75"/>
                  <a:pt x="22" y="75"/>
                </a:cubicBezTo>
                <a:cubicBezTo>
                  <a:pt x="22" y="72"/>
                  <a:pt x="24" y="69"/>
                  <a:pt x="2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9" y="69"/>
                  <a:pt x="41" y="72"/>
                  <a:pt x="41" y="75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5"/>
                  <a:pt x="39" y="117"/>
                  <a:pt x="36" y="117"/>
                </a:cubicBezTo>
                <a:cubicBezTo>
                  <a:pt x="27" y="117"/>
                  <a:pt x="27" y="117"/>
                  <a:pt x="27" y="117"/>
                </a:cubicBezTo>
                <a:cubicBezTo>
                  <a:pt x="24" y="117"/>
                  <a:pt x="22" y="115"/>
                  <a:pt x="22" y="112"/>
                </a:cubicBezTo>
                <a:close/>
                <a:moveTo>
                  <a:pt x="60" y="56"/>
                </a:moveTo>
                <a:cubicBezTo>
                  <a:pt x="57" y="56"/>
                  <a:pt x="54" y="59"/>
                  <a:pt x="54" y="62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4" y="115"/>
                  <a:pt x="57" y="117"/>
                  <a:pt x="60" y="117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2" y="117"/>
                  <a:pt x="74" y="115"/>
                  <a:pt x="74" y="11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59"/>
                  <a:pt x="72" y="56"/>
                  <a:pt x="69" y="56"/>
                </a:cubicBezTo>
                <a:lnTo>
                  <a:pt x="60" y="56"/>
                </a:lnTo>
                <a:close/>
                <a:moveTo>
                  <a:pt x="93" y="45"/>
                </a:moveTo>
                <a:cubicBezTo>
                  <a:pt x="90" y="45"/>
                  <a:pt x="87" y="47"/>
                  <a:pt x="87" y="50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7" y="115"/>
                  <a:pt x="90" y="117"/>
                  <a:pt x="93" y="117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105" y="117"/>
                  <a:pt x="107" y="115"/>
                  <a:pt x="107" y="112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47"/>
                  <a:pt x="105" y="45"/>
                  <a:pt x="102" y="45"/>
                </a:cubicBezTo>
                <a:lnTo>
                  <a:pt x="93" y="45"/>
                </a:lnTo>
                <a:close/>
                <a:moveTo>
                  <a:pt x="126" y="33"/>
                </a:moveTo>
                <a:cubicBezTo>
                  <a:pt x="123" y="33"/>
                  <a:pt x="120" y="36"/>
                  <a:pt x="120" y="39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5"/>
                  <a:pt x="123" y="117"/>
                  <a:pt x="126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7" y="117"/>
                  <a:pt x="140" y="115"/>
                  <a:pt x="140" y="112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36"/>
                  <a:pt x="137" y="33"/>
                  <a:pt x="135" y="33"/>
                </a:cubicBezTo>
                <a:lnTo>
                  <a:pt x="126" y="33"/>
                </a:lnTo>
                <a:close/>
                <a:moveTo>
                  <a:pt x="24" y="55"/>
                </a:moveTo>
                <a:cubicBezTo>
                  <a:pt x="59" y="49"/>
                  <a:pt x="92" y="36"/>
                  <a:pt x="122" y="18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35" y="7"/>
                  <a:pt x="135" y="7"/>
                  <a:pt x="135" y="7"/>
                </a:cubicBezTo>
                <a:cubicBezTo>
                  <a:pt x="115" y="6"/>
                  <a:pt x="115" y="6"/>
                  <a:pt x="115" y="6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89" y="29"/>
                  <a:pt x="57" y="42"/>
                  <a:pt x="23" y="48"/>
                </a:cubicBezTo>
                <a:lnTo>
                  <a:pt x="24" y="55"/>
                </a:lnTo>
                <a:close/>
                <a:moveTo>
                  <a:pt x="164" y="128"/>
                </a:moveTo>
                <a:cubicBezTo>
                  <a:pt x="147" y="118"/>
                  <a:pt x="147" y="118"/>
                  <a:pt x="147" y="118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1"/>
                  <a:pt x="6" y="131"/>
                  <a:pt x="6" y="131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47" y="137"/>
                  <a:pt x="147" y="137"/>
                  <a:pt x="147" y="137"/>
                </a:cubicBezTo>
                <a:lnTo>
                  <a:pt x="16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65"/>
          <p:cNvSpPr/>
          <p:nvPr/>
        </p:nvSpPr>
        <p:spPr>
          <a:xfrm>
            <a:off x="4621212" y="1841500"/>
            <a:ext cx="849312" cy="569912"/>
          </a:xfrm>
          <a:custGeom>
            <a:avLst/>
            <a:gdLst/>
            <a:ahLst/>
            <a:cxnLst/>
            <a:rect l="l" t="t" r="r" b="b"/>
            <a:pathLst>
              <a:path w="207" h="139" extrusionOk="0">
                <a:moveTo>
                  <a:pt x="165" y="14"/>
                </a:moveTo>
                <a:cubicBezTo>
                  <a:pt x="184" y="62"/>
                  <a:pt x="184" y="62"/>
                  <a:pt x="184" y="6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7" y="61"/>
                  <a:pt x="108" y="28"/>
                  <a:pt x="105" y="28"/>
                </a:cubicBezTo>
                <a:cubicBezTo>
                  <a:pt x="102" y="28"/>
                  <a:pt x="90" y="32"/>
                  <a:pt x="89" y="32"/>
                </a:cubicBezTo>
                <a:cubicBezTo>
                  <a:pt x="89" y="32"/>
                  <a:pt x="82" y="34"/>
                  <a:pt x="75" y="34"/>
                </a:cubicBezTo>
                <a:cubicBezTo>
                  <a:pt x="72" y="34"/>
                  <a:pt x="70" y="34"/>
                  <a:pt x="68" y="33"/>
                </a:cubicBezTo>
                <a:cubicBezTo>
                  <a:pt x="67" y="32"/>
                  <a:pt x="66" y="31"/>
                  <a:pt x="66" y="29"/>
                </a:cubicBezTo>
                <a:cubicBezTo>
                  <a:pt x="66" y="27"/>
                  <a:pt x="69" y="24"/>
                  <a:pt x="70" y="24"/>
                </a:cubicBezTo>
                <a:cubicBezTo>
                  <a:pt x="81" y="18"/>
                  <a:pt x="108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8" y="8"/>
                  <a:pt x="160" y="13"/>
                  <a:pt x="165" y="14"/>
                </a:cubicBezTo>
                <a:close/>
                <a:moveTo>
                  <a:pt x="182" y="0"/>
                </a:moveTo>
                <a:cubicBezTo>
                  <a:pt x="181" y="0"/>
                  <a:pt x="181" y="1"/>
                  <a:pt x="180" y="1"/>
                </a:cubicBezTo>
                <a:cubicBezTo>
                  <a:pt x="172" y="4"/>
                  <a:pt x="172" y="4"/>
                  <a:pt x="172" y="4"/>
                </a:cubicBezTo>
                <a:cubicBezTo>
                  <a:pt x="171" y="5"/>
                  <a:pt x="170" y="6"/>
                  <a:pt x="169" y="7"/>
                </a:cubicBezTo>
                <a:cubicBezTo>
                  <a:pt x="168" y="8"/>
                  <a:pt x="168" y="10"/>
                  <a:pt x="169" y="1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4"/>
                  <a:pt x="193" y="66"/>
                  <a:pt x="196" y="64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5" y="61"/>
                  <a:pt x="206" y="60"/>
                  <a:pt x="207" y="58"/>
                </a:cubicBezTo>
                <a:cubicBezTo>
                  <a:pt x="207" y="57"/>
                  <a:pt x="207" y="56"/>
                  <a:pt x="207" y="5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2"/>
                  <a:pt x="184" y="0"/>
                  <a:pt x="182" y="0"/>
                </a:cubicBezTo>
                <a:close/>
                <a:moveTo>
                  <a:pt x="0" y="70"/>
                </a:moveTo>
                <a:cubicBezTo>
                  <a:pt x="0" y="71"/>
                  <a:pt x="0" y="73"/>
                  <a:pt x="1" y="74"/>
                </a:cubicBezTo>
                <a:cubicBezTo>
                  <a:pt x="2" y="75"/>
                  <a:pt x="3" y="75"/>
                  <a:pt x="5" y="75"/>
                </a:cubicBezTo>
                <a:cubicBezTo>
                  <a:pt x="13" y="76"/>
                  <a:pt x="13" y="76"/>
                  <a:pt x="13" y="76"/>
                </a:cubicBezTo>
                <a:cubicBezTo>
                  <a:pt x="16" y="76"/>
                  <a:pt x="19" y="74"/>
                  <a:pt x="19" y="7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3" y="12"/>
                  <a:pt x="22" y="11"/>
                </a:cubicBezTo>
                <a:cubicBezTo>
                  <a:pt x="21" y="9"/>
                  <a:pt x="20" y="9"/>
                  <a:pt x="18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7" y="8"/>
                  <a:pt x="4" y="10"/>
                  <a:pt x="4" y="13"/>
                </a:cubicBezTo>
                <a:lnTo>
                  <a:pt x="0" y="70"/>
                </a:lnTo>
                <a:close/>
                <a:moveTo>
                  <a:pt x="85" y="120"/>
                </a:moveTo>
                <a:cubicBezTo>
                  <a:pt x="85" y="118"/>
                  <a:pt x="84" y="117"/>
                  <a:pt x="82" y="115"/>
                </a:cubicBezTo>
                <a:cubicBezTo>
                  <a:pt x="78" y="112"/>
                  <a:pt x="75" y="113"/>
                  <a:pt x="71" y="117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59" y="132"/>
                  <a:pt x="63" y="136"/>
                  <a:pt x="65" y="137"/>
                </a:cubicBezTo>
                <a:cubicBezTo>
                  <a:pt x="66" y="138"/>
                  <a:pt x="68" y="139"/>
                  <a:pt x="70" y="139"/>
                </a:cubicBezTo>
                <a:cubicBezTo>
                  <a:pt x="72" y="139"/>
                  <a:pt x="74" y="138"/>
                  <a:pt x="75" y="136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5" y="124"/>
                  <a:pt x="85" y="122"/>
                  <a:pt x="85" y="120"/>
                </a:cubicBezTo>
                <a:close/>
                <a:moveTo>
                  <a:pt x="45" y="117"/>
                </a:moveTo>
                <a:cubicBezTo>
                  <a:pt x="42" y="120"/>
                  <a:pt x="43" y="123"/>
                  <a:pt x="47" y="127"/>
                </a:cubicBezTo>
                <a:cubicBezTo>
                  <a:pt x="51" y="130"/>
                  <a:pt x="54" y="130"/>
                  <a:pt x="58" y="126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2" y="108"/>
                  <a:pt x="68" y="104"/>
                  <a:pt x="66" y="103"/>
                </a:cubicBezTo>
                <a:cubicBezTo>
                  <a:pt x="62" y="100"/>
                  <a:pt x="59" y="100"/>
                  <a:pt x="56" y="104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lnTo>
                  <a:pt x="45" y="117"/>
                </a:lnTo>
                <a:close/>
                <a:moveTo>
                  <a:pt x="30" y="103"/>
                </a:moveTo>
                <a:cubicBezTo>
                  <a:pt x="29" y="105"/>
                  <a:pt x="28" y="107"/>
                  <a:pt x="29" y="109"/>
                </a:cubicBezTo>
                <a:cubicBezTo>
                  <a:pt x="29" y="111"/>
                  <a:pt x="30" y="112"/>
                  <a:pt x="32" y="114"/>
                </a:cubicBezTo>
                <a:cubicBezTo>
                  <a:pt x="35" y="117"/>
                  <a:pt x="39" y="116"/>
                  <a:pt x="42" y="11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5" y="98"/>
                  <a:pt x="55" y="95"/>
                  <a:pt x="55" y="93"/>
                </a:cubicBezTo>
                <a:cubicBezTo>
                  <a:pt x="55" y="92"/>
                  <a:pt x="54" y="90"/>
                  <a:pt x="52" y="88"/>
                </a:cubicBezTo>
                <a:cubicBezTo>
                  <a:pt x="48" y="85"/>
                  <a:pt x="44" y="86"/>
                  <a:pt x="41" y="90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7"/>
                  <a:pt x="35" y="97"/>
                  <a:pt x="35" y="97"/>
                </a:cubicBezTo>
                <a:lnTo>
                  <a:pt x="30" y="103"/>
                </a:lnTo>
                <a:close/>
                <a:moveTo>
                  <a:pt x="28" y="98"/>
                </a:moveTo>
                <a:cubicBezTo>
                  <a:pt x="39" y="85"/>
                  <a:pt x="39" y="85"/>
                  <a:pt x="39" y="85"/>
                </a:cubicBezTo>
                <a:cubicBezTo>
                  <a:pt x="43" y="80"/>
                  <a:pt x="39" y="75"/>
                  <a:pt x="38" y="74"/>
                </a:cubicBezTo>
                <a:cubicBezTo>
                  <a:pt x="34" y="71"/>
                  <a:pt x="30" y="72"/>
                  <a:pt x="27" y="76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6"/>
                  <a:pt x="18" y="86"/>
                  <a:pt x="18" y="86"/>
                </a:cubicBezTo>
                <a:cubicBezTo>
                  <a:pt x="16" y="89"/>
                  <a:pt x="15" y="91"/>
                  <a:pt x="16" y="93"/>
                </a:cubicBezTo>
                <a:cubicBezTo>
                  <a:pt x="16" y="95"/>
                  <a:pt x="17" y="96"/>
                  <a:pt x="18" y="97"/>
                </a:cubicBezTo>
                <a:cubicBezTo>
                  <a:pt x="20" y="98"/>
                  <a:pt x="22" y="100"/>
                  <a:pt x="24" y="100"/>
                </a:cubicBezTo>
                <a:cubicBezTo>
                  <a:pt x="25" y="100"/>
                  <a:pt x="27" y="99"/>
                  <a:pt x="28" y="98"/>
                </a:cubicBezTo>
                <a:close/>
                <a:moveTo>
                  <a:pt x="157" y="87"/>
                </a:moveTo>
                <a:cubicBezTo>
                  <a:pt x="159" y="84"/>
                  <a:pt x="161" y="80"/>
                  <a:pt x="156" y="76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33" y="55"/>
                  <a:pt x="110" y="36"/>
                  <a:pt x="105" y="33"/>
                </a:cubicBezTo>
                <a:cubicBezTo>
                  <a:pt x="102" y="33"/>
                  <a:pt x="96" y="35"/>
                  <a:pt x="91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82" y="39"/>
                  <a:pt x="75" y="39"/>
                </a:cubicBezTo>
                <a:cubicBezTo>
                  <a:pt x="71" y="39"/>
                  <a:pt x="68" y="39"/>
                  <a:pt x="66" y="37"/>
                </a:cubicBezTo>
                <a:cubicBezTo>
                  <a:pt x="61" y="34"/>
                  <a:pt x="61" y="31"/>
                  <a:pt x="61" y="29"/>
                </a:cubicBezTo>
                <a:cubicBezTo>
                  <a:pt x="61" y="25"/>
                  <a:pt x="65" y="21"/>
                  <a:pt x="68" y="19"/>
                </a:cubicBezTo>
                <a:cubicBezTo>
                  <a:pt x="28" y="15"/>
                  <a:pt x="28" y="15"/>
                  <a:pt x="28" y="15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31" y="67"/>
                  <a:pt x="33" y="67"/>
                </a:cubicBezTo>
                <a:cubicBezTo>
                  <a:pt x="35" y="67"/>
                  <a:pt x="38" y="68"/>
                  <a:pt x="41" y="70"/>
                </a:cubicBezTo>
                <a:cubicBezTo>
                  <a:pt x="44" y="73"/>
                  <a:pt x="46" y="78"/>
                  <a:pt x="46" y="82"/>
                </a:cubicBezTo>
                <a:cubicBezTo>
                  <a:pt x="49" y="81"/>
                  <a:pt x="52" y="82"/>
                  <a:pt x="55" y="85"/>
                </a:cubicBezTo>
                <a:cubicBezTo>
                  <a:pt x="59" y="88"/>
                  <a:pt x="60" y="92"/>
                  <a:pt x="60" y="96"/>
                </a:cubicBezTo>
                <a:cubicBezTo>
                  <a:pt x="63" y="95"/>
                  <a:pt x="66" y="97"/>
                  <a:pt x="69" y="99"/>
                </a:cubicBezTo>
                <a:cubicBezTo>
                  <a:pt x="72" y="102"/>
                  <a:pt x="74" y="105"/>
                  <a:pt x="74" y="109"/>
                </a:cubicBezTo>
                <a:cubicBezTo>
                  <a:pt x="78" y="108"/>
                  <a:pt x="82" y="109"/>
                  <a:pt x="85" y="111"/>
                </a:cubicBezTo>
                <a:cubicBezTo>
                  <a:pt x="89" y="115"/>
                  <a:pt x="91" y="120"/>
                  <a:pt x="89" y="125"/>
                </a:cubicBezTo>
                <a:cubicBezTo>
                  <a:pt x="93" y="128"/>
                  <a:pt x="93" y="128"/>
                  <a:pt x="93" y="128"/>
                </a:cubicBezTo>
                <a:cubicBezTo>
                  <a:pt x="93" y="128"/>
                  <a:pt x="93" y="128"/>
                  <a:pt x="93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30"/>
                  <a:pt x="96" y="130"/>
                  <a:pt x="98" y="130"/>
                </a:cubicBezTo>
                <a:cubicBezTo>
                  <a:pt x="100" y="130"/>
                  <a:pt x="102" y="128"/>
                  <a:pt x="103" y="127"/>
                </a:cubicBezTo>
                <a:cubicBezTo>
                  <a:pt x="106" y="124"/>
                  <a:pt x="107" y="122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3"/>
                  <a:pt x="85" y="103"/>
                  <a:pt x="85" y="102"/>
                </a:cubicBezTo>
                <a:cubicBezTo>
                  <a:pt x="85" y="101"/>
                  <a:pt x="85" y="100"/>
                  <a:pt x="86" y="100"/>
                </a:cubicBezTo>
                <a:cubicBezTo>
                  <a:pt x="87" y="99"/>
                  <a:pt x="89" y="98"/>
                  <a:pt x="90" y="9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20"/>
                  <a:pt x="115" y="120"/>
                  <a:pt x="117" y="120"/>
                </a:cubicBezTo>
                <a:cubicBezTo>
                  <a:pt x="119" y="120"/>
                  <a:pt x="121" y="119"/>
                  <a:pt x="123" y="117"/>
                </a:cubicBezTo>
                <a:cubicBezTo>
                  <a:pt x="124" y="115"/>
                  <a:pt x="125" y="113"/>
                  <a:pt x="125" y="111"/>
                </a:cubicBezTo>
                <a:cubicBezTo>
                  <a:pt x="125" y="109"/>
                  <a:pt x="123" y="107"/>
                  <a:pt x="121" y="106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5" y="93"/>
                  <a:pt x="105" y="92"/>
                  <a:pt x="105" y="91"/>
                </a:cubicBezTo>
                <a:cubicBezTo>
                  <a:pt x="105" y="90"/>
                  <a:pt x="105" y="90"/>
                  <a:pt x="106" y="89"/>
                </a:cubicBezTo>
                <a:cubicBezTo>
                  <a:pt x="106" y="88"/>
                  <a:pt x="108" y="88"/>
                  <a:pt x="110" y="89"/>
                </a:cubicBezTo>
                <a:cubicBezTo>
                  <a:pt x="130" y="106"/>
                  <a:pt x="130" y="106"/>
                  <a:pt x="130" y="106"/>
                </a:cubicBezTo>
                <a:cubicBezTo>
                  <a:pt x="132" y="107"/>
                  <a:pt x="134" y="108"/>
                  <a:pt x="135" y="108"/>
                </a:cubicBezTo>
                <a:cubicBezTo>
                  <a:pt x="138" y="108"/>
                  <a:pt x="140" y="106"/>
                  <a:pt x="142" y="104"/>
                </a:cubicBezTo>
                <a:cubicBezTo>
                  <a:pt x="144" y="102"/>
                  <a:pt x="145" y="100"/>
                  <a:pt x="144" y="98"/>
                </a:cubicBezTo>
                <a:cubicBezTo>
                  <a:pt x="144" y="96"/>
                  <a:pt x="143" y="94"/>
                  <a:pt x="141" y="93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3" y="78"/>
                  <a:pt x="123" y="76"/>
                  <a:pt x="124" y="75"/>
                </a:cubicBezTo>
                <a:cubicBezTo>
                  <a:pt x="125" y="74"/>
                  <a:pt x="126" y="73"/>
                  <a:pt x="128" y="74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9" y="92"/>
                  <a:pt x="154" y="91"/>
                  <a:pt x="157" y="87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65"/>
          <p:cNvSpPr/>
          <p:nvPr/>
        </p:nvSpPr>
        <p:spPr>
          <a:xfrm>
            <a:off x="7404100" y="3556000"/>
            <a:ext cx="655637" cy="590550"/>
          </a:xfrm>
          <a:custGeom>
            <a:avLst/>
            <a:gdLst/>
            <a:ahLst/>
            <a:cxnLst/>
            <a:rect l="l" t="t" r="r" b="b"/>
            <a:pathLst>
              <a:path w="160" h="144" extrusionOk="0">
                <a:moveTo>
                  <a:pt x="108" y="19"/>
                </a:moveTo>
                <a:cubicBezTo>
                  <a:pt x="99" y="19"/>
                  <a:pt x="99" y="19"/>
                  <a:pt x="99" y="19"/>
                </a:cubicBezTo>
                <a:cubicBezTo>
                  <a:pt x="98" y="14"/>
                  <a:pt x="94" y="9"/>
                  <a:pt x="89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5" y="9"/>
                  <a:pt x="61" y="14"/>
                  <a:pt x="6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9"/>
                  <a:pt x="59" y="0"/>
                  <a:pt x="6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0" y="0"/>
                  <a:pt x="108" y="9"/>
                  <a:pt x="108" y="19"/>
                </a:cubicBezTo>
                <a:close/>
                <a:moveTo>
                  <a:pt x="24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0"/>
                  <a:pt x="68" y="66"/>
                  <a:pt x="72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92" y="66"/>
                  <a:pt x="95" y="70"/>
                  <a:pt x="9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135" y="80"/>
                  <a:pt x="135" y="80"/>
                  <a:pt x="135" y="80"/>
                </a:cubicBezTo>
                <a:cubicBezTo>
                  <a:pt x="147" y="80"/>
                  <a:pt x="158" y="70"/>
                  <a:pt x="160" y="57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33"/>
                  <a:pt x="151" y="23"/>
                  <a:pt x="141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4" y="80"/>
                </a:cubicBezTo>
                <a:close/>
                <a:moveTo>
                  <a:pt x="135" y="87"/>
                </a:moveTo>
                <a:cubicBezTo>
                  <a:pt x="95" y="87"/>
                  <a:pt x="95" y="87"/>
                  <a:pt x="95" y="87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97"/>
                  <a:pt x="92" y="100"/>
                  <a:pt x="87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8" y="100"/>
                  <a:pt x="64" y="97"/>
                  <a:pt x="64" y="93"/>
                </a:cubicBezTo>
                <a:cubicBezTo>
                  <a:pt x="64" y="87"/>
                  <a:pt x="64" y="87"/>
                  <a:pt x="64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1"/>
                  <a:pt x="0" y="7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4"/>
                  <a:pt x="8" y="144"/>
                  <a:pt x="18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51" y="144"/>
                  <a:pt x="160" y="134"/>
                  <a:pt x="160" y="12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4" y="81"/>
                  <a:pt x="145" y="87"/>
                  <a:pt x="135" y="87"/>
                </a:cubicBezTo>
                <a:close/>
                <a:moveTo>
                  <a:pt x="87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69" y="74"/>
                  <a:pt x="69" y="7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92"/>
                  <a:pt x="69" y="92"/>
                  <a:pt x="69" y="92"/>
                </a:cubicBezTo>
                <a:cubicBezTo>
                  <a:pt x="69" y="93"/>
                  <a:pt x="71" y="95"/>
                  <a:pt x="72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8" y="95"/>
                  <a:pt x="90" y="93"/>
                  <a:pt x="90" y="92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4"/>
                  <a:pt x="88" y="72"/>
                  <a:pt x="87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162A3657-8FAF-441A-A394-7C0501FA259D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91D90507-15CA-47B6-B8C2-2E5CD47D9709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272F53A6-0A7C-4BD3-805C-3E2662C4D008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E50698B0-A278-4799-9755-F9EEFC933C6A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F7650D9C-F0C3-4023-B455-A2DC9AC5A096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DE3471F0-FC3D-4F82-A67A-FD6DB6CEC009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AD53C1B6-9785-4BD6-9C06-1EB91F5414B3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2EE69683-F908-446E-8479-CC555F48F2F2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700B3AB3-2124-43ED-B376-1867EB7F466F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85806CF0-CC75-4F1C-B01E-9EC851EFD6F7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6"/>
          <p:cNvSpPr/>
          <p:nvPr/>
        </p:nvSpPr>
        <p:spPr>
          <a:xfrm>
            <a:off x="6754812" y="1555750"/>
            <a:ext cx="1701800" cy="3629025"/>
          </a:xfrm>
          <a:custGeom>
            <a:avLst/>
            <a:gdLst/>
            <a:ahLst/>
            <a:cxnLst/>
            <a:rect l="l" t="t" r="r" b="b"/>
            <a:pathLst>
              <a:path w="375" h="799" extrusionOk="0">
                <a:moveTo>
                  <a:pt x="336" y="140"/>
                </a:moveTo>
                <a:cubicBezTo>
                  <a:pt x="310" y="237"/>
                  <a:pt x="234" y="293"/>
                  <a:pt x="234" y="293"/>
                </a:cubicBezTo>
                <a:cubicBezTo>
                  <a:pt x="0" y="463"/>
                  <a:pt x="0" y="463"/>
                  <a:pt x="0" y="463"/>
                </a:cubicBezTo>
                <a:cubicBezTo>
                  <a:pt x="89" y="739"/>
                  <a:pt x="89" y="739"/>
                  <a:pt x="89" y="739"/>
                </a:cubicBezTo>
                <a:cubicBezTo>
                  <a:pt x="89" y="739"/>
                  <a:pt x="165" y="799"/>
                  <a:pt x="266" y="776"/>
                </a:cubicBezTo>
                <a:cubicBezTo>
                  <a:pt x="360" y="754"/>
                  <a:pt x="373" y="673"/>
                  <a:pt x="373" y="673"/>
                </a:cubicBezTo>
                <a:cubicBezTo>
                  <a:pt x="373" y="673"/>
                  <a:pt x="373" y="673"/>
                  <a:pt x="373" y="673"/>
                </a:cubicBezTo>
                <a:cubicBezTo>
                  <a:pt x="374" y="665"/>
                  <a:pt x="375" y="656"/>
                  <a:pt x="375" y="647"/>
                </a:cubicBezTo>
                <a:cubicBezTo>
                  <a:pt x="375" y="179"/>
                  <a:pt x="375" y="179"/>
                  <a:pt x="375" y="179"/>
                </a:cubicBezTo>
                <a:cubicBezTo>
                  <a:pt x="375" y="111"/>
                  <a:pt x="351" y="49"/>
                  <a:pt x="312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312" y="0"/>
                  <a:pt x="358" y="57"/>
                  <a:pt x="336" y="140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66"/>
          <p:cNvSpPr/>
          <p:nvPr/>
        </p:nvSpPr>
        <p:spPr>
          <a:xfrm>
            <a:off x="5053012" y="1073150"/>
            <a:ext cx="3327400" cy="1812925"/>
          </a:xfrm>
          <a:custGeom>
            <a:avLst/>
            <a:gdLst/>
            <a:ahLst/>
            <a:cxnLst/>
            <a:rect l="l" t="t" r="r" b="b"/>
            <a:pathLst>
              <a:path w="733" h="399" extrusionOk="0">
                <a:moveTo>
                  <a:pt x="230" y="123"/>
                </a:moveTo>
                <a:cubicBezTo>
                  <a:pt x="320" y="399"/>
                  <a:pt x="320" y="399"/>
                  <a:pt x="320" y="399"/>
                </a:cubicBezTo>
                <a:cubicBezTo>
                  <a:pt x="609" y="399"/>
                  <a:pt x="609" y="399"/>
                  <a:pt x="609" y="399"/>
                </a:cubicBezTo>
                <a:cubicBezTo>
                  <a:pt x="609" y="399"/>
                  <a:pt x="685" y="343"/>
                  <a:pt x="711" y="246"/>
                </a:cubicBezTo>
                <a:cubicBezTo>
                  <a:pt x="733" y="163"/>
                  <a:pt x="687" y="106"/>
                  <a:pt x="687" y="106"/>
                </a:cubicBezTo>
                <a:cubicBezTo>
                  <a:pt x="687" y="106"/>
                  <a:pt x="687" y="106"/>
                  <a:pt x="687" y="106"/>
                </a:cubicBezTo>
                <a:cubicBezTo>
                  <a:pt x="634" y="41"/>
                  <a:pt x="554" y="0"/>
                  <a:pt x="464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80" y="4"/>
                  <a:pt x="140" y="35"/>
                </a:cubicBezTo>
                <a:cubicBezTo>
                  <a:pt x="217" y="75"/>
                  <a:pt x="230" y="123"/>
                  <a:pt x="230" y="123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66"/>
          <p:cNvSpPr/>
          <p:nvPr/>
        </p:nvSpPr>
        <p:spPr>
          <a:xfrm>
            <a:off x="3736975" y="1073150"/>
            <a:ext cx="2360612" cy="2298700"/>
          </a:xfrm>
          <a:custGeom>
            <a:avLst/>
            <a:gdLst/>
            <a:ahLst/>
            <a:cxnLst/>
            <a:rect l="l" t="t" r="r" b="b"/>
            <a:pathLst>
              <a:path w="520" h="506" extrusionOk="0">
                <a:moveTo>
                  <a:pt x="51" y="427"/>
                </a:moveTo>
                <a:cubicBezTo>
                  <a:pt x="91" y="397"/>
                  <a:pt x="141" y="399"/>
                  <a:pt x="141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520" y="123"/>
                  <a:pt x="520" y="123"/>
                  <a:pt x="520" y="123"/>
                </a:cubicBezTo>
                <a:cubicBezTo>
                  <a:pt x="520" y="123"/>
                  <a:pt x="507" y="75"/>
                  <a:pt x="430" y="35"/>
                </a:cubicBezTo>
                <a:cubicBezTo>
                  <a:pt x="370" y="4"/>
                  <a:pt x="312" y="0"/>
                  <a:pt x="290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28" y="0"/>
                  <a:pt x="0" y="127"/>
                  <a:pt x="0" y="285"/>
                </a:cubicBezTo>
                <a:cubicBezTo>
                  <a:pt x="0" y="506"/>
                  <a:pt x="0" y="506"/>
                  <a:pt x="0" y="506"/>
                </a:cubicBezTo>
                <a:cubicBezTo>
                  <a:pt x="0" y="506"/>
                  <a:pt x="6" y="462"/>
                  <a:pt x="51" y="427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66"/>
          <p:cNvSpPr/>
          <p:nvPr/>
        </p:nvSpPr>
        <p:spPr>
          <a:xfrm>
            <a:off x="4921250" y="4140200"/>
            <a:ext cx="3525837" cy="1654175"/>
          </a:xfrm>
          <a:custGeom>
            <a:avLst/>
            <a:gdLst/>
            <a:ahLst/>
            <a:cxnLst/>
            <a:rect l="l" t="t" r="r" b="b"/>
            <a:pathLst>
              <a:path w="777" h="364" extrusionOk="0">
                <a:moveTo>
                  <a:pt x="777" y="104"/>
                </a:moveTo>
                <a:cubicBezTo>
                  <a:pt x="777" y="104"/>
                  <a:pt x="764" y="185"/>
                  <a:pt x="670" y="207"/>
                </a:cubicBezTo>
                <a:cubicBezTo>
                  <a:pt x="569" y="230"/>
                  <a:pt x="493" y="170"/>
                  <a:pt x="493" y="170"/>
                </a:cubicBezTo>
                <a:cubicBezTo>
                  <a:pt x="259" y="0"/>
                  <a:pt x="259" y="0"/>
                  <a:pt x="259" y="0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25" y="170"/>
                  <a:pt x="0" y="239"/>
                  <a:pt x="63" y="305"/>
                </a:cubicBezTo>
                <a:cubicBezTo>
                  <a:pt x="118" y="364"/>
                  <a:pt x="207" y="364"/>
                  <a:pt x="207" y="364"/>
                </a:cubicBezTo>
                <a:cubicBezTo>
                  <a:pt x="493" y="364"/>
                  <a:pt x="493" y="364"/>
                  <a:pt x="493" y="364"/>
                </a:cubicBezTo>
                <a:cubicBezTo>
                  <a:pt x="642" y="364"/>
                  <a:pt x="764" y="250"/>
                  <a:pt x="777" y="104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66"/>
          <p:cNvSpPr/>
          <p:nvPr/>
        </p:nvSpPr>
        <p:spPr>
          <a:xfrm>
            <a:off x="3736975" y="2876550"/>
            <a:ext cx="2124075" cy="2917825"/>
          </a:xfrm>
          <a:custGeom>
            <a:avLst/>
            <a:gdLst/>
            <a:ahLst/>
            <a:cxnLst/>
            <a:rect l="l" t="t" r="r" b="b"/>
            <a:pathLst>
              <a:path w="468" h="642" extrusionOk="0">
                <a:moveTo>
                  <a:pt x="324" y="583"/>
                </a:moveTo>
                <a:cubicBezTo>
                  <a:pt x="261" y="517"/>
                  <a:pt x="286" y="448"/>
                  <a:pt x="286" y="448"/>
                </a:cubicBezTo>
                <a:cubicBezTo>
                  <a:pt x="375" y="172"/>
                  <a:pt x="375" y="172"/>
                  <a:pt x="375" y="172"/>
                </a:cubicBezTo>
                <a:cubicBezTo>
                  <a:pt x="141" y="2"/>
                  <a:pt x="141" y="2"/>
                  <a:pt x="141" y="2"/>
                </a:cubicBezTo>
                <a:cubicBezTo>
                  <a:pt x="141" y="2"/>
                  <a:pt x="91" y="0"/>
                  <a:pt x="51" y="30"/>
                </a:cubicBezTo>
                <a:cubicBezTo>
                  <a:pt x="6" y="65"/>
                  <a:pt x="0" y="109"/>
                  <a:pt x="0" y="109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514"/>
                  <a:pt x="128" y="642"/>
                  <a:pt x="286" y="642"/>
                </a:cubicBezTo>
                <a:cubicBezTo>
                  <a:pt x="468" y="642"/>
                  <a:pt x="468" y="642"/>
                  <a:pt x="468" y="642"/>
                </a:cubicBezTo>
                <a:cubicBezTo>
                  <a:pt x="468" y="642"/>
                  <a:pt x="379" y="642"/>
                  <a:pt x="324" y="583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66"/>
          <p:cNvSpPr/>
          <p:nvPr/>
        </p:nvSpPr>
        <p:spPr>
          <a:xfrm>
            <a:off x="6769100" y="1546225"/>
            <a:ext cx="684212" cy="817562"/>
          </a:xfrm>
          <a:custGeom>
            <a:avLst/>
            <a:gdLst/>
            <a:ahLst/>
            <a:cxnLst/>
            <a:rect l="l" t="t" r="r" b="b"/>
            <a:pathLst>
              <a:path w="151" h="180" extrusionOk="0">
                <a:moveTo>
                  <a:pt x="101" y="174"/>
                </a:moveTo>
                <a:cubicBezTo>
                  <a:pt x="101" y="177"/>
                  <a:pt x="98" y="180"/>
                  <a:pt x="95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3" y="180"/>
                  <a:pt x="51" y="177"/>
                  <a:pt x="51" y="174"/>
                </a:cubicBezTo>
                <a:cubicBezTo>
                  <a:pt x="51" y="174"/>
                  <a:pt x="51" y="174"/>
                  <a:pt x="51" y="174"/>
                </a:cubicBezTo>
                <a:cubicBezTo>
                  <a:pt x="51" y="170"/>
                  <a:pt x="53" y="167"/>
                  <a:pt x="57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8" y="167"/>
                  <a:pt x="101" y="170"/>
                  <a:pt x="101" y="174"/>
                </a:cubicBezTo>
                <a:close/>
                <a:moveTo>
                  <a:pt x="101" y="157"/>
                </a:moveTo>
                <a:cubicBezTo>
                  <a:pt x="101" y="154"/>
                  <a:pt x="98" y="151"/>
                  <a:pt x="95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3" y="151"/>
                  <a:pt x="51" y="154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61"/>
                  <a:pt x="53" y="164"/>
                  <a:pt x="57" y="164"/>
                </a:cubicBezTo>
                <a:cubicBezTo>
                  <a:pt x="95" y="164"/>
                  <a:pt x="95" y="164"/>
                  <a:pt x="95" y="164"/>
                </a:cubicBezTo>
                <a:cubicBezTo>
                  <a:pt x="98" y="164"/>
                  <a:pt x="101" y="161"/>
                  <a:pt x="101" y="157"/>
                </a:cubicBezTo>
                <a:close/>
                <a:moveTo>
                  <a:pt x="82" y="89"/>
                </a:moveTo>
                <a:cubicBezTo>
                  <a:pt x="74" y="89"/>
                  <a:pt x="74" y="89"/>
                  <a:pt x="74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2" y="147"/>
                  <a:pt x="74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8" y="147"/>
                  <a:pt x="80" y="147"/>
                  <a:pt x="82" y="147"/>
                </a:cubicBezTo>
                <a:lnTo>
                  <a:pt x="82" y="89"/>
                </a:lnTo>
                <a:close/>
                <a:moveTo>
                  <a:pt x="55" y="65"/>
                </a:moveTo>
                <a:cubicBezTo>
                  <a:pt x="50" y="65"/>
                  <a:pt x="46" y="69"/>
                  <a:pt x="46" y="74"/>
                </a:cubicBezTo>
                <a:cubicBezTo>
                  <a:pt x="46" y="79"/>
                  <a:pt x="50" y="83"/>
                  <a:pt x="5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9"/>
                  <a:pt x="60" y="65"/>
                  <a:pt x="55" y="65"/>
                </a:cubicBezTo>
                <a:close/>
                <a:moveTo>
                  <a:pt x="106" y="74"/>
                </a:moveTo>
                <a:cubicBezTo>
                  <a:pt x="106" y="69"/>
                  <a:pt x="102" y="65"/>
                  <a:pt x="97" y="65"/>
                </a:cubicBezTo>
                <a:cubicBezTo>
                  <a:pt x="92" y="65"/>
                  <a:pt x="88" y="69"/>
                  <a:pt x="88" y="74"/>
                </a:cubicBezTo>
                <a:cubicBezTo>
                  <a:pt x="88" y="83"/>
                  <a:pt x="88" y="83"/>
                  <a:pt x="88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2" y="83"/>
                  <a:pt x="106" y="79"/>
                  <a:pt x="106" y="74"/>
                </a:cubicBezTo>
                <a:close/>
                <a:moveTo>
                  <a:pt x="126" y="57"/>
                </a:moveTo>
                <a:cubicBezTo>
                  <a:pt x="122" y="41"/>
                  <a:pt x="103" y="24"/>
                  <a:pt x="76" y="24"/>
                </a:cubicBezTo>
                <a:cubicBezTo>
                  <a:pt x="49" y="24"/>
                  <a:pt x="30" y="41"/>
                  <a:pt x="26" y="57"/>
                </a:cubicBezTo>
                <a:cubicBezTo>
                  <a:pt x="23" y="69"/>
                  <a:pt x="26" y="81"/>
                  <a:pt x="32" y="92"/>
                </a:cubicBezTo>
                <a:cubicBezTo>
                  <a:pt x="37" y="102"/>
                  <a:pt x="42" y="111"/>
                  <a:pt x="47" y="121"/>
                </a:cubicBezTo>
                <a:cubicBezTo>
                  <a:pt x="49" y="127"/>
                  <a:pt x="50" y="135"/>
                  <a:pt x="52" y="141"/>
                </a:cubicBezTo>
                <a:cubicBezTo>
                  <a:pt x="53" y="146"/>
                  <a:pt x="55" y="147"/>
                  <a:pt x="60" y="147"/>
                </a:cubicBezTo>
                <a:cubicBezTo>
                  <a:pt x="62" y="147"/>
                  <a:pt x="63" y="147"/>
                  <a:pt x="64" y="147"/>
                </a:cubicBezTo>
                <a:cubicBezTo>
                  <a:pt x="64" y="89"/>
                  <a:pt x="64" y="89"/>
                  <a:pt x="64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1" y="89"/>
                  <a:pt x="47" y="87"/>
                  <a:pt x="44" y="84"/>
                </a:cubicBezTo>
                <a:cubicBezTo>
                  <a:pt x="42" y="81"/>
                  <a:pt x="40" y="78"/>
                  <a:pt x="40" y="74"/>
                </a:cubicBezTo>
                <a:cubicBezTo>
                  <a:pt x="40" y="70"/>
                  <a:pt x="42" y="66"/>
                  <a:pt x="44" y="63"/>
                </a:cubicBezTo>
                <a:cubicBezTo>
                  <a:pt x="47" y="60"/>
                  <a:pt x="51" y="59"/>
                  <a:pt x="55" y="59"/>
                </a:cubicBezTo>
                <a:cubicBezTo>
                  <a:pt x="63" y="59"/>
                  <a:pt x="70" y="65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83"/>
                  <a:pt x="70" y="83"/>
                  <a:pt x="70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69"/>
                  <a:pt x="83" y="66"/>
                  <a:pt x="86" y="63"/>
                </a:cubicBezTo>
                <a:cubicBezTo>
                  <a:pt x="89" y="60"/>
                  <a:pt x="93" y="59"/>
                  <a:pt x="97" y="59"/>
                </a:cubicBezTo>
                <a:cubicBezTo>
                  <a:pt x="101" y="59"/>
                  <a:pt x="104" y="60"/>
                  <a:pt x="107" y="63"/>
                </a:cubicBezTo>
                <a:cubicBezTo>
                  <a:pt x="110" y="66"/>
                  <a:pt x="112" y="70"/>
                  <a:pt x="112" y="74"/>
                </a:cubicBezTo>
                <a:cubicBezTo>
                  <a:pt x="112" y="78"/>
                  <a:pt x="110" y="81"/>
                  <a:pt x="107" y="84"/>
                </a:cubicBezTo>
                <a:cubicBezTo>
                  <a:pt x="104" y="87"/>
                  <a:pt x="101" y="89"/>
                  <a:pt x="9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89" y="147"/>
                  <a:pt x="90" y="147"/>
                  <a:pt x="91" y="147"/>
                </a:cubicBezTo>
                <a:cubicBezTo>
                  <a:pt x="97" y="147"/>
                  <a:pt x="99" y="146"/>
                  <a:pt x="100" y="141"/>
                </a:cubicBezTo>
                <a:cubicBezTo>
                  <a:pt x="101" y="135"/>
                  <a:pt x="102" y="127"/>
                  <a:pt x="105" y="121"/>
                </a:cubicBezTo>
                <a:cubicBezTo>
                  <a:pt x="109" y="111"/>
                  <a:pt x="115" y="102"/>
                  <a:pt x="120" y="92"/>
                </a:cubicBezTo>
                <a:cubicBezTo>
                  <a:pt x="126" y="81"/>
                  <a:pt x="129" y="69"/>
                  <a:pt x="126" y="57"/>
                </a:cubicBezTo>
                <a:close/>
                <a:moveTo>
                  <a:pt x="81" y="5"/>
                </a:moveTo>
                <a:cubicBezTo>
                  <a:pt x="81" y="2"/>
                  <a:pt x="79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0" y="2"/>
                  <a:pt x="70" y="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8"/>
                  <a:pt x="73" y="21"/>
                  <a:pt x="76" y="21"/>
                </a:cubicBezTo>
                <a:cubicBezTo>
                  <a:pt x="76" y="21"/>
                  <a:pt x="76" y="21"/>
                  <a:pt x="76" y="21"/>
                </a:cubicBezTo>
                <a:cubicBezTo>
                  <a:pt x="79" y="21"/>
                  <a:pt x="81" y="18"/>
                  <a:pt x="81" y="15"/>
                </a:cubicBezTo>
                <a:lnTo>
                  <a:pt x="81" y="5"/>
                </a:lnTo>
                <a:close/>
                <a:moveTo>
                  <a:pt x="112" y="14"/>
                </a:moveTo>
                <a:cubicBezTo>
                  <a:pt x="113" y="11"/>
                  <a:pt x="112" y="8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07" y="5"/>
                  <a:pt x="104" y="6"/>
                  <a:pt x="102" y="9"/>
                </a:cubicBezTo>
                <a:cubicBezTo>
                  <a:pt x="97" y="18"/>
                  <a:pt x="97" y="18"/>
                  <a:pt x="97" y="18"/>
                </a:cubicBezTo>
                <a:cubicBezTo>
                  <a:pt x="96" y="21"/>
                  <a:pt x="97" y="24"/>
                  <a:pt x="99" y="25"/>
                </a:cubicBezTo>
                <a:cubicBezTo>
                  <a:pt x="99" y="25"/>
                  <a:pt x="99" y="25"/>
                  <a:pt x="99" y="25"/>
                </a:cubicBezTo>
                <a:cubicBezTo>
                  <a:pt x="102" y="27"/>
                  <a:pt x="105" y="26"/>
                  <a:pt x="107" y="23"/>
                </a:cubicBezTo>
                <a:lnTo>
                  <a:pt x="112" y="14"/>
                </a:lnTo>
                <a:close/>
                <a:moveTo>
                  <a:pt x="134" y="32"/>
                </a:moveTo>
                <a:cubicBezTo>
                  <a:pt x="136" y="30"/>
                  <a:pt x="137" y="26"/>
                  <a:pt x="135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3" y="22"/>
                  <a:pt x="129" y="22"/>
                  <a:pt x="127" y="2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32"/>
                  <a:pt x="117" y="36"/>
                  <a:pt x="119" y="38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21" y="40"/>
                  <a:pt x="124" y="41"/>
                  <a:pt x="127" y="39"/>
                </a:cubicBezTo>
                <a:lnTo>
                  <a:pt x="134" y="32"/>
                </a:lnTo>
                <a:close/>
                <a:moveTo>
                  <a:pt x="146" y="59"/>
                </a:moveTo>
                <a:cubicBezTo>
                  <a:pt x="149" y="58"/>
                  <a:pt x="151" y="55"/>
                  <a:pt x="150" y="52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50" y="49"/>
                  <a:pt x="147" y="47"/>
                  <a:pt x="144" y="48"/>
                </a:cubicBezTo>
                <a:cubicBezTo>
                  <a:pt x="134" y="50"/>
                  <a:pt x="134" y="50"/>
                  <a:pt x="134" y="50"/>
                </a:cubicBezTo>
                <a:cubicBezTo>
                  <a:pt x="131" y="50"/>
                  <a:pt x="129" y="53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9"/>
                  <a:pt x="133" y="61"/>
                  <a:pt x="136" y="61"/>
                </a:cubicBezTo>
                <a:lnTo>
                  <a:pt x="146" y="59"/>
                </a:lnTo>
                <a:close/>
                <a:moveTo>
                  <a:pt x="144" y="88"/>
                </a:moveTo>
                <a:cubicBezTo>
                  <a:pt x="147" y="89"/>
                  <a:pt x="149" y="87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1" y="81"/>
                  <a:pt x="149" y="78"/>
                  <a:pt x="146" y="77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3" y="75"/>
                  <a:pt x="130" y="77"/>
                  <a:pt x="129" y="80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9" y="83"/>
                  <a:pt x="131" y="86"/>
                  <a:pt x="134" y="86"/>
                </a:cubicBezTo>
                <a:lnTo>
                  <a:pt x="144" y="88"/>
                </a:lnTo>
                <a:close/>
                <a:moveTo>
                  <a:pt x="44" y="23"/>
                </a:moveTo>
                <a:cubicBezTo>
                  <a:pt x="45" y="26"/>
                  <a:pt x="49" y="27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4" y="24"/>
                  <a:pt x="55" y="21"/>
                  <a:pt x="54" y="18"/>
                </a:cubicBezTo>
                <a:cubicBezTo>
                  <a:pt x="49" y="9"/>
                  <a:pt x="49" y="9"/>
                  <a:pt x="49" y="9"/>
                </a:cubicBezTo>
                <a:cubicBezTo>
                  <a:pt x="47" y="6"/>
                  <a:pt x="44" y="5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9" y="8"/>
                  <a:pt x="38" y="11"/>
                  <a:pt x="39" y="14"/>
                </a:cubicBezTo>
                <a:lnTo>
                  <a:pt x="44" y="23"/>
                </a:lnTo>
                <a:close/>
                <a:moveTo>
                  <a:pt x="24" y="39"/>
                </a:moveTo>
                <a:cubicBezTo>
                  <a:pt x="27" y="41"/>
                  <a:pt x="30" y="40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6"/>
                  <a:pt x="34" y="32"/>
                  <a:pt x="32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30"/>
                  <a:pt x="17" y="32"/>
                </a:cubicBezTo>
                <a:lnTo>
                  <a:pt x="24" y="39"/>
                </a:lnTo>
                <a:close/>
                <a:moveTo>
                  <a:pt x="15" y="61"/>
                </a:moveTo>
                <a:cubicBezTo>
                  <a:pt x="18" y="61"/>
                  <a:pt x="21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3"/>
                  <a:pt x="20" y="50"/>
                  <a:pt x="17" y="50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7"/>
                  <a:pt x="1" y="49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2" y="58"/>
                  <a:pt x="5" y="59"/>
                </a:cubicBezTo>
                <a:lnTo>
                  <a:pt x="15" y="61"/>
                </a:lnTo>
                <a:close/>
                <a:moveTo>
                  <a:pt x="17" y="86"/>
                </a:moveTo>
                <a:cubicBezTo>
                  <a:pt x="20" y="86"/>
                  <a:pt x="22" y="83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1" y="77"/>
                  <a:pt x="18" y="75"/>
                  <a:pt x="15" y="75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8"/>
                  <a:pt x="0" y="81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7"/>
                  <a:pt x="4" y="89"/>
                  <a:pt x="7" y="88"/>
                </a:cubicBezTo>
                <a:lnTo>
                  <a:pt x="17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6"/>
          <p:cNvSpPr/>
          <p:nvPr/>
        </p:nvSpPr>
        <p:spPr>
          <a:xfrm>
            <a:off x="4254500" y="3740150"/>
            <a:ext cx="530225" cy="773112"/>
          </a:xfrm>
          <a:custGeom>
            <a:avLst/>
            <a:gdLst/>
            <a:ahLst/>
            <a:cxnLst/>
            <a:rect l="l" t="t" r="r" b="b"/>
            <a:pathLst>
              <a:path w="117" h="170" extrusionOk="0">
                <a:moveTo>
                  <a:pt x="71" y="151"/>
                </a:moveTo>
                <a:cubicBezTo>
                  <a:pt x="71" y="164"/>
                  <a:pt x="71" y="164"/>
                  <a:pt x="71" y="164"/>
                </a:cubicBezTo>
                <a:cubicBezTo>
                  <a:pt x="71" y="167"/>
                  <a:pt x="67" y="170"/>
                  <a:pt x="63" y="170"/>
                </a:cubicBezTo>
                <a:cubicBezTo>
                  <a:pt x="54" y="170"/>
                  <a:pt x="54" y="170"/>
                  <a:pt x="54" y="170"/>
                </a:cubicBezTo>
                <a:cubicBezTo>
                  <a:pt x="50" y="170"/>
                  <a:pt x="47" y="167"/>
                  <a:pt x="47" y="164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26" y="146"/>
                  <a:pt x="5" y="136"/>
                  <a:pt x="5" y="128"/>
                </a:cubicBezTo>
                <a:cubicBezTo>
                  <a:pt x="5" y="122"/>
                  <a:pt x="9" y="118"/>
                  <a:pt x="9" y="118"/>
                </a:cubicBezTo>
                <a:cubicBezTo>
                  <a:pt x="13" y="112"/>
                  <a:pt x="19" y="111"/>
                  <a:pt x="24" y="115"/>
                </a:cubicBezTo>
                <a:cubicBezTo>
                  <a:pt x="24" y="115"/>
                  <a:pt x="45" y="128"/>
                  <a:pt x="60" y="128"/>
                </a:cubicBezTo>
                <a:cubicBezTo>
                  <a:pt x="82" y="128"/>
                  <a:pt x="89" y="121"/>
                  <a:pt x="89" y="114"/>
                </a:cubicBezTo>
                <a:cubicBezTo>
                  <a:pt x="89" y="109"/>
                  <a:pt x="86" y="103"/>
                  <a:pt x="69" y="99"/>
                </a:cubicBezTo>
                <a:cubicBezTo>
                  <a:pt x="66" y="98"/>
                  <a:pt x="47" y="94"/>
                  <a:pt x="44" y="93"/>
                </a:cubicBezTo>
                <a:cubicBezTo>
                  <a:pt x="21" y="87"/>
                  <a:pt x="0" y="78"/>
                  <a:pt x="0" y="56"/>
                </a:cubicBezTo>
                <a:cubicBezTo>
                  <a:pt x="0" y="37"/>
                  <a:pt x="16" y="22"/>
                  <a:pt x="47" y="19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3"/>
                  <a:pt x="50" y="0"/>
                  <a:pt x="5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7" y="0"/>
                  <a:pt x="71" y="3"/>
                  <a:pt x="71" y="6"/>
                </a:cubicBezTo>
                <a:cubicBezTo>
                  <a:pt x="71" y="20"/>
                  <a:pt x="71" y="20"/>
                  <a:pt x="71" y="20"/>
                </a:cubicBezTo>
                <a:cubicBezTo>
                  <a:pt x="90" y="24"/>
                  <a:pt x="109" y="35"/>
                  <a:pt x="109" y="42"/>
                </a:cubicBezTo>
                <a:cubicBezTo>
                  <a:pt x="109" y="47"/>
                  <a:pt x="102" y="53"/>
                  <a:pt x="102" y="53"/>
                </a:cubicBezTo>
                <a:cubicBezTo>
                  <a:pt x="97" y="58"/>
                  <a:pt x="94" y="58"/>
                  <a:pt x="88" y="54"/>
                </a:cubicBezTo>
                <a:cubicBezTo>
                  <a:pt x="88" y="54"/>
                  <a:pt x="72" y="43"/>
                  <a:pt x="57" y="43"/>
                </a:cubicBezTo>
                <a:cubicBezTo>
                  <a:pt x="36" y="43"/>
                  <a:pt x="28" y="49"/>
                  <a:pt x="28" y="55"/>
                </a:cubicBezTo>
                <a:cubicBezTo>
                  <a:pt x="28" y="61"/>
                  <a:pt x="34" y="64"/>
                  <a:pt x="55" y="70"/>
                </a:cubicBezTo>
                <a:cubicBezTo>
                  <a:pt x="58" y="70"/>
                  <a:pt x="73" y="74"/>
                  <a:pt x="76" y="75"/>
                </a:cubicBezTo>
                <a:cubicBezTo>
                  <a:pt x="104" y="81"/>
                  <a:pt x="117" y="96"/>
                  <a:pt x="117" y="113"/>
                </a:cubicBezTo>
                <a:cubicBezTo>
                  <a:pt x="117" y="131"/>
                  <a:pt x="103" y="148"/>
                  <a:pt x="71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6"/>
          <p:cNvSpPr/>
          <p:nvPr/>
        </p:nvSpPr>
        <p:spPr>
          <a:xfrm>
            <a:off x="5834062" y="4830762"/>
            <a:ext cx="735012" cy="612775"/>
          </a:xfrm>
          <a:custGeom>
            <a:avLst/>
            <a:gdLst/>
            <a:ahLst/>
            <a:cxnLst/>
            <a:rect l="l" t="t" r="r" b="b"/>
            <a:pathLst>
              <a:path w="162" h="135" extrusionOk="0">
                <a:moveTo>
                  <a:pt x="22" y="110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1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1"/>
                  <a:pt x="41" y="74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3"/>
                  <a:pt x="39" y="115"/>
                  <a:pt x="36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2" y="113"/>
                  <a:pt x="22" y="110"/>
                </a:cubicBezTo>
                <a:close/>
                <a:moveTo>
                  <a:pt x="60" y="55"/>
                </a:moveTo>
                <a:cubicBezTo>
                  <a:pt x="57" y="55"/>
                  <a:pt x="54" y="58"/>
                  <a:pt x="54" y="61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3"/>
                  <a:pt x="57" y="115"/>
                  <a:pt x="60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1" y="115"/>
                  <a:pt x="74" y="113"/>
                  <a:pt x="74" y="110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1" y="55"/>
                  <a:pt x="68" y="55"/>
                </a:cubicBezTo>
                <a:lnTo>
                  <a:pt x="60" y="55"/>
                </a:lnTo>
                <a:close/>
                <a:moveTo>
                  <a:pt x="92" y="44"/>
                </a:moveTo>
                <a:cubicBezTo>
                  <a:pt x="89" y="44"/>
                  <a:pt x="87" y="47"/>
                  <a:pt x="87" y="49"/>
                </a:cubicBezTo>
                <a:cubicBezTo>
                  <a:pt x="87" y="110"/>
                  <a:pt x="87" y="110"/>
                  <a:pt x="87" y="110"/>
                </a:cubicBezTo>
                <a:cubicBezTo>
                  <a:pt x="87" y="113"/>
                  <a:pt x="89" y="115"/>
                  <a:pt x="92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4" y="115"/>
                  <a:pt x="106" y="113"/>
                  <a:pt x="106" y="110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47"/>
                  <a:pt x="104" y="44"/>
                  <a:pt x="101" y="44"/>
                </a:cubicBezTo>
                <a:lnTo>
                  <a:pt x="92" y="44"/>
                </a:lnTo>
                <a:close/>
                <a:moveTo>
                  <a:pt x="124" y="33"/>
                </a:moveTo>
                <a:cubicBezTo>
                  <a:pt x="121" y="33"/>
                  <a:pt x="119" y="35"/>
                  <a:pt x="119" y="38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3"/>
                  <a:pt x="121" y="115"/>
                  <a:pt x="124" y="115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5"/>
                  <a:pt x="138" y="113"/>
                  <a:pt x="138" y="110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6" y="33"/>
                  <a:pt x="133" y="33"/>
                </a:cubicBezTo>
                <a:lnTo>
                  <a:pt x="124" y="33"/>
                </a:lnTo>
                <a:close/>
                <a:moveTo>
                  <a:pt x="24" y="54"/>
                </a:moveTo>
                <a:cubicBezTo>
                  <a:pt x="59" y="48"/>
                  <a:pt x="91" y="35"/>
                  <a:pt x="120" y="18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89" y="29"/>
                  <a:pt x="57" y="41"/>
                  <a:pt x="23" y="47"/>
                </a:cubicBezTo>
                <a:lnTo>
                  <a:pt x="24" y="54"/>
                </a:lnTo>
                <a:close/>
                <a:moveTo>
                  <a:pt x="162" y="126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29"/>
                  <a:pt x="6" y="129"/>
                  <a:pt x="6" y="129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5" y="135"/>
                  <a:pt x="145" y="135"/>
                  <a:pt x="145" y="135"/>
                </a:cubicBezTo>
                <a:lnTo>
                  <a:pt x="162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66"/>
          <p:cNvSpPr/>
          <p:nvPr/>
        </p:nvSpPr>
        <p:spPr>
          <a:xfrm>
            <a:off x="4467225" y="1827212"/>
            <a:ext cx="930275" cy="619125"/>
          </a:xfrm>
          <a:custGeom>
            <a:avLst/>
            <a:gdLst/>
            <a:ahLst/>
            <a:cxnLst/>
            <a:rect l="l" t="t" r="r" b="b"/>
            <a:pathLst>
              <a:path w="205" h="136" extrusionOk="0">
                <a:moveTo>
                  <a:pt x="163" y="13"/>
                </a:moveTo>
                <a:cubicBezTo>
                  <a:pt x="182" y="60"/>
                  <a:pt x="182" y="60"/>
                  <a:pt x="182" y="60"/>
                </a:cubicBezTo>
                <a:cubicBezTo>
                  <a:pt x="158" y="71"/>
                  <a:pt x="158" y="71"/>
                  <a:pt x="158" y="71"/>
                </a:cubicBezTo>
                <a:cubicBezTo>
                  <a:pt x="146" y="60"/>
                  <a:pt x="107" y="27"/>
                  <a:pt x="104" y="26"/>
                </a:cubicBezTo>
                <a:cubicBezTo>
                  <a:pt x="101" y="26"/>
                  <a:pt x="89" y="31"/>
                  <a:pt x="88" y="31"/>
                </a:cubicBezTo>
                <a:cubicBezTo>
                  <a:pt x="88" y="31"/>
                  <a:pt x="81" y="33"/>
                  <a:pt x="74" y="33"/>
                </a:cubicBezTo>
                <a:cubicBezTo>
                  <a:pt x="71" y="33"/>
                  <a:pt x="69" y="33"/>
                  <a:pt x="68" y="32"/>
                </a:cubicBezTo>
                <a:cubicBezTo>
                  <a:pt x="66" y="31"/>
                  <a:pt x="65" y="30"/>
                  <a:pt x="65" y="28"/>
                </a:cubicBezTo>
                <a:cubicBezTo>
                  <a:pt x="66" y="26"/>
                  <a:pt x="68" y="23"/>
                  <a:pt x="70" y="23"/>
                </a:cubicBezTo>
                <a:cubicBezTo>
                  <a:pt x="80" y="17"/>
                  <a:pt x="107" y="7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7" y="7"/>
                  <a:pt x="158" y="12"/>
                  <a:pt x="163" y="13"/>
                </a:cubicBezTo>
                <a:close/>
                <a:moveTo>
                  <a:pt x="180" y="0"/>
                </a:moveTo>
                <a:cubicBezTo>
                  <a:pt x="179" y="0"/>
                  <a:pt x="178" y="0"/>
                  <a:pt x="178" y="0"/>
                </a:cubicBezTo>
                <a:cubicBezTo>
                  <a:pt x="170" y="3"/>
                  <a:pt x="170" y="3"/>
                  <a:pt x="170" y="3"/>
                </a:cubicBezTo>
                <a:cubicBezTo>
                  <a:pt x="169" y="4"/>
                  <a:pt x="168" y="5"/>
                  <a:pt x="167" y="6"/>
                </a:cubicBezTo>
                <a:cubicBezTo>
                  <a:pt x="166" y="7"/>
                  <a:pt x="166" y="9"/>
                  <a:pt x="167" y="10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8" y="63"/>
                  <a:pt x="191" y="64"/>
                  <a:pt x="193" y="63"/>
                </a:cubicBezTo>
                <a:cubicBezTo>
                  <a:pt x="201" y="60"/>
                  <a:pt x="201" y="60"/>
                  <a:pt x="201" y="60"/>
                </a:cubicBezTo>
                <a:cubicBezTo>
                  <a:pt x="203" y="59"/>
                  <a:pt x="204" y="58"/>
                  <a:pt x="204" y="57"/>
                </a:cubicBezTo>
                <a:cubicBezTo>
                  <a:pt x="205" y="56"/>
                  <a:pt x="205" y="54"/>
                  <a:pt x="204" y="53"/>
                </a:cubicBezTo>
                <a:cubicBezTo>
                  <a:pt x="185" y="3"/>
                  <a:pt x="185" y="3"/>
                  <a:pt x="185" y="3"/>
                </a:cubicBezTo>
                <a:cubicBezTo>
                  <a:pt x="184" y="1"/>
                  <a:pt x="182" y="0"/>
                  <a:pt x="180" y="0"/>
                </a:cubicBezTo>
                <a:close/>
                <a:moveTo>
                  <a:pt x="0" y="68"/>
                </a:moveTo>
                <a:cubicBezTo>
                  <a:pt x="0" y="69"/>
                  <a:pt x="1" y="71"/>
                  <a:pt x="2" y="72"/>
                </a:cubicBezTo>
                <a:cubicBezTo>
                  <a:pt x="2" y="73"/>
                  <a:pt x="4" y="74"/>
                  <a:pt x="5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6" y="75"/>
                  <a:pt x="19" y="72"/>
                  <a:pt x="19" y="69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1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4" y="12"/>
                </a:cubicBezTo>
                <a:lnTo>
                  <a:pt x="0" y="68"/>
                </a:lnTo>
                <a:close/>
                <a:moveTo>
                  <a:pt x="84" y="118"/>
                </a:moveTo>
                <a:cubicBezTo>
                  <a:pt x="84" y="116"/>
                  <a:pt x="83" y="114"/>
                  <a:pt x="81" y="113"/>
                </a:cubicBezTo>
                <a:cubicBezTo>
                  <a:pt x="77" y="110"/>
                  <a:pt x="74" y="110"/>
                  <a:pt x="71" y="114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59" y="129"/>
                  <a:pt x="63" y="133"/>
                  <a:pt x="64" y="135"/>
                </a:cubicBezTo>
                <a:cubicBezTo>
                  <a:pt x="66" y="136"/>
                  <a:pt x="67" y="136"/>
                  <a:pt x="69" y="136"/>
                </a:cubicBezTo>
                <a:cubicBezTo>
                  <a:pt x="71" y="136"/>
                  <a:pt x="73" y="135"/>
                  <a:pt x="75" y="133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4" y="122"/>
                  <a:pt x="85" y="120"/>
                  <a:pt x="84" y="118"/>
                </a:cubicBezTo>
                <a:close/>
                <a:moveTo>
                  <a:pt x="44" y="115"/>
                </a:moveTo>
                <a:cubicBezTo>
                  <a:pt x="42" y="118"/>
                  <a:pt x="42" y="121"/>
                  <a:pt x="47" y="125"/>
                </a:cubicBezTo>
                <a:cubicBezTo>
                  <a:pt x="50" y="127"/>
                  <a:pt x="54" y="127"/>
                  <a:pt x="57" y="123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1" y="106"/>
                  <a:pt x="67" y="102"/>
                  <a:pt x="66" y="101"/>
                </a:cubicBezTo>
                <a:cubicBezTo>
                  <a:pt x="62" y="98"/>
                  <a:pt x="58" y="98"/>
                  <a:pt x="55" y="102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49" y="109"/>
                  <a:pt x="49" y="109"/>
                  <a:pt x="49" y="109"/>
                </a:cubicBezTo>
                <a:lnTo>
                  <a:pt x="44" y="115"/>
                </a:lnTo>
                <a:close/>
                <a:moveTo>
                  <a:pt x="30" y="101"/>
                </a:moveTo>
                <a:cubicBezTo>
                  <a:pt x="29" y="102"/>
                  <a:pt x="28" y="105"/>
                  <a:pt x="28" y="107"/>
                </a:cubicBezTo>
                <a:cubicBezTo>
                  <a:pt x="29" y="108"/>
                  <a:pt x="30" y="110"/>
                  <a:pt x="32" y="111"/>
                </a:cubicBezTo>
                <a:cubicBezTo>
                  <a:pt x="35" y="114"/>
                  <a:pt x="39" y="114"/>
                  <a:pt x="42" y="110"/>
                </a:cubicBezTo>
                <a:cubicBezTo>
                  <a:pt x="53" y="97"/>
                  <a:pt x="53" y="97"/>
                  <a:pt x="53" y="97"/>
                </a:cubicBezTo>
                <a:cubicBezTo>
                  <a:pt x="54" y="95"/>
                  <a:pt x="55" y="93"/>
                  <a:pt x="55" y="91"/>
                </a:cubicBezTo>
                <a:cubicBezTo>
                  <a:pt x="54" y="90"/>
                  <a:pt x="53" y="88"/>
                  <a:pt x="51" y="86"/>
                </a:cubicBezTo>
                <a:cubicBezTo>
                  <a:pt x="48" y="84"/>
                  <a:pt x="44" y="84"/>
                  <a:pt x="41" y="88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95"/>
                  <a:pt x="35" y="95"/>
                  <a:pt x="35" y="95"/>
                </a:cubicBezTo>
                <a:lnTo>
                  <a:pt x="30" y="101"/>
                </a:lnTo>
                <a:close/>
                <a:moveTo>
                  <a:pt x="28" y="96"/>
                </a:moveTo>
                <a:cubicBezTo>
                  <a:pt x="39" y="83"/>
                  <a:pt x="39" y="83"/>
                  <a:pt x="39" y="83"/>
                </a:cubicBezTo>
                <a:cubicBezTo>
                  <a:pt x="43" y="78"/>
                  <a:pt x="39" y="74"/>
                  <a:pt x="37" y="72"/>
                </a:cubicBezTo>
                <a:cubicBezTo>
                  <a:pt x="34" y="69"/>
                  <a:pt x="30" y="70"/>
                  <a:pt x="27" y="74"/>
                </a:cubicBezTo>
                <a:cubicBezTo>
                  <a:pt x="23" y="78"/>
                  <a:pt x="23" y="78"/>
                  <a:pt x="23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18" y="85"/>
                  <a:pt x="18" y="85"/>
                  <a:pt x="18" y="85"/>
                </a:cubicBezTo>
                <a:cubicBezTo>
                  <a:pt x="16" y="87"/>
                  <a:pt x="16" y="89"/>
                  <a:pt x="16" y="91"/>
                </a:cubicBezTo>
                <a:cubicBezTo>
                  <a:pt x="16" y="93"/>
                  <a:pt x="17" y="94"/>
                  <a:pt x="18" y="95"/>
                </a:cubicBezTo>
                <a:cubicBezTo>
                  <a:pt x="20" y="96"/>
                  <a:pt x="22" y="98"/>
                  <a:pt x="24" y="98"/>
                </a:cubicBezTo>
                <a:cubicBezTo>
                  <a:pt x="25" y="98"/>
                  <a:pt x="27" y="97"/>
                  <a:pt x="28" y="96"/>
                </a:cubicBezTo>
                <a:close/>
                <a:moveTo>
                  <a:pt x="155" y="85"/>
                </a:moveTo>
                <a:cubicBezTo>
                  <a:pt x="157" y="82"/>
                  <a:pt x="159" y="78"/>
                  <a:pt x="154" y="74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31" y="54"/>
                  <a:pt x="108" y="35"/>
                  <a:pt x="103" y="32"/>
                </a:cubicBezTo>
                <a:cubicBezTo>
                  <a:pt x="101" y="32"/>
                  <a:pt x="95" y="34"/>
                  <a:pt x="90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81" y="38"/>
                  <a:pt x="74" y="38"/>
                </a:cubicBezTo>
                <a:cubicBezTo>
                  <a:pt x="70" y="38"/>
                  <a:pt x="67" y="37"/>
                  <a:pt x="65" y="36"/>
                </a:cubicBezTo>
                <a:cubicBezTo>
                  <a:pt x="61" y="33"/>
                  <a:pt x="60" y="30"/>
                  <a:pt x="60" y="28"/>
                </a:cubicBezTo>
                <a:cubicBezTo>
                  <a:pt x="61" y="24"/>
                  <a:pt x="64" y="20"/>
                  <a:pt x="67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0"/>
                  <a:pt x="24" y="70"/>
                  <a:pt x="24" y="70"/>
                </a:cubicBezTo>
                <a:cubicBezTo>
                  <a:pt x="27" y="66"/>
                  <a:pt x="31" y="66"/>
                  <a:pt x="33" y="66"/>
                </a:cubicBezTo>
                <a:cubicBezTo>
                  <a:pt x="35" y="66"/>
                  <a:pt x="38" y="67"/>
                  <a:pt x="40" y="69"/>
                </a:cubicBezTo>
                <a:cubicBezTo>
                  <a:pt x="44" y="72"/>
                  <a:pt x="46" y="76"/>
                  <a:pt x="45" y="80"/>
                </a:cubicBezTo>
                <a:cubicBezTo>
                  <a:pt x="49" y="79"/>
                  <a:pt x="52" y="80"/>
                  <a:pt x="54" y="83"/>
                </a:cubicBezTo>
                <a:cubicBezTo>
                  <a:pt x="58" y="86"/>
                  <a:pt x="60" y="90"/>
                  <a:pt x="59" y="94"/>
                </a:cubicBezTo>
                <a:cubicBezTo>
                  <a:pt x="63" y="93"/>
                  <a:pt x="66" y="95"/>
                  <a:pt x="69" y="97"/>
                </a:cubicBezTo>
                <a:cubicBezTo>
                  <a:pt x="72" y="99"/>
                  <a:pt x="74" y="103"/>
                  <a:pt x="74" y="107"/>
                </a:cubicBezTo>
                <a:cubicBezTo>
                  <a:pt x="77" y="106"/>
                  <a:pt x="81" y="106"/>
                  <a:pt x="84" y="109"/>
                </a:cubicBezTo>
                <a:cubicBezTo>
                  <a:pt x="89" y="113"/>
                  <a:pt x="90" y="118"/>
                  <a:pt x="88" y="123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6"/>
                  <a:pt x="92" y="126"/>
                  <a:pt x="93" y="126"/>
                </a:cubicBezTo>
                <a:cubicBezTo>
                  <a:pt x="93" y="126"/>
                  <a:pt x="93" y="126"/>
                  <a:pt x="93" y="126"/>
                </a:cubicBezTo>
                <a:cubicBezTo>
                  <a:pt x="94" y="127"/>
                  <a:pt x="95" y="128"/>
                  <a:pt x="97" y="128"/>
                </a:cubicBezTo>
                <a:cubicBezTo>
                  <a:pt x="99" y="128"/>
                  <a:pt x="101" y="126"/>
                  <a:pt x="102" y="125"/>
                </a:cubicBezTo>
                <a:cubicBezTo>
                  <a:pt x="104" y="122"/>
                  <a:pt x="106" y="120"/>
                  <a:pt x="103" y="117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1"/>
                  <a:pt x="84" y="100"/>
                  <a:pt x="84" y="100"/>
                </a:cubicBezTo>
                <a:cubicBezTo>
                  <a:pt x="84" y="99"/>
                  <a:pt x="85" y="98"/>
                  <a:pt x="85" y="98"/>
                </a:cubicBezTo>
                <a:cubicBezTo>
                  <a:pt x="86" y="97"/>
                  <a:pt x="88" y="96"/>
                  <a:pt x="89" y="9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3" y="117"/>
                  <a:pt x="114" y="118"/>
                  <a:pt x="115" y="118"/>
                </a:cubicBezTo>
                <a:cubicBezTo>
                  <a:pt x="118" y="118"/>
                  <a:pt x="120" y="116"/>
                  <a:pt x="122" y="114"/>
                </a:cubicBezTo>
                <a:cubicBezTo>
                  <a:pt x="123" y="113"/>
                  <a:pt x="124" y="111"/>
                  <a:pt x="123" y="109"/>
                </a:cubicBezTo>
                <a:cubicBezTo>
                  <a:pt x="123" y="107"/>
                  <a:pt x="122" y="105"/>
                  <a:pt x="120" y="103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4" y="91"/>
                  <a:pt x="104" y="90"/>
                  <a:pt x="104" y="89"/>
                </a:cubicBezTo>
                <a:cubicBezTo>
                  <a:pt x="104" y="88"/>
                  <a:pt x="104" y="88"/>
                  <a:pt x="104" y="87"/>
                </a:cubicBezTo>
                <a:cubicBezTo>
                  <a:pt x="105" y="86"/>
                  <a:pt x="107" y="86"/>
                  <a:pt x="108" y="87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1" y="105"/>
                  <a:pt x="132" y="105"/>
                  <a:pt x="134" y="105"/>
                </a:cubicBezTo>
                <a:cubicBezTo>
                  <a:pt x="136" y="105"/>
                  <a:pt x="139" y="104"/>
                  <a:pt x="141" y="102"/>
                </a:cubicBezTo>
                <a:cubicBezTo>
                  <a:pt x="142" y="100"/>
                  <a:pt x="143" y="98"/>
                  <a:pt x="143" y="96"/>
                </a:cubicBezTo>
                <a:cubicBezTo>
                  <a:pt x="143" y="94"/>
                  <a:pt x="142" y="92"/>
                  <a:pt x="139" y="91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6"/>
                  <a:pt x="121" y="74"/>
                  <a:pt x="122" y="73"/>
                </a:cubicBezTo>
                <a:cubicBezTo>
                  <a:pt x="123" y="72"/>
                  <a:pt x="125" y="72"/>
                  <a:pt x="126" y="73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7" y="90"/>
                  <a:pt x="152" y="89"/>
                  <a:pt x="155" y="85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66"/>
          <p:cNvSpPr/>
          <p:nvPr/>
        </p:nvSpPr>
        <p:spPr>
          <a:xfrm>
            <a:off x="7385050" y="3627437"/>
            <a:ext cx="681037" cy="612775"/>
          </a:xfrm>
          <a:custGeom>
            <a:avLst/>
            <a:gdLst/>
            <a:ahLst/>
            <a:cxnLst/>
            <a:rect l="l" t="t" r="r" b="b"/>
            <a:pathLst>
              <a:path w="150" h="135" extrusionOk="0">
                <a:moveTo>
                  <a:pt x="102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92" y="13"/>
                  <a:pt x="88" y="9"/>
                  <a:pt x="83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1" y="9"/>
                  <a:pt x="57" y="13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8"/>
                  <a:pt x="55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101" y="8"/>
                  <a:pt x="102" y="18"/>
                </a:cubicBezTo>
                <a:close/>
                <a:moveTo>
                  <a:pt x="23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66"/>
                  <a:pt x="64" y="62"/>
                  <a:pt x="67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6" y="62"/>
                  <a:pt x="89" y="66"/>
                  <a:pt x="89" y="70"/>
                </a:cubicBezTo>
                <a:cubicBezTo>
                  <a:pt x="89" y="75"/>
                  <a:pt x="89" y="75"/>
                  <a:pt x="89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8" y="75"/>
                  <a:pt x="148" y="66"/>
                  <a:pt x="150" y="54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0" y="31"/>
                  <a:pt x="142" y="22"/>
                  <a:pt x="132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66"/>
                  <a:pt x="11" y="75"/>
                  <a:pt x="23" y="75"/>
                </a:cubicBezTo>
                <a:close/>
                <a:moveTo>
                  <a:pt x="127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91"/>
                  <a:pt x="86" y="94"/>
                  <a:pt x="82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4" y="94"/>
                  <a:pt x="60" y="91"/>
                  <a:pt x="60" y="87"/>
                </a:cubicBezTo>
                <a:cubicBezTo>
                  <a:pt x="60" y="81"/>
                  <a:pt x="60" y="81"/>
                  <a:pt x="60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13" y="81"/>
                  <a:pt x="5" y="76"/>
                  <a:pt x="0" y="6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6"/>
                  <a:pt x="8" y="135"/>
                  <a:pt x="17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20" y="135"/>
                  <a:pt x="120" y="135"/>
                  <a:pt x="120" y="135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42" y="135"/>
                  <a:pt x="150" y="126"/>
                  <a:pt x="150" y="115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45" y="76"/>
                  <a:pt x="136" y="81"/>
                  <a:pt x="127" y="81"/>
                </a:cubicBezTo>
                <a:close/>
                <a:moveTo>
                  <a:pt x="82" y="68"/>
                </a:moveTo>
                <a:cubicBezTo>
                  <a:pt x="68" y="68"/>
                  <a:pt x="68" y="68"/>
                  <a:pt x="68" y="68"/>
                </a:cubicBezTo>
                <a:cubicBezTo>
                  <a:pt x="66" y="68"/>
                  <a:pt x="65" y="69"/>
                  <a:pt x="65" y="71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8"/>
                  <a:pt x="66" y="89"/>
                  <a:pt x="68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3" y="89"/>
                  <a:pt x="84" y="88"/>
                  <a:pt x="84" y="86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1"/>
                  <a:pt x="84" y="71"/>
                  <a:pt x="84" y="71"/>
                </a:cubicBezTo>
                <a:cubicBezTo>
                  <a:pt x="84" y="69"/>
                  <a:pt x="83" y="68"/>
                  <a:pt x="82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96473630-1400-4251-B8E6-99AF503C034A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5DCC76B0-C377-43FA-B129-840F9706B5ED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2ABDD721-2F6F-47EE-A2E6-6190C716FD70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22CCF0BE-B892-455F-A1FC-8947A80BA66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4FEA94D2-E2E6-411A-824E-24DAB97E99EF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5833333F-2D47-4C35-A8A2-CF320A7CF831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897505B6-8100-46F0-9B72-342F22BFDC2E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BF9EB7FD-45E3-4D0E-BF6F-9691FEFE70AC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8631D114-0169-415B-9320-C7736A52D80A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9A4BAFDD-3212-4B3C-B5E8-D34CEC63085C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67"/>
          <p:cNvSpPr/>
          <p:nvPr/>
        </p:nvSpPr>
        <p:spPr>
          <a:xfrm>
            <a:off x="3913187" y="3559175"/>
            <a:ext cx="2900362" cy="2543175"/>
          </a:xfrm>
          <a:custGeom>
            <a:avLst/>
            <a:gdLst/>
            <a:ahLst/>
            <a:cxnLst/>
            <a:rect l="l" t="t" r="r" b="b"/>
            <a:pathLst>
              <a:path w="639" h="560" extrusionOk="0">
                <a:moveTo>
                  <a:pt x="481" y="0"/>
                </a:moveTo>
                <a:cubicBezTo>
                  <a:pt x="432" y="151"/>
                  <a:pt x="269" y="234"/>
                  <a:pt x="118" y="185"/>
                </a:cubicBezTo>
                <a:cubicBezTo>
                  <a:pt x="88" y="175"/>
                  <a:pt x="61" y="161"/>
                  <a:pt x="37" y="144"/>
                </a:cubicBezTo>
                <a:cubicBezTo>
                  <a:pt x="0" y="260"/>
                  <a:pt x="38" y="391"/>
                  <a:pt x="142" y="466"/>
                </a:cubicBezTo>
                <a:cubicBezTo>
                  <a:pt x="271" y="560"/>
                  <a:pt x="451" y="531"/>
                  <a:pt x="545" y="403"/>
                </a:cubicBezTo>
                <a:cubicBezTo>
                  <a:pt x="639" y="274"/>
                  <a:pt x="610" y="93"/>
                  <a:pt x="481" y="0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67"/>
          <p:cNvSpPr/>
          <p:nvPr/>
        </p:nvSpPr>
        <p:spPr>
          <a:xfrm>
            <a:off x="6097587" y="3132137"/>
            <a:ext cx="2254250" cy="2889250"/>
          </a:xfrm>
          <a:custGeom>
            <a:avLst/>
            <a:gdLst/>
            <a:ahLst/>
            <a:cxnLst/>
            <a:rect l="l" t="t" r="r" b="b"/>
            <a:pathLst>
              <a:path w="497" h="636" extrusionOk="0">
                <a:moveTo>
                  <a:pt x="403" y="157"/>
                </a:moveTo>
                <a:cubicBezTo>
                  <a:pt x="309" y="28"/>
                  <a:pt x="129" y="0"/>
                  <a:pt x="0" y="94"/>
                </a:cubicBezTo>
                <a:cubicBezTo>
                  <a:pt x="129" y="187"/>
                  <a:pt x="158" y="368"/>
                  <a:pt x="64" y="497"/>
                </a:cubicBezTo>
                <a:cubicBezTo>
                  <a:pt x="46" y="522"/>
                  <a:pt x="24" y="543"/>
                  <a:pt x="0" y="560"/>
                </a:cubicBezTo>
                <a:cubicBezTo>
                  <a:pt x="99" y="632"/>
                  <a:pt x="236" y="636"/>
                  <a:pt x="339" y="560"/>
                </a:cubicBezTo>
                <a:cubicBezTo>
                  <a:pt x="468" y="467"/>
                  <a:pt x="497" y="286"/>
                  <a:pt x="403" y="157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67"/>
          <p:cNvSpPr/>
          <p:nvPr/>
        </p:nvSpPr>
        <p:spPr>
          <a:xfrm>
            <a:off x="5875337" y="1682750"/>
            <a:ext cx="2890837" cy="2530475"/>
          </a:xfrm>
          <a:custGeom>
            <a:avLst/>
            <a:gdLst/>
            <a:ahLst/>
            <a:cxnLst/>
            <a:rect l="l" t="t" r="r" b="b"/>
            <a:pathLst>
              <a:path w="637" h="557" extrusionOk="0">
                <a:moveTo>
                  <a:pt x="598" y="234"/>
                </a:moveTo>
                <a:cubicBezTo>
                  <a:pt x="548" y="83"/>
                  <a:pt x="386" y="0"/>
                  <a:pt x="234" y="49"/>
                </a:cubicBezTo>
                <a:cubicBezTo>
                  <a:pt x="83" y="98"/>
                  <a:pt x="0" y="261"/>
                  <a:pt x="49" y="413"/>
                </a:cubicBezTo>
                <a:cubicBezTo>
                  <a:pt x="178" y="319"/>
                  <a:pt x="358" y="347"/>
                  <a:pt x="452" y="476"/>
                </a:cubicBezTo>
                <a:cubicBezTo>
                  <a:pt x="453" y="478"/>
                  <a:pt x="455" y="480"/>
                  <a:pt x="456" y="482"/>
                </a:cubicBezTo>
                <a:cubicBezTo>
                  <a:pt x="456" y="482"/>
                  <a:pt x="457" y="483"/>
                  <a:pt x="457" y="484"/>
                </a:cubicBezTo>
                <a:cubicBezTo>
                  <a:pt x="458" y="485"/>
                  <a:pt x="459" y="486"/>
                  <a:pt x="460" y="487"/>
                </a:cubicBezTo>
                <a:cubicBezTo>
                  <a:pt x="460" y="488"/>
                  <a:pt x="461" y="489"/>
                  <a:pt x="461" y="490"/>
                </a:cubicBezTo>
                <a:cubicBezTo>
                  <a:pt x="462" y="491"/>
                  <a:pt x="463" y="492"/>
                  <a:pt x="463" y="493"/>
                </a:cubicBezTo>
                <a:cubicBezTo>
                  <a:pt x="464" y="494"/>
                  <a:pt x="464" y="495"/>
                  <a:pt x="465" y="495"/>
                </a:cubicBezTo>
                <a:cubicBezTo>
                  <a:pt x="466" y="497"/>
                  <a:pt x="467" y="499"/>
                  <a:pt x="468" y="501"/>
                </a:cubicBezTo>
                <a:cubicBezTo>
                  <a:pt x="468" y="501"/>
                  <a:pt x="469" y="502"/>
                  <a:pt x="469" y="503"/>
                </a:cubicBezTo>
                <a:cubicBezTo>
                  <a:pt x="470" y="504"/>
                  <a:pt x="470" y="505"/>
                  <a:pt x="471" y="506"/>
                </a:cubicBezTo>
                <a:cubicBezTo>
                  <a:pt x="472" y="507"/>
                  <a:pt x="472" y="508"/>
                  <a:pt x="473" y="509"/>
                </a:cubicBezTo>
                <a:cubicBezTo>
                  <a:pt x="473" y="510"/>
                  <a:pt x="474" y="511"/>
                  <a:pt x="474" y="512"/>
                </a:cubicBezTo>
                <a:cubicBezTo>
                  <a:pt x="475" y="513"/>
                  <a:pt x="475" y="514"/>
                  <a:pt x="476" y="515"/>
                </a:cubicBezTo>
                <a:cubicBezTo>
                  <a:pt x="476" y="516"/>
                  <a:pt x="476" y="516"/>
                  <a:pt x="477" y="517"/>
                </a:cubicBezTo>
                <a:cubicBezTo>
                  <a:pt x="479" y="521"/>
                  <a:pt x="481" y="526"/>
                  <a:pt x="483" y="530"/>
                </a:cubicBezTo>
                <a:cubicBezTo>
                  <a:pt x="483" y="530"/>
                  <a:pt x="483" y="531"/>
                  <a:pt x="483" y="531"/>
                </a:cubicBezTo>
                <a:cubicBezTo>
                  <a:pt x="484" y="533"/>
                  <a:pt x="485" y="534"/>
                  <a:pt x="485" y="536"/>
                </a:cubicBezTo>
                <a:cubicBezTo>
                  <a:pt x="485" y="536"/>
                  <a:pt x="485" y="536"/>
                  <a:pt x="486" y="536"/>
                </a:cubicBezTo>
                <a:cubicBezTo>
                  <a:pt x="488" y="543"/>
                  <a:pt x="491" y="550"/>
                  <a:pt x="493" y="557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91" y="485"/>
                  <a:pt x="637" y="356"/>
                  <a:pt x="598" y="234"/>
                </a:cubicBez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67"/>
          <p:cNvSpPr/>
          <p:nvPr/>
        </p:nvSpPr>
        <p:spPr>
          <a:xfrm>
            <a:off x="4784725" y="938212"/>
            <a:ext cx="2555875" cy="2620962"/>
          </a:xfrm>
          <a:custGeom>
            <a:avLst/>
            <a:gdLst/>
            <a:ahLst/>
            <a:cxnLst/>
            <a:rect l="l" t="t" r="r" b="b"/>
            <a:pathLst>
              <a:path w="563" h="577" extrusionOk="0">
                <a:moveTo>
                  <a:pt x="474" y="213"/>
                </a:moveTo>
                <a:cubicBezTo>
                  <a:pt x="504" y="203"/>
                  <a:pt x="534" y="199"/>
                  <a:pt x="563" y="199"/>
                </a:cubicBezTo>
                <a:cubicBezTo>
                  <a:pt x="526" y="83"/>
                  <a:pt x="417" y="0"/>
                  <a:pt x="289" y="0"/>
                </a:cubicBezTo>
                <a:cubicBezTo>
                  <a:pt x="130" y="0"/>
                  <a:pt x="0" y="129"/>
                  <a:pt x="0" y="288"/>
                </a:cubicBezTo>
                <a:cubicBezTo>
                  <a:pt x="1" y="448"/>
                  <a:pt x="130" y="577"/>
                  <a:pt x="289" y="577"/>
                </a:cubicBezTo>
                <a:cubicBezTo>
                  <a:pt x="240" y="425"/>
                  <a:pt x="323" y="262"/>
                  <a:pt x="474" y="213"/>
                </a:cubicBezTo>
                <a:close/>
              </a:path>
            </a:pathLst>
          </a:cu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67"/>
          <p:cNvSpPr/>
          <p:nvPr/>
        </p:nvSpPr>
        <p:spPr>
          <a:xfrm>
            <a:off x="3382962" y="1841500"/>
            <a:ext cx="2714625" cy="2779712"/>
          </a:xfrm>
          <a:custGeom>
            <a:avLst/>
            <a:gdLst/>
            <a:ahLst/>
            <a:cxnLst/>
            <a:rect l="l" t="t" r="r" b="b"/>
            <a:pathLst>
              <a:path w="598" h="612" extrusionOk="0">
                <a:moveTo>
                  <a:pt x="309" y="89"/>
                </a:moveTo>
                <a:cubicBezTo>
                  <a:pt x="309" y="58"/>
                  <a:pt x="314" y="28"/>
                  <a:pt x="324" y="0"/>
                </a:cubicBezTo>
                <a:cubicBezTo>
                  <a:pt x="202" y="0"/>
                  <a:pt x="89" y="78"/>
                  <a:pt x="49" y="200"/>
                </a:cubicBezTo>
                <a:cubicBezTo>
                  <a:pt x="0" y="351"/>
                  <a:pt x="83" y="514"/>
                  <a:pt x="235" y="563"/>
                </a:cubicBezTo>
                <a:cubicBezTo>
                  <a:pt x="386" y="612"/>
                  <a:pt x="549" y="529"/>
                  <a:pt x="598" y="378"/>
                </a:cubicBezTo>
                <a:cubicBezTo>
                  <a:pt x="439" y="378"/>
                  <a:pt x="310" y="249"/>
                  <a:pt x="309" y="89"/>
                </a:cubicBezTo>
                <a:close/>
              </a:path>
            </a:pathLst>
          </a:custGeom>
          <a:solidFill>
            <a:srgbClr val="E9F2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67"/>
          <p:cNvSpPr/>
          <p:nvPr/>
        </p:nvSpPr>
        <p:spPr>
          <a:xfrm>
            <a:off x="5365750" y="1550987"/>
            <a:ext cx="712787" cy="849312"/>
          </a:xfrm>
          <a:custGeom>
            <a:avLst/>
            <a:gdLst/>
            <a:ahLst/>
            <a:cxnLst/>
            <a:rect l="l" t="t" r="r" b="b"/>
            <a:pathLst>
              <a:path w="157" h="187" extrusionOk="0">
                <a:moveTo>
                  <a:pt x="105" y="181"/>
                </a:moveTo>
                <a:cubicBezTo>
                  <a:pt x="105" y="184"/>
                  <a:pt x="102" y="187"/>
                  <a:pt x="99" y="187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56" y="187"/>
                  <a:pt x="53" y="184"/>
                  <a:pt x="53" y="181"/>
                </a:cubicBezTo>
                <a:cubicBezTo>
                  <a:pt x="53" y="181"/>
                  <a:pt x="53" y="181"/>
                  <a:pt x="53" y="181"/>
                </a:cubicBezTo>
                <a:cubicBezTo>
                  <a:pt x="53" y="177"/>
                  <a:pt x="56" y="174"/>
                  <a:pt x="59" y="174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102" y="174"/>
                  <a:pt x="105" y="177"/>
                  <a:pt x="105" y="181"/>
                </a:cubicBezTo>
                <a:close/>
                <a:moveTo>
                  <a:pt x="105" y="164"/>
                </a:moveTo>
                <a:cubicBezTo>
                  <a:pt x="105" y="160"/>
                  <a:pt x="102" y="157"/>
                  <a:pt x="99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6" y="157"/>
                  <a:pt x="53" y="160"/>
                  <a:pt x="53" y="164"/>
                </a:cubicBezTo>
                <a:cubicBezTo>
                  <a:pt x="53" y="164"/>
                  <a:pt x="53" y="164"/>
                  <a:pt x="53" y="164"/>
                </a:cubicBezTo>
                <a:cubicBezTo>
                  <a:pt x="53" y="167"/>
                  <a:pt x="56" y="170"/>
                  <a:pt x="59" y="170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102" y="170"/>
                  <a:pt x="105" y="167"/>
                  <a:pt x="105" y="164"/>
                </a:cubicBezTo>
                <a:close/>
                <a:moveTo>
                  <a:pt x="85" y="92"/>
                </a:moveTo>
                <a:cubicBezTo>
                  <a:pt x="77" y="92"/>
                  <a:pt x="77" y="92"/>
                  <a:pt x="77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75" y="153"/>
                  <a:pt x="77" y="153"/>
                  <a:pt x="79" y="153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81" y="153"/>
                  <a:pt x="83" y="153"/>
                  <a:pt x="85" y="153"/>
                </a:cubicBezTo>
                <a:lnTo>
                  <a:pt x="85" y="92"/>
                </a:lnTo>
                <a:close/>
                <a:moveTo>
                  <a:pt x="57" y="67"/>
                </a:moveTo>
                <a:cubicBezTo>
                  <a:pt x="52" y="67"/>
                  <a:pt x="48" y="71"/>
                  <a:pt x="48" y="76"/>
                </a:cubicBezTo>
                <a:cubicBezTo>
                  <a:pt x="48" y="82"/>
                  <a:pt x="52" y="86"/>
                  <a:pt x="5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1"/>
                  <a:pt x="62" y="67"/>
                  <a:pt x="57" y="67"/>
                </a:cubicBezTo>
                <a:close/>
                <a:moveTo>
                  <a:pt x="110" y="76"/>
                </a:moveTo>
                <a:cubicBezTo>
                  <a:pt x="110" y="71"/>
                  <a:pt x="106" y="67"/>
                  <a:pt x="101" y="67"/>
                </a:cubicBezTo>
                <a:cubicBezTo>
                  <a:pt x="96" y="67"/>
                  <a:pt x="91" y="71"/>
                  <a:pt x="91" y="7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6" y="86"/>
                  <a:pt x="110" y="82"/>
                  <a:pt x="110" y="76"/>
                </a:cubicBezTo>
                <a:close/>
                <a:moveTo>
                  <a:pt x="131" y="59"/>
                </a:moveTo>
                <a:cubicBezTo>
                  <a:pt x="127" y="43"/>
                  <a:pt x="107" y="25"/>
                  <a:pt x="79" y="25"/>
                </a:cubicBezTo>
                <a:cubicBezTo>
                  <a:pt x="51" y="25"/>
                  <a:pt x="31" y="43"/>
                  <a:pt x="27" y="59"/>
                </a:cubicBezTo>
                <a:cubicBezTo>
                  <a:pt x="24" y="72"/>
                  <a:pt x="27" y="84"/>
                  <a:pt x="33" y="96"/>
                </a:cubicBezTo>
                <a:cubicBezTo>
                  <a:pt x="38" y="106"/>
                  <a:pt x="44" y="115"/>
                  <a:pt x="49" y="126"/>
                </a:cubicBezTo>
                <a:cubicBezTo>
                  <a:pt x="51" y="132"/>
                  <a:pt x="52" y="140"/>
                  <a:pt x="54" y="146"/>
                </a:cubicBezTo>
                <a:cubicBezTo>
                  <a:pt x="55" y="151"/>
                  <a:pt x="57" y="153"/>
                  <a:pt x="63" y="153"/>
                </a:cubicBezTo>
                <a:cubicBezTo>
                  <a:pt x="64" y="153"/>
                  <a:pt x="65" y="153"/>
                  <a:pt x="67" y="153"/>
                </a:cubicBezTo>
                <a:cubicBezTo>
                  <a:pt x="67" y="92"/>
                  <a:pt x="67" y="92"/>
                  <a:pt x="6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3" y="92"/>
                  <a:pt x="49" y="90"/>
                  <a:pt x="46" y="87"/>
                </a:cubicBezTo>
                <a:cubicBezTo>
                  <a:pt x="43" y="84"/>
                  <a:pt x="42" y="81"/>
                  <a:pt x="42" y="76"/>
                </a:cubicBezTo>
                <a:cubicBezTo>
                  <a:pt x="42" y="72"/>
                  <a:pt x="43" y="68"/>
                  <a:pt x="46" y="65"/>
                </a:cubicBezTo>
                <a:cubicBezTo>
                  <a:pt x="49" y="62"/>
                  <a:pt x="53" y="61"/>
                  <a:pt x="57" y="61"/>
                </a:cubicBezTo>
                <a:cubicBezTo>
                  <a:pt x="66" y="61"/>
                  <a:pt x="73" y="68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86"/>
                  <a:pt x="73" y="86"/>
                  <a:pt x="7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2"/>
                  <a:pt x="87" y="68"/>
                  <a:pt x="90" y="65"/>
                </a:cubicBezTo>
                <a:cubicBezTo>
                  <a:pt x="93" y="62"/>
                  <a:pt x="97" y="61"/>
                  <a:pt x="101" y="61"/>
                </a:cubicBezTo>
                <a:cubicBezTo>
                  <a:pt x="105" y="61"/>
                  <a:pt x="109" y="62"/>
                  <a:pt x="112" y="65"/>
                </a:cubicBezTo>
                <a:cubicBezTo>
                  <a:pt x="115" y="68"/>
                  <a:pt x="116" y="72"/>
                  <a:pt x="116" y="76"/>
                </a:cubicBezTo>
                <a:cubicBezTo>
                  <a:pt x="116" y="81"/>
                  <a:pt x="115" y="84"/>
                  <a:pt x="112" y="87"/>
                </a:cubicBezTo>
                <a:cubicBezTo>
                  <a:pt x="109" y="90"/>
                  <a:pt x="105" y="92"/>
                  <a:pt x="10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3" y="153"/>
                  <a:pt x="94" y="153"/>
                  <a:pt x="95" y="153"/>
                </a:cubicBezTo>
                <a:cubicBezTo>
                  <a:pt x="101" y="153"/>
                  <a:pt x="103" y="151"/>
                  <a:pt x="104" y="146"/>
                </a:cubicBezTo>
                <a:cubicBezTo>
                  <a:pt x="106" y="140"/>
                  <a:pt x="107" y="132"/>
                  <a:pt x="109" y="126"/>
                </a:cubicBezTo>
                <a:cubicBezTo>
                  <a:pt x="114" y="115"/>
                  <a:pt x="120" y="106"/>
                  <a:pt x="125" y="96"/>
                </a:cubicBezTo>
                <a:cubicBezTo>
                  <a:pt x="131" y="84"/>
                  <a:pt x="134" y="72"/>
                  <a:pt x="131" y="59"/>
                </a:cubicBezTo>
                <a:close/>
                <a:moveTo>
                  <a:pt x="85" y="5"/>
                </a:moveTo>
                <a:cubicBezTo>
                  <a:pt x="85" y="2"/>
                  <a:pt x="82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3" y="2"/>
                  <a:pt x="73" y="5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6" y="21"/>
                  <a:pt x="79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82" y="21"/>
                  <a:pt x="85" y="19"/>
                  <a:pt x="85" y="16"/>
                </a:cubicBezTo>
                <a:lnTo>
                  <a:pt x="85" y="5"/>
                </a:lnTo>
                <a:close/>
                <a:moveTo>
                  <a:pt x="116" y="15"/>
                </a:moveTo>
                <a:cubicBezTo>
                  <a:pt x="118" y="12"/>
                  <a:pt x="117" y="8"/>
                  <a:pt x="114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1" y="5"/>
                  <a:pt x="108" y="6"/>
                  <a:pt x="106" y="9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0" y="21"/>
                  <a:pt x="101" y="25"/>
                  <a:pt x="104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6" y="28"/>
                  <a:pt x="110" y="27"/>
                  <a:pt x="111" y="24"/>
                </a:cubicBezTo>
                <a:lnTo>
                  <a:pt x="116" y="15"/>
                </a:lnTo>
                <a:close/>
                <a:moveTo>
                  <a:pt x="140" y="33"/>
                </a:moveTo>
                <a:cubicBezTo>
                  <a:pt x="142" y="31"/>
                  <a:pt x="142" y="27"/>
                  <a:pt x="140" y="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38" y="23"/>
                  <a:pt x="135" y="22"/>
                  <a:pt x="132" y="24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2" y="34"/>
                  <a:pt x="122" y="37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6" y="42"/>
                  <a:pt x="130" y="42"/>
                  <a:pt x="132" y="40"/>
                </a:cubicBezTo>
                <a:lnTo>
                  <a:pt x="140" y="33"/>
                </a:lnTo>
                <a:close/>
                <a:moveTo>
                  <a:pt x="152" y="61"/>
                </a:moveTo>
                <a:cubicBezTo>
                  <a:pt x="155" y="60"/>
                  <a:pt x="157" y="57"/>
                  <a:pt x="157" y="54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6" y="51"/>
                  <a:pt x="153" y="49"/>
                  <a:pt x="150" y="50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7" y="52"/>
                  <a:pt x="134" y="55"/>
                  <a:pt x="135" y="58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6" y="61"/>
                  <a:pt x="139" y="63"/>
                  <a:pt x="142" y="63"/>
                </a:cubicBezTo>
                <a:lnTo>
                  <a:pt x="152" y="61"/>
                </a:lnTo>
                <a:close/>
                <a:moveTo>
                  <a:pt x="150" y="92"/>
                </a:moveTo>
                <a:cubicBezTo>
                  <a:pt x="153" y="92"/>
                  <a:pt x="156" y="90"/>
                  <a:pt x="156" y="87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7" y="84"/>
                  <a:pt x="155" y="81"/>
                  <a:pt x="152" y="80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38" y="78"/>
                  <a:pt x="135" y="80"/>
                  <a:pt x="135" y="83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4" y="86"/>
                  <a:pt x="136" y="89"/>
                  <a:pt x="139" y="89"/>
                </a:cubicBezTo>
                <a:lnTo>
                  <a:pt x="150" y="92"/>
                </a:lnTo>
                <a:close/>
                <a:moveTo>
                  <a:pt x="46" y="24"/>
                </a:moveTo>
                <a:cubicBezTo>
                  <a:pt x="47" y="27"/>
                  <a:pt x="51" y="28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6" y="25"/>
                  <a:pt x="57" y="21"/>
                  <a:pt x="56" y="18"/>
                </a:cubicBezTo>
                <a:cubicBezTo>
                  <a:pt x="51" y="9"/>
                  <a:pt x="51" y="9"/>
                  <a:pt x="51" y="9"/>
                </a:cubicBezTo>
                <a:cubicBezTo>
                  <a:pt x="49" y="6"/>
                  <a:pt x="46" y="5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0" y="8"/>
                  <a:pt x="39" y="12"/>
                  <a:pt x="41" y="15"/>
                </a:cubicBezTo>
                <a:lnTo>
                  <a:pt x="46" y="24"/>
                </a:lnTo>
                <a:close/>
                <a:moveTo>
                  <a:pt x="25" y="40"/>
                </a:moveTo>
                <a:cubicBezTo>
                  <a:pt x="28" y="42"/>
                  <a:pt x="31" y="42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6" y="37"/>
                  <a:pt x="35" y="34"/>
                  <a:pt x="33" y="31"/>
                </a:cubicBezTo>
                <a:cubicBezTo>
                  <a:pt x="25" y="24"/>
                  <a:pt x="25" y="24"/>
                  <a:pt x="25" y="24"/>
                </a:cubicBezTo>
                <a:cubicBezTo>
                  <a:pt x="23" y="22"/>
                  <a:pt x="19" y="23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8" y="33"/>
                </a:cubicBezTo>
                <a:lnTo>
                  <a:pt x="25" y="40"/>
                </a:lnTo>
                <a:close/>
                <a:moveTo>
                  <a:pt x="16" y="63"/>
                </a:moveTo>
                <a:cubicBezTo>
                  <a:pt x="19" y="63"/>
                  <a:pt x="22" y="61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3" y="55"/>
                  <a:pt x="21" y="52"/>
                  <a:pt x="18" y="52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49"/>
                  <a:pt x="1" y="51"/>
                  <a:pt x="1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7"/>
                  <a:pt x="2" y="60"/>
                  <a:pt x="5" y="61"/>
                </a:cubicBezTo>
                <a:lnTo>
                  <a:pt x="16" y="63"/>
                </a:lnTo>
                <a:close/>
                <a:moveTo>
                  <a:pt x="18" y="89"/>
                </a:moveTo>
                <a:cubicBezTo>
                  <a:pt x="21" y="89"/>
                  <a:pt x="23" y="86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2" y="80"/>
                  <a:pt x="19" y="78"/>
                  <a:pt x="16" y="78"/>
                </a:cubicBezTo>
                <a:cubicBezTo>
                  <a:pt x="5" y="80"/>
                  <a:pt x="5" y="80"/>
                  <a:pt x="5" y="80"/>
                </a:cubicBezTo>
                <a:cubicBezTo>
                  <a:pt x="2" y="81"/>
                  <a:pt x="0" y="84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2" y="90"/>
                  <a:pt x="5" y="92"/>
                  <a:pt x="8" y="92"/>
                </a:cubicBezTo>
                <a:lnTo>
                  <a:pt x="18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67"/>
          <p:cNvSpPr/>
          <p:nvPr/>
        </p:nvSpPr>
        <p:spPr>
          <a:xfrm>
            <a:off x="7040562" y="4225925"/>
            <a:ext cx="549275" cy="809625"/>
          </a:xfrm>
          <a:custGeom>
            <a:avLst/>
            <a:gdLst/>
            <a:ahLst/>
            <a:cxnLst/>
            <a:rect l="l" t="t" r="r" b="b"/>
            <a:pathLst>
              <a:path w="121" h="178" extrusionOk="0">
                <a:moveTo>
                  <a:pt x="73" y="158"/>
                </a:moveTo>
                <a:cubicBezTo>
                  <a:pt x="73" y="171"/>
                  <a:pt x="73" y="171"/>
                  <a:pt x="73" y="171"/>
                </a:cubicBezTo>
                <a:cubicBezTo>
                  <a:pt x="73" y="175"/>
                  <a:pt x="69" y="178"/>
                  <a:pt x="65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1" y="178"/>
                  <a:pt x="48" y="175"/>
                  <a:pt x="48" y="171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27" y="153"/>
                  <a:pt x="4" y="142"/>
                  <a:pt x="4" y="133"/>
                </a:cubicBezTo>
                <a:cubicBezTo>
                  <a:pt x="4" y="128"/>
                  <a:pt x="8" y="123"/>
                  <a:pt x="8" y="123"/>
                </a:cubicBezTo>
                <a:cubicBezTo>
                  <a:pt x="13" y="117"/>
                  <a:pt x="19" y="116"/>
                  <a:pt x="25" y="120"/>
                </a:cubicBezTo>
                <a:cubicBezTo>
                  <a:pt x="25" y="120"/>
                  <a:pt x="46" y="133"/>
                  <a:pt x="62" y="133"/>
                </a:cubicBezTo>
                <a:cubicBezTo>
                  <a:pt x="84" y="133"/>
                  <a:pt x="92" y="126"/>
                  <a:pt x="92" y="119"/>
                </a:cubicBezTo>
                <a:cubicBezTo>
                  <a:pt x="92" y="114"/>
                  <a:pt x="88" y="108"/>
                  <a:pt x="71" y="103"/>
                </a:cubicBezTo>
                <a:cubicBezTo>
                  <a:pt x="68" y="103"/>
                  <a:pt x="49" y="98"/>
                  <a:pt x="45" y="97"/>
                </a:cubicBezTo>
                <a:cubicBezTo>
                  <a:pt x="21" y="91"/>
                  <a:pt x="0" y="82"/>
                  <a:pt x="0" y="59"/>
                </a:cubicBezTo>
                <a:cubicBezTo>
                  <a:pt x="0" y="39"/>
                  <a:pt x="16" y="23"/>
                  <a:pt x="48" y="20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51" y="0"/>
                  <a:pt x="5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7"/>
                </a:cubicBezTo>
                <a:cubicBezTo>
                  <a:pt x="73" y="21"/>
                  <a:pt x="73" y="21"/>
                  <a:pt x="73" y="21"/>
                </a:cubicBezTo>
                <a:cubicBezTo>
                  <a:pt x="93" y="25"/>
                  <a:pt x="112" y="37"/>
                  <a:pt x="112" y="45"/>
                </a:cubicBezTo>
                <a:cubicBezTo>
                  <a:pt x="112" y="50"/>
                  <a:pt x="105" y="56"/>
                  <a:pt x="105" y="56"/>
                </a:cubicBezTo>
                <a:cubicBezTo>
                  <a:pt x="100" y="60"/>
                  <a:pt x="97" y="61"/>
                  <a:pt x="90" y="57"/>
                </a:cubicBezTo>
                <a:cubicBezTo>
                  <a:pt x="90" y="57"/>
                  <a:pt x="75" y="45"/>
                  <a:pt x="59" y="45"/>
                </a:cubicBezTo>
                <a:cubicBezTo>
                  <a:pt x="37" y="45"/>
                  <a:pt x="29" y="52"/>
                  <a:pt x="29" y="58"/>
                </a:cubicBezTo>
                <a:cubicBezTo>
                  <a:pt x="29" y="64"/>
                  <a:pt x="35" y="67"/>
                  <a:pt x="57" y="73"/>
                </a:cubicBezTo>
                <a:cubicBezTo>
                  <a:pt x="60" y="74"/>
                  <a:pt x="76" y="78"/>
                  <a:pt x="79" y="78"/>
                </a:cubicBezTo>
                <a:cubicBezTo>
                  <a:pt x="107" y="85"/>
                  <a:pt x="121" y="100"/>
                  <a:pt x="121" y="118"/>
                </a:cubicBezTo>
                <a:cubicBezTo>
                  <a:pt x="121" y="137"/>
                  <a:pt x="106" y="155"/>
                  <a:pt x="73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67"/>
          <p:cNvSpPr/>
          <p:nvPr/>
        </p:nvSpPr>
        <p:spPr>
          <a:xfrm>
            <a:off x="4208462" y="3132137"/>
            <a:ext cx="763587" cy="639762"/>
          </a:xfrm>
          <a:custGeom>
            <a:avLst/>
            <a:gdLst/>
            <a:ahLst/>
            <a:cxnLst/>
            <a:rect l="l" t="t" r="r" b="b"/>
            <a:pathLst>
              <a:path w="168" h="141" extrusionOk="0">
                <a:moveTo>
                  <a:pt x="22" y="115"/>
                </a:moveTo>
                <a:cubicBezTo>
                  <a:pt x="22" y="77"/>
                  <a:pt x="22" y="77"/>
                  <a:pt x="22" y="77"/>
                </a:cubicBezTo>
                <a:cubicBezTo>
                  <a:pt x="22" y="74"/>
                  <a:pt x="25" y="72"/>
                  <a:pt x="28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40" y="72"/>
                  <a:pt x="43" y="74"/>
                  <a:pt x="43" y="77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3" y="118"/>
                  <a:pt x="40" y="121"/>
                  <a:pt x="37" y="121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5" y="121"/>
                  <a:pt x="22" y="118"/>
                  <a:pt x="22" y="115"/>
                </a:cubicBezTo>
                <a:close/>
                <a:moveTo>
                  <a:pt x="61" y="58"/>
                </a:moveTo>
                <a:cubicBezTo>
                  <a:pt x="58" y="58"/>
                  <a:pt x="56" y="61"/>
                  <a:pt x="56" y="64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8"/>
                  <a:pt x="58" y="121"/>
                  <a:pt x="6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4" y="121"/>
                  <a:pt x="76" y="118"/>
                  <a:pt x="76" y="115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1"/>
                  <a:pt x="74" y="58"/>
                  <a:pt x="71" y="58"/>
                </a:cubicBezTo>
                <a:lnTo>
                  <a:pt x="61" y="58"/>
                </a:lnTo>
                <a:close/>
                <a:moveTo>
                  <a:pt x="95" y="47"/>
                </a:moveTo>
                <a:cubicBezTo>
                  <a:pt x="92" y="47"/>
                  <a:pt x="90" y="49"/>
                  <a:pt x="90" y="52"/>
                </a:cubicBezTo>
                <a:cubicBezTo>
                  <a:pt x="90" y="115"/>
                  <a:pt x="90" y="115"/>
                  <a:pt x="90" y="115"/>
                </a:cubicBezTo>
                <a:cubicBezTo>
                  <a:pt x="90" y="118"/>
                  <a:pt x="92" y="121"/>
                  <a:pt x="95" y="121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7" y="121"/>
                  <a:pt x="110" y="118"/>
                  <a:pt x="110" y="115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49"/>
                  <a:pt x="107" y="47"/>
                  <a:pt x="104" y="47"/>
                </a:cubicBezTo>
                <a:lnTo>
                  <a:pt x="95" y="47"/>
                </a:lnTo>
                <a:close/>
                <a:moveTo>
                  <a:pt x="129" y="35"/>
                </a:moveTo>
                <a:cubicBezTo>
                  <a:pt x="126" y="35"/>
                  <a:pt x="123" y="37"/>
                  <a:pt x="123" y="40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18"/>
                  <a:pt x="126" y="121"/>
                  <a:pt x="129" y="121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41" y="121"/>
                  <a:pt x="144" y="118"/>
                  <a:pt x="144" y="115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7"/>
                  <a:pt x="141" y="35"/>
                  <a:pt x="138" y="35"/>
                </a:cubicBezTo>
                <a:lnTo>
                  <a:pt x="129" y="35"/>
                </a:lnTo>
                <a:close/>
                <a:moveTo>
                  <a:pt x="25" y="57"/>
                </a:moveTo>
                <a:cubicBezTo>
                  <a:pt x="61" y="50"/>
                  <a:pt x="94" y="37"/>
                  <a:pt x="125" y="19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38" y="8"/>
                  <a:pt x="138" y="8"/>
                  <a:pt x="138" y="8"/>
                </a:cubicBezTo>
                <a:cubicBezTo>
                  <a:pt x="118" y="7"/>
                  <a:pt x="118" y="7"/>
                  <a:pt x="118" y="7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92" y="30"/>
                  <a:pt x="59" y="43"/>
                  <a:pt x="24" y="49"/>
                </a:cubicBezTo>
                <a:lnTo>
                  <a:pt x="25" y="57"/>
                </a:lnTo>
                <a:close/>
                <a:moveTo>
                  <a:pt x="168" y="131"/>
                </a:moveTo>
                <a:cubicBezTo>
                  <a:pt x="151" y="121"/>
                  <a:pt x="151" y="121"/>
                  <a:pt x="151" y="121"/>
                </a:cubicBezTo>
                <a:cubicBezTo>
                  <a:pt x="151" y="128"/>
                  <a:pt x="151" y="128"/>
                  <a:pt x="151" y="128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18"/>
                  <a:pt x="13" y="18"/>
                  <a:pt x="13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5"/>
                  <a:pt x="6" y="135"/>
                  <a:pt x="6" y="135"/>
                </a:cubicBezTo>
                <a:cubicBezTo>
                  <a:pt x="151" y="135"/>
                  <a:pt x="151" y="135"/>
                  <a:pt x="151" y="135"/>
                </a:cubicBezTo>
                <a:cubicBezTo>
                  <a:pt x="151" y="141"/>
                  <a:pt x="151" y="141"/>
                  <a:pt x="151" y="141"/>
                </a:cubicBezTo>
                <a:lnTo>
                  <a:pt x="168" y="131"/>
                </a:ln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67"/>
          <p:cNvSpPr/>
          <p:nvPr/>
        </p:nvSpPr>
        <p:spPr>
          <a:xfrm>
            <a:off x="4930775" y="4789487"/>
            <a:ext cx="966787" cy="644525"/>
          </a:xfrm>
          <a:custGeom>
            <a:avLst/>
            <a:gdLst/>
            <a:ahLst/>
            <a:cxnLst/>
            <a:rect l="l" t="t" r="r" b="b"/>
            <a:pathLst>
              <a:path w="213" h="142" extrusionOk="0">
                <a:moveTo>
                  <a:pt x="169" y="13"/>
                </a:moveTo>
                <a:cubicBezTo>
                  <a:pt x="189" y="63"/>
                  <a:pt x="189" y="63"/>
                  <a:pt x="189" y="63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51" y="62"/>
                  <a:pt x="111" y="28"/>
                  <a:pt x="108" y="27"/>
                </a:cubicBezTo>
                <a:cubicBezTo>
                  <a:pt x="105" y="27"/>
                  <a:pt x="93" y="32"/>
                  <a:pt x="91" y="32"/>
                </a:cubicBezTo>
                <a:cubicBezTo>
                  <a:pt x="91" y="32"/>
                  <a:pt x="84" y="34"/>
                  <a:pt x="77" y="34"/>
                </a:cubicBezTo>
                <a:cubicBezTo>
                  <a:pt x="74" y="34"/>
                  <a:pt x="72" y="34"/>
                  <a:pt x="70" y="33"/>
                </a:cubicBezTo>
                <a:cubicBezTo>
                  <a:pt x="69" y="32"/>
                  <a:pt x="68" y="31"/>
                  <a:pt x="68" y="29"/>
                </a:cubicBezTo>
                <a:cubicBezTo>
                  <a:pt x="68" y="27"/>
                  <a:pt x="71" y="24"/>
                  <a:pt x="72" y="23"/>
                </a:cubicBezTo>
                <a:cubicBezTo>
                  <a:pt x="83" y="18"/>
                  <a:pt x="111" y="7"/>
                  <a:pt x="114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21" y="7"/>
                  <a:pt x="164" y="13"/>
                  <a:pt x="169" y="13"/>
                </a:cubicBezTo>
                <a:close/>
                <a:moveTo>
                  <a:pt x="187" y="0"/>
                </a:moveTo>
                <a:cubicBezTo>
                  <a:pt x="186" y="0"/>
                  <a:pt x="185" y="0"/>
                  <a:pt x="185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5" y="4"/>
                  <a:pt x="174" y="5"/>
                  <a:pt x="174" y="6"/>
                </a:cubicBezTo>
                <a:cubicBezTo>
                  <a:pt x="173" y="8"/>
                  <a:pt x="173" y="9"/>
                  <a:pt x="174" y="10"/>
                </a:cubicBezTo>
                <a:cubicBezTo>
                  <a:pt x="194" y="62"/>
                  <a:pt x="194" y="62"/>
                  <a:pt x="194" y="62"/>
                </a:cubicBezTo>
                <a:cubicBezTo>
                  <a:pt x="195" y="65"/>
                  <a:pt x="198" y="66"/>
                  <a:pt x="201" y="65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1" y="62"/>
                  <a:pt x="212" y="60"/>
                  <a:pt x="212" y="59"/>
                </a:cubicBezTo>
                <a:cubicBezTo>
                  <a:pt x="213" y="58"/>
                  <a:pt x="213" y="56"/>
                  <a:pt x="212" y="55"/>
                </a:cubicBezTo>
                <a:cubicBezTo>
                  <a:pt x="192" y="3"/>
                  <a:pt x="192" y="3"/>
                  <a:pt x="192" y="3"/>
                </a:cubicBezTo>
                <a:cubicBezTo>
                  <a:pt x="191" y="1"/>
                  <a:pt x="189" y="0"/>
                  <a:pt x="187" y="0"/>
                </a:cubicBezTo>
                <a:close/>
                <a:moveTo>
                  <a:pt x="0" y="71"/>
                </a:moveTo>
                <a:cubicBezTo>
                  <a:pt x="0" y="72"/>
                  <a:pt x="0" y="74"/>
                  <a:pt x="1" y="75"/>
                </a:cubicBezTo>
                <a:cubicBezTo>
                  <a:pt x="2" y="76"/>
                  <a:pt x="4" y="76"/>
                  <a:pt x="5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7" y="77"/>
                  <a:pt x="20" y="75"/>
                  <a:pt x="20" y="72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1"/>
                  <a:pt x="23" y="10"/>
                </a:cubicBezTo>
                <a:cubicBezTo>
                  <a:pt x="22" y="9"/>
                  <a:pt x="21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10"/>
                  <a:pt x="4" y="12"/>
                </a:cubicBezTo>
                <a:lnTo>
                  <a:pt x="0" y="71"/>
                </a:lnTo>
                <a:close/>
                <a:moveTo>
                  <a:pt x="87" y="122"/>
                </a:moveTo>
                <a:cubicBezTo>
                  <a:pt x="87" y="121"/>
                  <a:pt x="86" y="119"/>
                  <a:pt x="84" y="117"/>
                </a:cubicBezTo>
                <a:cubicBezTo>
                  <a:pt x="80" y="114"/>
                  <a:pt x="77" y="115"/>
                  <a:pt x="73" y="119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1" y="134"/>
                  <a:pt x="65" y="139"/>
                  <a:pt x="67" y="140"/>
                </a:cubicBezTo>
                <a:cubicBezTo>
                  <a:pt x="68" y="141"/>
                  <a:pt x="70" y="142"/>
                  <a:pt x="72" y="142"/>
                </a:cubicBezTo>
                <a:cubicBezTo>
                  <a:pt x="74" y="142"/>
                  <a:pt x="76" y="141"/>
                  <a:pt x="78" y="138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87" y="127"/>
                  <a:pt x="88" y="125"/>
                  <a:pt x="87" y="122"/>
                </a:cubicBezTo>
                <a:close/>
                <a:moveTo>
                  <a:pt x="46" y="119"/>
                </a:moveTo>
                <a:cubicBezTo>
                  <a:pt x="43" y="123"/>
                  <a:pt x="44" y="126"/>
                  <a:pt x="48" y="130"/>
                </a:cubicBezTo>
                <a:cubicBezTo>
                  <a:pt x="52" y="133"/>
                  <a:pt x="56" y="132"/>
                  <a:pt x="59" y="128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4" y="110"/>
                  <a:pt x="69" y="106"/>
                  <a:pt x="68" y="105"/>
                </a:cubicBezTo>
                <a:cubicBezTo>
                  <a:pt x="64" y="101"/>
                  <a:pt x="61" y="102"/>
                  <a:pt x="57" y="106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1" y="113"/>
                  <a:pt x="51" y="113"/>
                  <a:pt x="51" y="113"/>
                </a:cubicBezTo>
                <a:lnTo>
                  <a:pt x="46" y="119"/>
                </a:lnTo>
                <a:close/>
                <a:moveTo>
                  <a:pt x="31" y="104"/>
                </a:moveTo>
                <a:cubicBezTo>
                  <a:pt x="30" y="107"/>
                  <a:pt x="29" y="109"/>
                  <a:pt x="29" y="111"/>
                </a:cubicBezTo>
                <a:cubicBezTo>
                  <a:pt x="30" y="113"/>
                  <a:pt x="31" y="114"/>
                  <a:pt x="33" y="116"/>
                </a:cubicBezTo>
                <a:cubicBezTo>
                  <a:pt x="36" y="119"/>
                  <a:pt x="40" y="118"/>
                  <a:pt x="44" y="114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99"/>
                  <a:pt x="57" y="97"/>
                  <a:pt x="57" y="95"/>
                </a:cubicBezTo>
                <a:cubicBezTo>
                  <a:pt x="56" y="93"/>
                  <a:pt x="55" y="91"/>
                  <a:pt x="53" y="90"/>
                </a:cubicBezTo>
                <a:cubicBezTo>
                  <a:pt x="50" y="87"/>
                  <a:pt x="46" y="87"/>
                  <a:pt x="43" y="91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99"/>
                  <a:pt x="36" y="99"/>
                  <a:pt x="36" y="99"/>
                </a:cubicBezTo>
                <a:lnTo>
                  <a:pt x="31" y="104"/>
                </a:lnTo>
                <a:close/>
                <a:moveTo>
                  <a:pt x="29" y="100"/>
                </a:moveTo>
                <a:cubicBezTo>
                  <a:pt x="40" y="87"/>
                  <a:pt x="40" y="87"/>
                  <a:pt x="40" y="87"/>
                </a:cubicBezTo>
                <a:cubicBezTo>
                  <a:pt x="45" y="81"/>
                  <a:pt x="40" y="76"/>
                  <a:pt x="39" y="75"/>
                </a:cubicBezTo>
                <a:cubicBezTo>
                  <a:pt x="35" y="72"/>
                  <a:pt x="31" y="73"/>
                  <a:pt x="28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2"/>
                  <a:pt x="24" y="82"/>
                  <a:pt x="24" y="82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90"/>
                  <a:pt x="16" y="92"/>
                  <a:pt x="16" y="94"/>
                </a:cubicBezTo>
                <a:cubicBezTo>
                  <a:pt x="16" y="96"/>
                  <a:pt x="18" y="98"/>
                  <a:pt x="19" y="98"/>
                </a:cubicBezTo>
                <a:cubicBezTo>
                  <a:pt x="20" y="100"/>
                  <a:pt x="23" y="102"/>
                  <a:pt x="25" y="102"/>
                </a:cubicBezTo>
                <a:cubicBezTo>
                  <a:pt x="26" y="102"/>
                  <a:pt x="28" y="101"/>
                  <a:pt x="29" y="100"/>
                </a:cubicBezTo>
                <a:close/>
                <a:moveTo>
                  <a:pt x="161" y="88"/>
                </a:moveTo>
                <a:cubicBezTo>
                  <a:pt x="164" y="85"/>
                  <a:pt x="165" y="81"/>
                  <a:pt x="160" y="77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36" y="56"/>
                  <a:pt x="113" y="36"/>
                  <a:pt x="107" y="33"/>
                </a:cubicBezTo>
                <a:cubicBezTo>
                  <a:pt x="105" y="33"/>
                  <a:pt x="98" y="35"/>
                  <a:pt x="93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7"/>
                  <a:pt x="85" y="40"/>
                  <a:pt x="77" y="40"/>
                </a:cubicBezTo>
                <a:cubicBezTo>
                  <a:pt x="73" y="40"/>
                  <a:pt x="70" y="39"/>
                  <a:pt x="67" y="37"/>
                </a:cubicBezTo>
                <a:cubicBezTo>
                  <a:pt x="63" y="35"/>
                  <a:pt x="63" y="31"/>
                  <a:pt x="63" y="29"/>
                </a:cubicBezTo>
                <a:cubicBezTo>
                  <a:pt x="63" y="25"/>
                  <a:pt x="67" y="21"/>
                  <a:pt x="70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2"/>
                  <a:pt x="25" y="72"/>
                  <a:pt x="25" y="72"/>
                </a:cubicBezTo>
                <a:cubicBezTo>
                  <a:pt x="28" y="69"/>
                  <a:pt x="32" y="68"/>
                  <a:pt x="34" y="68"/>
                </a:cubicBezTo>
                <a:cubicBezTo>
                  <a:pt x="37" y="68"/>
                  <a:pt x="39" y="69"/>
                  <a:pt x="42" y="71"/>
                </a:cubicBezTo>
                <a:cubicBezTo>
                  <a:pt x="46" y="75"/>
                  <a:pt x="48" y="79"/>
                  <a:pt x="47" y="83"/>
                </a:cubicBezTo>
                <a:cubicBezTo>
                  <a:pt x="50" y="82"/>
                  <a:pt x="54" y="84"/>
                  <a:pt x="56" y="86"/>
                </a:cubicBezTo>
                <a:cubicBezTo>
                  <a:pt x="60" y="89"/>
                  <a:pt x="62" y="93"/>
                  <a:pt x="62" y="98"/>
                </a:cubicBezTo>
                <a:cubicBezTo>
                  <a:pt x="65" y="97"/>
                  <a:pt x="68" y="98"/>
                  <a:pt x="71" y="101"/>
                </a:cubicBezTo>
                <a:cubicBezTo>
                  <a:pt x="75" y="103"/>
                  <a:pt x="76" y="107"/>
                  <a:pt x="76" y="111"/>
                </a:cubicBezTo>
                <a:cubicBezTo>
                  <a:pt x="80" y="110"/>
                  <a:pt x="84" y="111"/>
                  <a:pt x="87" y="113"/>
                </a:cubicBezTo>
                <a:cubicBezTo>
                  <a:pt x="92" y="117"/>
                  <a:pt x="94" y="123"/>
                  <a:pt x="92" y="128"/>
                </a:cubicBezTo>
                <a:cubicBezTo>
                  <a:pt x="95" y="130"/>
                  <a:pt x="95" y="130"/>
                  <a:pt x="95" y="130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8" y="132"/>
                  <a:pt x="99" y="133"/>
                  <a:pt x="100" y="133"/>
                </a:cubicBezTo>
                <a:cubicBezTo>
                  <a:pt x="103" y="133"/>
                  <a:pt x="105" y="131"/>
                  <a:pt x="106" y="130"/>
                </a:cubicBezTo>
                <a:cubicBezTo>
                  <a:pt x="108" y="127"/>
                  <a:pt x="110" y="124"/>
                  <a:pt x="107" y="121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8" y="105"/>
                  <a:pt x="88" y="104"/>
                  <a:pt x="88" y="104"/>
                </a:cubicBezTo>
                <a:cubicBezTo>
                  <a:pt x="88" y="103"/>
                  <a:pt x="88" y="102"/>
                  <a:pt x="88" y="102"/>
                </a:cubicBezTo>
                <a:cubicBezTo>
                  <a:pt x="89" y="100"/>
                  <a:pt x="91" y="100"/>
                  <a:pt x="92" y="10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7" y="122"/>
                  <a:pt x="118" y="122"/>
                  <a:pt x="120" y="122"/>
                </a:cubicBezTo>
                <a:cubicBezTo>
                  <a:pt x="122" y="122"/>
                  <a:pt x="125" y="121"/>
                  <a:pt x="126" y="119"/>
                </a:cubicBezTo>
                <a:cubicBezTo>
                  <a:pt x="128" y="117"/>
                  <a:pt x="128" y="115"/>
                  <a:pt x="128" y="113"/>
                </a:cubicBezTo>
                <a:cubicBezTo>
                  <a:pt x="128" y="111"/>
                  <a:pt x="127" y="109"/>
                  <a:pt x="125" y="108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8" y="94"/>
                  <a:pt x="108" y="93"/>
                  <a:pt x="108" y="93"/>
                </a:cubicBezTo>
                <a:cubicBezTo>
                  <a:pt x="108" y="92"/>
                  <a:pt x="108" y="91"/>
                  <a:pt x="108" y="91"/>
                </a:cubicBezTo>
                <a:cubicBezTo>
                  <a:pt x="109" y="89"/>
                  <a:pt x="111" y="89"/>
                  <a:pt x="113" y="90"/>
                </a:cubicBezTo>
                <a:cubicBezTo>
                  <a:pt x="134" y="108"/>
                  <a:pt x="134" y="108"/>
                  <a:pt x="134" y="108"/>
                </a:cubicBezTo>
                <a:cubicBezTo>
                  <a:pt x="136" y="109"/>
                  <a:pt x="137" y="110"/>
                  <a:pt x="139" y="110"/>
                </a:cubicBezTo>
                <a:cubicBezTo>
                  <a:pt x="142" y="110"/>
                  <a:pt x="144" y="108"/>
                  <a:pt x="146" y="106"/>
                </a:cubicBezTo>
                <a:cubicBezTo>
                  <a:pt x="148" y="104"/>
                  <a:pt x="149" y="102"/>
                  <a:pt x="148" y="100"/>
                </a:cubicBezTo>
                <a:cubicBezTo>
                  <a:pt x="148" y="98"/>
                  <a:pt x="147" y="96"/>
                  <a:pt x="145" y="94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7" y="80"/>
                  <a:pt x="127" y="80"/>
                  <a:pt x="127" y="80"/>
                </a:cubicBezTo>
                <a:cubicBezTo>
                  <a:pt x="126" y="79"/>
                  <a:pt x="126" y="77"/>
                  <a:pt x="127" y="76"/>
                </a:cubicBezTo>
                <a:cubicBezTo>
                  <a:pt x="128" y="75"/>
                  <a:pt x="130" y="74"/>
                  <a:pt x="131" y="75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3" y="93"/>
                  <a:pt x="158" y="93"/>
                  <a:pt x="16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67"/>
          <p:cNvSpPr/>
          <p:nvPr/>
        </p:nvSpPr>
        <p:spPr>
          <a:xfrm>
            <a:off x="7118350" y="2336800"/>
            <a:ext cx="744537" cy="671512"/>
          </a:xfrm>
          <a:custGeom>
            <a:avLst/>
            <a:gdLst/>
            <a:ahLst/>
            <a:cxnLst/>
            <a:rect l="l" t="t" r="r" b="b"/>
            <a:pathLst>
              <a:path w="164" h="148" extrusionOk="0">
                <a:moveTo>
                  <a:pt x="11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1" y="14"/>
                  <a:pt x="96" y="10"/>
                  <a:pt x="91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67" y="10"/>
                  <a:pt x="63" y="14"/>
                  <a:pt x="6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3" y="9"/>
                  <a:pt x="61" y="0"/>
                  <a:pt x="7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3" y="0"/>
                  <a:pt x="111" y="9"/>
                  <a:pt x="111" y="20"/>
                </a:cubicBezTo>
                <a:close/>
                <a:moveTo>
                  <a:pt x="25" y="83"/>
                </a:moveTo>
                <a:cubicBezTo>
                  <a:pt x="66" y="83"/>
                  <a:pt x="66" y="83"/>
                  <a:pt x="66" y="83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2"/>
                  <a:pt x="69" y="68"/>
                  <a:pt x="74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4" y="68"/>
                  <a:pt x="98" y="72"/>
                  <a:pt x="98" y="77"/>
                </a:cubicBezTo>
                <a:cubicBezTo>
                  <a:pt x="98" y="83"/>
                  <a:pt x="98" y="83"/>
                  <a:pt x="98" y="83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51" y="83"/>
                  <a:pt x="162" y="72"/>
                  <a:pt x="164" y="59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4" y="34"/>
                  <a:pt x="155" y="24"/>
                  <a:pt x="145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4"/>
                  <a:pt x="0" y="46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2"/>
                  <a:pt x="12" y="83"/>
                  <a:pt x="25" y="83"/>
                </a:cubicBezTo>
                <a:close/>
                <a:moveTo>
                  <a:pt x="139" y="89"/>
                </a:moveTo>
                <a:cubicBezTo>
                  <a:pt x="98" y="89"/>
                  <a:pt x="98" y="89"/>
                  <a:pt x="98" y="89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100"/>
                  <a:pt x="94" y="103"/>
                  <a:pt x="90" y="103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69" y="103"/>
                  <a:pt x="66" y="100"/>
                  <a:pt x="66" y="95"/>
                </a:cubicBezTo>
                <a:cubicBezTo>
                  <a:pt x="66" y="89"/>
                  <a:pt x="66" y="89"/>
                  <a:pt x="66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14" y="89"/>
                  <a:pt x="5" y="84"/>
                  <a:pt x="0" y="7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8"/>
                  <a:pt x="8" y="148"/>
                  <a:pt x="19" y="148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31" y="148"/>
                  <a:pt x="31" y="148"/>
                  <a:pt x="31" y="148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55" y="148"/>
                  <a:pt x="164" y="138"/>
                  <a:pt x="164" y="126"/>
                </a:cubicBezTo>
                <a:cubicBezTo>
                  <a:pt x="164" y="75"/>
                  <a:pt x="164" y="75"/>
                  <a:pt x="164" y="75"/>
                </a:cubicBezTo>
                <a:cubicBezTo>
                  <a:pt x="158" y="84"/>
                  <a:pt x="149" y="89"/>
                  <a:pt x="139" y="89"/>
                </a:cubicBezTo>
                <a:close/>
                <a:moveTo>
                  <a:pt x="89" y="75"/>
                </a:moveTo>
                <a:cubicBezTo>
                  <a:pt x="74" y="75"/>
                  <a:pt x="74" y="75"/>
                  <a:pt x="74" y="75"/>
                </a:cubicBezTo>
                <a:cubicBezTo>
                  <a:pt x="73" y="75"/>
                  <a:pt x="71" y="76"/>
                  <a:pt x="71" y="78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4"/>
                  <a:pt x="71" y="84"/>
                  <a:pt x="71" y="84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5"/>
                  <a:pt x="71" y="95"/>
                  <a:pt x="71" y="95"/>
                </a:cubicBezTo>
                <a:cubicBezTo>
                  <a:pt x="71" y="96"/>
                  <a:pt x="73" y="98"/>
                  <a:pt x="74" y="98"/>
                </a:cubicBezTo>
                <a:cubicBezTo>
                  <a:pt x="89" y="98"/>
                  <a:pt x="89" y="98"/>
                  <a:pt x="89" y="98"/>
                </a:cubicBezTo>
                <a:cubicBezTo>
                  <a:pt x="91" y="98"/>
                  <a:pt x="92" y="96"/>
                  <a:pt x="92" y="95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89"/>
                  <a:pt x="92" y="89"/>
                  <a:pt x="92" y="89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81"/>
                  <a:pt x="92" y="81"/>
                  <a:pt x="92" y="81"/>
                </a:cubicBezTo>
                <a:cubicBezTo>
                  <a:pt x="92" y="78"/>
                  <a:pt x="92" y="78"/>
                  <a:pt x="92" y="78"/>
                </a:cubicBezTo>
                <a:cubicBezTo>
                  <a:pt x="92" y="76"/>
                  <a:pt x="91" y="75"/>
                  <a:pt x="89" y="75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8B2F0F36-2837-4D63-AC16-28C01710C1AC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1058B45A-8DEA-4545-8AE8-FE91DC99A9D2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90A51B79-9B8C-44D3-8695-8536AA5E025D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DD3AA7DA-F1B8-40DE-9D3D-EE9A6BC69A2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5C9D6496-9481-48A6-A0D6-3A15B50EA1E5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3296C8C5-03E4-4E57-A1AA-B2ED655CE657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9BE039B4-3059-4953-A451-6B34FC9F4FE1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A3EA7558-2E35-462D-AB06-71562DAF26D9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87B17AE5-77F3-4355-8928-F9BE8E548CE5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E30A4395-540B-4671-9993-654EE0A8F9D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68"/>
          <p:cNvSpPr/>
          <p:nvPr/>
        </p:nvSpPr>
        <p:spPr>
          <a:xfrm>
            <a:off x="3565525" y="2595562"/>
            <a:ext cx="1803400" cy="2870200"/>
          </a:xfrm>
          <a:custGeom>
            <a:avLst/>
            <a:gdLst/>
            <a:ahLst/>
            <a:cxnLst/>
            <a:rect l="l" t="t" r="r" b="b"/>
            <a:pathLst>
              <a:path w="376" h="598" extrusionOk="0">
                <a:moveTo>
                  <a:pt x="242" y="519"/>
                </a:moveTo>
                <a:cubicBezTo>
                  <a:pt x="234" y="513"/>
                  <a:pt x="229" y="503"/>
                  <a:pt x="228" y="493"/>
                </a:cubicBezTo>
                <a:cubicBezTo>
                  <a:pt x="227" y="477"/>
                  <a:pt x="233" y="460"/>
                  <a:pt x="244" y="445"/>
                </a:cubicBezTo>
                <a:cubicBezTo>
                  <a:pt x="255" y="430"/>
                  <a:pt x="269" y="420"/>
                  <a:pt x="284" y="416"/>
                </a:cubicBezTo>
                <a:cubicBezTo>
                  <a:pt x="294" y="413"/>
                  <a:pt x="305" y="415"/>
                  <a:pt x="313" y="421"/>
                </a:cubicBezTo>
                <a:cubicBezTo>
                  <a:pt x="316" y="424"/>
                  <a:pt x="319" y="427"/>
                  <a:pt x="321" y="430"/>
                </a:cubicBezTo>
                <a:cubicBezTo>
                  <a:pt x="326" y="437"/>
                  <a:pt x="335" y="437"/>
                  <a:pt x="340" y="430"/>
                </a:cubicBezTo>
                <a:cubicBezTo>
                  <a:pt x="372" y="386"/>
                  <a:pt x="372" y="386"/>
                  <a:pt x="372" y="386"/>
                </a:cubicBezTo>
                <a:cubicBezTo>
                  <a:pt x="376" y="381"/>
                  <a:pt x="375" y="374"/>
                  <a:pt x="370" y="371"/>
                </a:cubicBezTo>
                <a:cubicBezTo>
                  <a:pt x="313" y="325"/>
                  <a:pt x="276" y="254"/>
                  <a:pt x="276" y="175"/>
                </a:cubicBezTo>
                <a:cubicBezTo>
                  <a:pt x="276" y="157"/>
                  <a:pt x="278" y="140"/>
                  <a:pt x="281" y="124"/>
                </a:cubicBezTo>
                <a:cubicBezTo>
                  <a:pt x="283" y="118"/>
                  <a:pt x="279" y="112"/>
                  <a:pt x="274" y="111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5" y="77"/>
                  <a:pt x="173" y="74"/>
                  <a:pt x="174" y="71"/>
                </a:cubicBezTo>
                <a:cubicBezTo>
                  <a:pt x="176" y="64"/>
                  <a:pt x="178" y="58"/>
                  <a:pt x="185" y="56"/>
                </a:cubicBezTo>
                <a:cubicBezTo>
                  <a:pt x="189" y="55"/>
                  <a:pt x="193" y="55"/>
                  <a:pt x="197" y="54"/>
                </a:cubicBezTo>
                <a:cubicBezTo>
                  <a:pt x="209" y="50"/>
                  <a:pt x="215" y="38"/>
                  <a:pt x="208" y="27"/>
                </a:cubicBezTo>
                <a:cubicBezTo>
                  <a:pt x="201" y="16"/>
                  <a:pt x="189" y="9"/>
                  <a:pt x="177" y="5"/>
                </a:cubicBezTo>
                <a:cubicBezTo>
                  <a:pt x="165" y="1"/>
                  <a:pt x="151" y="0"/>
                  <a:pt x="139" y="5"/>
                </a:cubicBezTo>
                <a:cubicBezTo>
                  <a:pt x="127" y="9"/>
                  <a:pt x="124" y="23"/>
                  <a:pt x="132" y="32"/>
                </a:cubicBezTo>
                <a:cubicBezTo>
                  <a:pt x="135" y="36"/>
                  <a:pt x="138" y="38"/>
                  <a:pt x="140" y="42"/>
                </a:cubicBezTo>
                <a:cubicBezTo>
                  <a:pt x="145" y="48"/>
                  <a:pt x="143" y="54"/>
                  <a:pt x="141" y="60"/>
                </a:cubicBezTo>
                <a:cubicBezTo>
                  <a:pt x="140" y="63"/>
                  <a:pt x="136" y="65"/>
                  <a:pt x="133" y="65"/>
                </a:cubicBezTo>
                <a:cubicBezTo>
                  <a:pt x="32" y="32"/>
                  <a:pt x="32" y="32"/>
                  <a:pt x="32" y="32"/>
                </a:cubicBezTo>
                <a:cubicBezTo>
                  <a:pt x="26" y="30"/>
                  <a:pt x="19" y="34"/>
                  <a:pt x="17" y="40"/>
                </a:cubicBezTo>
                <a:cubicBezTo>
                  <a:pt x="6" y="83"/>
                  <a:pt x="0" y="128"/>
                  <a:pt x="0" y="175"/>
                </a:cubicBezTo>
                <a:cubicBezTo>
                  <a:pt x="0" y="345"/>
                  <a:pt x="81" y="497"/>
                  <a:pt x="207" y="594"/>
                </a:cubicBezTo>
                <a:cubicBezTo>
                  <a:pt x="212" y="598"/>
                  <a:pt x="219" y="597"/>
                  <a:pt x="223" y="591"/>
                </a:cubicBezTo>
                <a:cubicBezTo>
                  <a:pt x="259" y="542"/>
                  <a:pt x="259" y="542"/>
                  <a:pt x="259" y="542"/>
                </a:cubicBezTo>
                <a:cubicBezTo>
                  <a:pt x="264" y="535"/>
                  <a:pt x="260" y="526"/>
                  <a:pt x="253" y="524"/>
                </a:cubicBezTo>
                <a:cubicBezTo>
                  <a:pt x="249" y="523"/>
                  <a:pt x="245" y="521"/>
                  <a:pt x="242" y="519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68"/>
          <p:cNvSpPr/>
          <p:nvPr/>
        </p:nvSpPr>
        <p:spPr>
          <a:xfrm>
            <a:off x="3698875" y="901700"/>
            <a:ext cx="2652712" cy="2144712"/>
          </a:xfrm>
          <a:custGeom>
            <a:avLst/>
            <a:gdLst/>
            <a:ahLst/>
            <a:cxnLst/>
            <a:rect l="l" t="t" r="r" b="b"/>
            <a:pathLst>
              <a:path w="553" h="447" extrusionOk="0">
                <a:moveTo>
                  <a:pt x="84" y="362"/>
                </a:moveTo>
                <a:cubicBezTo>
                  <a:pt x="87" y="352"/>
                  <a:pt x="95" y="344"/>
                  <a:pt x="105" y="340"/>
                </a:cubicBezTo>
                <a:cubicBezTo>
                  <a:pt x="119" y="335"/>
                  <a:pt x="137" y="335"/>
                  <a:pt x="154" y="341"/>
                </a:cubicBezTo>
                <a:cubicBezTo>
                  <a:pt x="172" y="346"/>
                  <a:pt x="187" y="357"/>
                  <a:pt x="195" y="370"/>
                </a:cubicBezTo>
                <a:cubicBezTo>
                  <a:pt x="201" y="379"/>
                  <a:pt x="202" y="390"/>
                  <a:pt x="199" y="399"/>
                </a:cubicBezTo>
                <a:cubicBezTo>
                  <a:pt x="198" y="403"/>
                  <a:pt x="196" y="407"/>
                  <a:pt x="193" y="410"/>
                </a:cubicBezTo>
                <a:cubicBezTo>
                  <a:pt x="188" y="416"/>
                  <a:pt x="191" y="425"/>
                  <a:pt x="199" y="428"/>
                </a:cubicBezTo>
                <a:cubicBezTo>
                  <a:pt x="250" y="445"/>
                  <a:pt x="250" y="445"/>
                  <a:pt x="250" y="445"/>
                </a:cubicBezTo>
                <a:cubicBezTo>
                  <a:pt x="256" y="447"/>
                  <a:pt x="263" y="444"/>
                  <a:pt x="265" y="438"/>
                </a:cubicBezTo>
                <a:cubicBezTo>
                  <a:pt x="298" y="352"/>
                  <a:pt x="377" y="288"/>
                  <a:pt x="472" y="277"/>
                </a:cubicBezTo>
                <a:cubicBezTo>
                  <a:pt x="478" y="277"/>
                  <a:pt x="482" y="272"/>
                  <a:pt x="482" y="266"/>
                </a:cubicBezTo>
                <a:cubicBezTo>
                  <a:pt x="482" y="165"/>
                  <a:pt x="482" y="165"/>
                  <a:pt x="482" y="165"/>
                </a:cubicBezTo>
                <a:cubicBezTo>
                  <a:pt x="483" y="162"/>
                  <a:pt x="486" y="159"/>
                  <a:pt x="489" y="159"/>
                </a:cubicBezTo>
                <a:cubicBezTo>
                  <a:pt x="496" y="158"/>
                  <a:pt x="502" y="159"/>
                  <a:pt x="507" y="165"/>
                </a:cubicBezTo>
                <a:cubicBezTo>
                  <a:pt x="509" y="168"/>
                  <a:pt x="511" y="172"/>
                  <a:pt x="513" y="176"/>
                </a:cubicBezTo>
                <a:cubicBezTo>
                  <a:pt x="520" y="186"/>
                  <a:pt x="533" y="187"/>
                  <a:pt x="541" y="178"/>
                </a:cubicBezTo>
                <a:cubicBezTo>
                  <a:pt x="549" y="168"/>
                  <a:pt x="553" y="154"/>
                  <a:pt x="552" y="141"/>
                </a:cubicBezTo>
                <a:cubicBezTo>
                  <a:pt x="553" y="128"/>
                  <a:pt x="549" y="115"/>
                  <a:pt x="541" y="105"/>
                </a:cubicBezTo>
                <a:cubicBezTo>
                  <a:pt x="533" y="95"/>
                  <a:pt x="520" y="96"/>
                  <a:pt x="513" y="107"/>
                </a:cubicBezTo>
                <a:cubicBezTo>
                  <a:pt x="511" y="111"/>
                  <a:pt x="509" y="114"/>
                  <a:pt x="507" y="118"/>
                </a:cubicBezTo>
                <a:cubicBezTo>
                  <a:pt x="502" y="124"/>
                  <a:pt x="496" y="124"/>
                  <a:pt x="489" y="124"/>
                </a:cubicBezTo>
                <a:cubicBezTo>
                  <a:pt x="486" y="124"/>
                  <a:pt x="483" y="121"/>
                  <a:pt x="482" y="118"/>
                </a:cubicBezTo>
                <a:cubicBezTo>
                  <a:pt x="482" y="12"/>
                  <a:pt x="482" y="12"/>
                  <a:pt x="482" y="12"/>
                </a:cubicBezTo>
                <a:cubicBezTo>
                  <a:pt x="482" y="5"/>
                  <a:pt x="477" y="0"/>
                  <a:pt x="470" y="0"/>
                </a:cubicBezTo>
                <a:cubicBezTo>
                  <a:pt x="253" y="12"/>
                  <a:pt x="71" y="155"/>
                  <a:pt x="2" y="352"/>
                </a:cubicBezTo>
                <a:cubicBezTo>
                  <a:pt x="0" y="358"/>
                  <a:pt x="3" y="364"/>
                  <a:pt x="9" y="366"/>
                </a:cubicBezTo>
                <a:cubicBezTo>
                  <a:pt x="68" y="385"/>
                  <a:pt x="68" y="385"/>
                  <a:pt x="68" y="385"/>
                </a:cubicBezTo>
                <a:cubicBezTo>
                  <a:pt x="75" y="388"/>
                  <a:pt x="83" y="382"/>
                  <a:pt x="82" y="374"/>
                </a:cubicBezTo>
                <a:cubicBezTo>
                  <a:pt x="82" y="370"/>
                  <a:pt x="83" y="366"/>
                  <a:pt x="84" y="362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68"/>
          <p:cNvSpPr/>
          <p:nvPr/>
        </p:nvSpPr>
        <p:spPr>
          <a:xfrm>
            <a:off x="6889750" y="2667000"/>
            <a:ext cx="1739900" cy="2751137"/>
          </a:xfrm>
          <a:custGeom>
            <a:avLst/>
            <a:gdLst/>
            <a:ahLst/>
            <a:cxnLst/>
            <a:rect l="l" t="t" r="r" b="b"/>
            <a:pathLst>
              <a:path w="363" h="573" extrusionOk="0">
                <a:moveTo>
                  <a:pt x="268" y="20"/>
                </a:moveTo>
                <a:cubicBezTo>
                  <a:pt x="261" y="23"/>
                  <a:pt x="258" y="32"/>
                  <a:pt x="263" y="38"/>
                </a:cubicBezTo>
                <a:cubicBezTo>
                  <a:pt x="266" y="42"/>
                  <a:pt x="268" y="45"/>
                  <a:pt x="269" y="49"/>
                </a:cubicBezTo>
                <a:cubicBezTo>
                  <a:pt x="272" y="59"/>
                  <a:pt x="270" y="70"/>
                  <a:pt x="265" y="79"/>
                </a:cubicBezTo>
                <a:cubicBezTo>
                  <a:pt x="256" y="92"/>
                  <a:pt x="242" y="102"/>
                  <a:pt x="224" y="107"/>
                </a:cubicBezTo>
                <a:cubicBezTo>
                  <a:pt x="207" y="113"/>
                  <a:pt x="189" y="114"/>
                  <a:pt x="174" y="108"/>
                </a:cubicBezTo>
                <a:cubicBezTo>
                  <a:pt x="165" y="104"/>
                  <a:pt x="157" y="96"/>
                  <a:pt x="154" y="86"/>
                </a:cubicBezTo>
                <a:cubicBezTo>
                  <a:pt x="153" y="83"/>
                  <a:pt x="152" y="79"/>
                  <a:pt x="152" y="75"/>
                </a:cubicBezTo>
                <a:cubicBezTo>
                  <a:pt x="152" y="67"/>
                  <a:pt x="145" y="60"/>
                  <a:pt x="137" y="63"/>
                </a:cubicBezTo>
                <a:cubicBezTo>
                  <a:pt x="85" y="80"/>
                  <a:pt x="85" y="80"/>
                  <a:pt x="85" y="80"/>
                </a:cubicBezTo>
                <a:cubicBezTo>
                  <a:pt x="80" y="82"/>
                  <a:pt x="76" y="88"/>
                  <a:pt x="78" y="94"/>
                </a:cubicBezTo>
                <a:cubicBezTo>
                  <a:pt x="84" y="115"/>
                  <a:pt x="87" y="137"/>
                  <a:pt x="87" y="160"/>
                </a:cubicBezTo>
                <a:cubicBezTo>
                  <a:pt x="87" y="233"/>
                  <a:pt x="55" y="299"/>
                  <a:pt x="5" y="345"/>
                </a:cubicBezTo>
                <a:cubicBezTo>
                  <a:pt x="0" y="349"/>
                  <a:pt x="0" y="356"/>
                  <a:pt x="3" y="361"/>
                </a:cubicBezTo>
                <a:cubicBezTo>
                  <a:pt x="63" y="443"/>
                  <a:pt x="63" y="443"/>
                  <a:pt x="63" y="443"/>
                </a:cubicBezTo>
                <a:cubicBezTo>
                  <a:pt x="63" y="446"/>
                  <a:pt x="63" y="449"/>
                  <a:pt x="61" y="452"/>
                </a:cubicBezTo>
                <a:cubicBezTo>
                  <a:pt x="55" y="456"/>
                  <a:pt x="50" y="459"/>
                  <a:pt x="43" y="457"/>
                </a:cubicBezTo>
                <a:cubicBezTo>
                  <a:pt x="39" y="456"/>
                  <a:pt x="35" y="453"/>
                  <a:pt x="32" y="452"/>
                </a:cubicBezTo>
                <a:cubicBezTo>
                  <a:pt x="20" y="447"/>
                  <a:pt x="8" y="454"/>
                  <a:pt x="7" y="467"/>
                </a:cubicBezTo>
                <a:cubicBezTo>
                  <a:pt x="6" y="479"/>
                  <a:pt x="12" y="493"/>
                  <a:pt x="20" y="503"/>
                </a:cubicBezTo>
                <a:cubicBezTo>
                  <a:pt x="27" y="513"/>
                  <a:pt x="38" y="523"/>
                  <a:pt x="50" y="526"/>
                </a:cubicBezTo>
                <a:cubicBezTo>
                  <a:pt x="62" y="529"/>
                  <a:pt x="73" y="520"/>
                  <a:pt x="72" y="507"/>
                </a:cubicBezTo>
                <a:cubicBezTo>
                  <a:pt x="72" y="503"/>
                  <a:pt x="71" y="499"/>
                  <a:pt x="70" y="495"/>
                </a:cubicBezTo>
                <a:cubicBezTo>
                  <a:pt x="70" y="487"/>
                  <a:pt x="75" y="484"/>
                  <a:pt x="81" y="480"/>
                </a:cubicBezTo>
                <a:cubicBezTo>
                  <a:pt x="84" y="478"/>
                  <a:pt x="88" y="479"/>
                  <a:pt x="90" y="481"/>
                </a:cubicBezTo>
                <a:cubicBezTo>
                  <a:pt x="153" y="566"/>
                  <a:pt x="153" y="566"/>
                  <a:pt x="153" y="566"/>
                </a:cubicBezTo>
                <a:cubicBezTo>
                  <a:pt x="156" y="572"/>
                  <a:pt x="164" y="573"/>
                  <a:pt x="169" y="569"/>
                </a:cubicBezTo>
                <a:cubicBezTo>
                  <a:pt x="287" y="472"/>
                  <a:pt x="363" y="324"/>
                  <a:pt x="363" y="160"/>
                </a:cubicBezTo>
                <a:cubicBezTo>
                  <a:pt x="363" y="107"/>
                  <a:pt x="355" y="57"/>
                  <a:pt x="341" y="9"/>
                </a:cubicBezTo>
                <a:cubicBezTo>
                  <a:pt x="339" y="3"/>
                  <a:pt x="333" y="0"/>
                  <a:pt x="327" y="1"/>
                </a:cubicBezTo>
                <a:lnTo>
                  <a:pt x="268" y="20"/>
                </a:ln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68"/>
          <p:cNvSpPr/>
          <p:nvPr/>
        </p:nvSpPr>
        <p:spPr>
          <a:xfrm>
            <a:off x="6107112" y="901700"/>
            <a:ext cx="2365375" cy="2222500"/>
          </a:xfrm>
          <a:custGeom>
            <a:avLst/>
            <a:gdLst/>
            <a:ahLst/>
            <a:cxnLst/>
            <a:rect l="l" t="t" r="r" b="b"/>
            <a:pathLst>
              <a:path w="493" h="463" extrusionOk="0">
                <a:moveTo>
                  <a:pt x="27" y="81"/>
                </a:moveTo>
                <a:cubicBezTo>
                  <a:pt x="37" y="81"/>
                  <a:pt x="47" y="86"/>
                  <a:pt x="54" y="94"/>
                </a:cubicBezTo>
                <a:cubicBezTo>
                  <a:pt x="64" y="106"/>
                  <a:pt x="69" y="123"/>
                  <a:pt x="69" y="141"/>
                </a:cubicBezTo>
                <a:cubicBezTo>
                  <a:pt x="69" y="160"/>
                  <a:pt x="64" y="177"/>
                  <a:pt x="54" y="189"/>
                </a:cubicBezTo>
                <a:cubicBezTo>
                  <a:pt x="47" y="197"/>
                  <a:pt x="37" y="202"/>
                  <a:pt x="27" y="202"/>
                </a:cubicBezTo>
                <a:cubicBezTo>
                  <a:pt x="23" y="202"/>
                  <a:pt x="19" y="201"/>
                  <a:pt x="15" y="200"/>
                </a:cubicBezTo>
                <a:cubicBezTo>
                  <a:pt x="8" y="197"/>
                  <a:pt x="0" y="202"/>
                  <a:pt x="0" y="21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1"/>
                  <a:pt x="5" y="276"/>
                  <a:pt x="11" y="276"/>
                </a:cubicBezTo>
                <a:cubicBezTo>
                  <a:pt x="107" y="281"/>
                  <a:pt x="189" y="340"/>
                  <a:pt x="227" y="423"/>
                </a:cubicBezTo>
                <a:cubicBezTo>
                  <a:pt x="230" y="429"/>
                  <a:pt x="236" y="432"/>
                  <a:pt x="241" y="430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41" y="399"/>
                  <a:pt x="344" y="400"/>
                  <a:pt x="346" y="403"/>
                </a:cubicBezTo>
                <a:cubicBezTo>
                  <a:pt x="348" y="410"/>
                  <a:pt x="350" y="416"/>
                  <a:pt x="345" y="422"/>
                </a:cubicBezTo>
                <a:cubicBezTo>
                  <a:pt x="343" y="425"/>
                  <a:pt x="339" y="428"/>
                  <a:pt x="337" y="431"/>
                </a:cubicBezTo>
                <a:cubicBezTo>
                  <a:pt x="329" y="441"/>
                  <a:pt x="332" y="454"/>
                  <a:pt x="344" y="459"/>
                </a:cubicBezTo>
                <a:cubicBezTo>
                  <a:pt x="355" y="463"/>
                  <a:pt x="369" y="462"/>
                  <a:pt x="382" y="458"/>
                </a:cubicBezTo>
                <a:cubicBezTo>
                  <a:pt x="394" y="454"/>
                  <a:pt x="406" y="447"/>
                  <a:pt x="413" y="436"/>
                </a:cubicBezTo>
                <a:cubicBezTo>
                  <a:pt x="420" y="426"/>
                  <a:pt x="414" y="413"/>
                  <a:pt x="402" y="410"/>
                </a:cubicBezTo>
                <a:cubicBezTo>
                  <a:pt x="398" y="409"/>
                  <a:pt x="394" y="408"/>
                  <a:pt x="390" y="407"/>
                </a:cubicBezTo>
                <a:cubicBezTo>
                  <a:pt x="383" y="405"/>
                  <a:pt x="380" y="399"/>
                  <a:pt x="379" y="393"/>
                </a:cubicBezTo>
                <a:cubicBezTo>
                  <a:pt x="378" y="389"/>
                  <a:pt x="380" y="386"/>
                  <a:pt x="382" y="384"/>
                </a:cubicBezTo>
                <a:cubicBezTo>
                  <a:pt x="483" y="351"/>
                  <a:pt x="483" y="351"/>
                  <a:pt x="483" y="351"/>
                </a:cubicBezTo>
                <a:cubicBezTo>
                  <a:pt x="489" y="349"/>
                  <a:pt x="493" y="342"/>
                  <a:pt x="490" y="336"/>
                </a:cubicBezTo>
                <a:cubicBezTo>
                  <a:pt x="415" y="143"/>
                  <a:pt x="230" y="5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0"/>
                  <a:pt x="8" y="86"/>
                  <a:pt x="15" y="83"/>
                </a:cubicBezTo>
                <a:cubicBezTo>
                  <a:pt x="19" y="82"/>
                  <a:pt x="23" y="81"/>
                  <a:pt x="27" y="8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68"/>
          <p:cNvSpPr/>
          <p:nvPr/>
        </p:nvSpPr>
        <p:spPr>
          <a:xfrm>
            <a:off x="4692650" y="4429125"/>
            <a:ext cx="2873375" cy="1541462"/>
          </a:xfrm>
          <a:custGeom>
            <a:avLst/>
            <a:gdLst/>
            <a:ahLst/>
            <a:cxnLst/>
            <a:rect l="l" t="t" r="r" b="b"/>
            <a:pathLst>
              <a:path w="599" h="321" extrusionOk="0">
                <a:moveTo>
                  <a:pt x="532" y="171"/>
                </a:moveTo>
                <a:cubicBezTo>
                  <a:pt x="524" y="177"/>
                  <a:pt x="513" y="179"/>
                  <a:pt x="503" y="176"/>
                </a:cubicBezTo>
                <a:cubicBezTo>
                  <a:pt x="488" y="172"/>
                  <a:pt x="474" y="162"/>
                  <a:pt x="463" y="147"/>
                </a:cubicBezTo>
                <a:cubicBezTo>
                  <a:pt x="452" y="132"/>
                  <a:pt x="446" y="115"/>
                  <a:pt x="447" y="99"/>
                </a:cubicBezTo>
                <a:cubicBezTo>
                  <a:pt x="448" y="89"/>
                  <a:pt x="453" y="79"/>
                  <a:pt x="461" y="73"/>
                </a:cubicBezTo>
                <a:cubicBezTo>
                  <a:pt x="464" y="71"/>
                  <a:pt x="468" y="69"/>
                  <a:pt x="472" y="68"/>
                </a:cubicBezTo>
                <a:cubicBezTo>
                  <a:pt x="479" y="66"/>
                  <a:pt x="483" y="57"/>
                  <a:pt x="478" y="50"/>
                </a:cubicBezTo>
                <a:cubicBezTo>
                  <a:pt x="446" y="6"/>
                  <a:pt x="446" y="6"/>
                  <a:pt x="446" y="6"/>
                </a:cubicBezTo>
                <a:cubicBezTo>
                  <a:pt x="442" y="1"/>
                  <a:pt x="436" y="0"/>
                  <a:pt x="431" y="3"/>
                </a:cubicBezTo>
                <a:cubicBezTo>
                  <a:pt x="391" y="29"/>
                  <a:pt x="344" y="44"/>
                  <a:pt x="293" y="44"/>
                </a:cubicBezTo>
                <a:cubicBezTo>
                  <a:pt x="248" y="44"/>
                  <a:pt x="205" y="32"/>
                  <a:pt x="168" y="11"/>
                </a:cubicBezTo>
                <a:cubicBezTo>
                  <a:pt x="163" y="8"/>
                  <a:pt x="157" y="10"/>
                  <a:pt x="154" y="15"/>
                </a:cubicBezTo>
                <a:cubicBezTo>
                  <a:pt x="94" y="97"/>
                  <a:pt x="94" y="97"/>
                  <a:pt x="94" y="97"/>
                </a:cubicBezTo>
                <a:cubicBezTo>
                  <a:pt x="91" y="98"/>
                  <a:pt x="88" y="99"/>
                  <a:pt x="85" y="97"/>
                </a:cubicBezTo>
                <a:cubicBezTo>
                  <a:pt x="79" y="93"/>
                  <a:pt x="74" y="90"/>
                  <a:pt x="74" y="82"/>
                </a:cubicBezTo>
                <a:cubicBezTo>
                  <a:pt x="74" y="78"/>
                  <a:pt x="75" y="74"/>
                  <a:pt x="76" y="70"/>
                </a:cubicBezTo>
                <a:cubicBezTo>
                  <a:pt x="77" y="57"/>
                  <a:pt x="66" y="48"/>
                  <a:pt x="54" y="51"/>
                </a:cubicBezTo>
                <a:cubicBezTo>
                  <a:pt x="42" y="54"/>
                  <a:pt x="31" y="64"/>
                  <a:pt x="24" y="74"/>
                </a:cubicBezTo>
                <a:cubicBezTo>
                  <a:pt x="16" y="85"/>
                  <a:pt x="10" y="98"/>
                  <a:pt x="11" y="110"/>
                </a:cubicBezTo>
                <a:cubicBezTo>
                  <a:pt x="12" y="123"/>
                  <a:pt x="24" y="130"/>
                  <a:pt x="35" y="125"/>
                </a:cubicBezTo>
                <a:cubicBezTo>
                  <a:pt x="39" y="124"/>
                  <a:pt x="43" y="121"/>
                  <a:pt x="47" y="120"/>
                </a:cubicBezTo>
                <a:cubicBezTo>
                  <a:pt x="54" y="118"/>
                  <a:pt x="59" y="121"/>
                  <a:pt x="64" y="125"/>
                </a:cubicBezTo>
                <a:cubicBezTo>
                  <a:pt x="67" y="128"/>
                  <a:pt x="67" y="131"/>
                  <a:pt x="67" y="135"/>
                </a:cubicBezTo>
                <a:cubicBezTo>
                  <a:pt x="4" y="220"/>
                  <a:pt x="4" y="220"/>
                  <a:pt x="4" y="220"/>
                </a:cubicBezTo>
                <a:cubicBezTo>
                  <a:pt x="0" y="226"/>
                  <a:pt x="2" y="233"/>
                  <a:pt x="7" y="237"/>
                </a:cubicBezTo>
                <a:cubicBezTo>
                  <a:pt x="90" y="290"/>
                  <a:pt x="188" y="321"/>
                  <a:pt x="293" y="321"/>
                </a:cubicBezTo>
                <a:cubicBezTo>
                  <a:pt x="404" y="321"/>
                  <a:pt x="507" y="286"/>
                  <a:pt x="593" y="227"/>
                </a:cubicBezTo>
                <a:cubicBezTo>
                  <a:pt x="598" y="224"/>
                  <a:pt x="599" y="216"/>
                  <a:pt x="595" y="211"/>
                </a:cubicBezTo>
                <a:cubicBezTo>
                  <a:pt x="559" y="162"/>
                  <a:pt x="559" y="162"/>
                  <a:pt x="559" y="162"/>
                </a:cubicBezTo>
                <a:cubicBezTo>
                  <a:pt x="555" y="155"/>
                  <a:pt x="545" y="156"/>
                  <a:pt x="541" y="162"/>
                </a:cubicBezTo>
                <a:cubicBezTo>
                  <a:pt x="538" y="166"/>
                  <a:pt x="535" y="169"/>
                  <a:pt x="532" y="171"/>
                </a:cubicBez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68"/>
          <p:cNvSpPr/>
          <p:nvPr/>
        </p:nvSpPr>
        <p:spPr>
          <a:xfrm>
            <a:off x="3938587" y="3579812"/>
            <a:ext cx="715962" cy="854075"/>
          </a:xfrm>
          <a:custGeom>
            <a:avLst/>
            <a:gdLst/>
            <a:ahLst/>
            <a:cxnLst/>
            <a:rect l="l" t="t" r="r" b="b"/>
            <a:pathLst>
              <a:path w="149" h="178" extrusionOk="0">
                <a:moveTo>
                  <a:pt x="100" y="172"/>
                </a:moveTo>
                <a:cubicBezTo>
                  <a:pt x="100" y="175"/>
                  <a:pt x="97" y="178"/>
                  <a:pt x="94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3" y="178"/>
                  <a:pt x="50" y="175"/>
                  <a:pt x="50" y="172"/>
                </a:cubicBezTo>
                <a:cubicBezTo>
                  <a:pt x="50" y="172"/>
                  <a:pt x="50" y="172"/>
                  <a:pt x="50" y="172"/>
                </a:cubicBezTo>
                <a:cubicBezTo>
                  <a:pt x="50" y="168"/>
                  <a:pt x="53" y="165"/>
                  <a:pt x="56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7" y="165"/>
                  <a:pt x="100" y="168"/>
                  <a:pt x="100" y="172"/>
                </a:cubicBezTo>
                <a:close/>
                <a:moveTo>
                  <a:pt x="100" y="155"/>
                </a:moveTo>
                <a:cubicBezTo>
                  <a:pt x="100" y="152"/>
                  <a:pt x="97" y="149"/>
                  <a:pt x="94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3" y="149"/>
                  <a:pt x="50" y="152"/>
                  <a:pt x="50" y="155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50" y="159"/>
                  <a:pt x="53" y="162"/>
                  <a:pt x="56" y="162"/>
                </a:cubicBezTo>
                <a:cubicBezTo>
                  <a:pt x="94" y="162"/>
                  <a:pt x="94" y="162"/>
                  <a:pt x="94" y="162"/>
                </a:cubicBezTo>
                <a:cubicBezTo>
                  <a:pt x="97" y="162"/>
                  <a:pt x="100" y="159"/>
                  <a:pt x="100" y="155"/>
                </a:cubicBezTo>
                <a:close/>
                <a:moveTo>
                  <a:pt x="81" y="88"/>
                </a:moveTo>
                <a:cubicBezTo>
                  <a:pt x="73" y="88"/>
                  <a:pt x="73" y="88"/>
                  <a:pt x="73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71" y="146"/>
                  <a:pt x="73" y="146"/>
                  <a:pt x="75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7" y="146"/>
                  <a:pt x="79" y="146"/>
                  <a:pt x="81" y="146"/>
                </a:cubicBezTo>
                <a:lnTo>
                  <a:pt x="81" y="88"/>
                </a:lnTo>
                <a:close/>
                <a:moveTo>
                  <a:pt x="54" y="64"/>
                </a:moveTo>
                <a:cubicBezTo>
                  <a:pt x="49" y="64"/>
                  <a:pt x="45" y="68"/>
                  <a:pt x="45" y="73"/>
                </a:cubicBezTo>
                <a:cubicBezTo>
                  <a:pt x="45" y="78"/>
                  <a:pt x="49" y="82"/>
                  <a:pt x="5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68"/>
                  <a:pt x="59" y="64"/>
                  <a:pt x="54" y="64"/>
                </a:cubicBezTo>
                <a:close/>
                <a:moveTo>
                  <a:pt x="104" y="73"/>
                </a:moveTo>
                <a:cubicBezTo>
                  <a:pt x="104" y="68"/>
                  <a:pt x="100" y="64"/>
                  <a:pt x="96" y="64"/>
                </a:cubicBezTo>
                <a:cubicBezTo>
                  <a:pt x="91" y="64"/>
                  <a:pt x="87" y="68"/>
                  <a:pt x="87" y="73"/>
                </a:cubicBezTo>
                <a:cubicBezTo>
                  <a:pt x="87" y="82"/>
                  <a:pt x="87" y="82"/>
                  <a:pt x="87" y="82"/>
                </a:cubicBezTo>
                <a:cubicBezTo>
                  <a:pt x="96" y="82"/>
                  <a:pt x="96" y="82"/>
                  <a:pt x="96" y="82"/>
                </a:cubicBezTo>
                <a:cubicBezTo>
                  <a:pt x="100" y="82"/>
                  <a:pt x="104" y="78"/>
                  <a:pt x="104" y="73"/>
                </a:cubicBezTo>
                <a:close/>
                <a:moveTo>
                  <a:pt x="124" y="57"/>
                </a:moveTo>
                <a:cubicBezTo>
                  <a:pt x="120" y="41"/>
                  <a:pt x="101" y="24"/>
                  <a:pt x="75" y="24"/>
                </a:cubicBezTo>
                <a:cubicBezTo>
                  <a:pt x="49" y="24"/>
                  <a:pt x="30" y="41"/>
                  <a:pt x="26" y="57"/>
                </a:cubicBezTo>
                <a:cubicBezTo>
                  <a:pt x="23" y="69"/>
                  <a:pt x="25" y="80"/>
                  <a:pt x="31" y="91"/>
                </a:cubicBezTo>
                <a:cubicBezTo>
                  <a:pt x="36" y="101"/>
                  <a:pt x="42" y="110"/>
                  <a:pt x="46" y="120"/>
                </a:cubicBezTo>
                <a:cubicBezTo>
                  <a:pt x="49" y="126"/>
                  <a:pt x="50" y="133"/>
                  <a:pt x="51" y="139"/>
                </a:cubicBezTo>
                <a:cubicBezTo>
                  <a:pt x="52" y="144"/>
                  <a:pt x="54" y="146"/>
                  <a:pt x="60" y="146"/>
                </a:cubicBezTo>
                <a:cubicBezTo>
                  <a:pt x="61" y="146"/>
                  <a:pt x="62" y="146"/>
                  <a:pt x="63" y="146"/>
                </a:cubicBezTo>
                <a:cubicBezTo>
                  <a:pt x="63" y="88"/>
                  <a:pt x="63" y="88"/>
                  <a:pt x="63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0" y="88"/>
                  <a:pt x="47" y="86"/>
                  <a:pt x="44" y="83"/>
                </a:cubicBezTo>
                <a:cubicBezTo>
                  <a:pt x="41" y="81"/>
                  <a:pt x="40" y="77"/>
                  <a:pt x="40" y="73"/>
                </a:cubicBezTo>
                <a:cubicBezTo>
                  <a:pt x="40" y="69"/>
                  <a:pt x="41" y="65"/>
                  <a:pt x="44" y="63"/>
                </a:cubicBezTo>
                <a:cubicBezTo>
                  <a:pt x="47" y="60"/>
                  <a:pt x="50" y="58"/>
                  <a:pt x="54" y="58"/>
                </a:cubicBezTo>
                <a:cubicBezTo>
                  <a:pt x="62" y="58"/>
                  <a:pt x="69" y="65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9" y="82"/>
                  <a:pt x="69" y="82"/>
                  <a:pt x="69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69"/>
                  <a:pt x="82" y="65"/>
                  <a:pt x="85" y="63"/>
                </a:cubicBezTo>
                <a:cubicBezTo>
                  <a:pt x="88" y="60"/>
                  <a:pt x="92" y="58"/>
                  <a:pt x="96" y="58"/>
                </a:cubicBezTo>
                <a:cubicBezTo>
                  <a:pt x="99" y="58"/>
                  <a:pt x="103" y="60"/>
                  <a:pt x="106" y="63"/>
                </a:cubicBezTo>
                <a:cubicBezTo>
                  <a:pt x="109" y="65"/>
                  <a:pt x="110" y="69"/>
                  <a:pt x="110" y="73"/>
                </a:cubicBezTo>
                <a:cubicBezTo>
                  <a:pt x="110" y="77"/>
                  <a:pt x="109" y="81"/>
                  <a:pt x="106" y="83"/>
                </a:cubicBezTo>
                <a:cubicBezTo>
                  <a:pt x="103" y="86"/>
                  <a:pt x="99" y="88"/>
                  <a:pt x="96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8" y="146"/>
                  <a:pt x="89" y="146"/>
                  <a:pt x="90" y="146"/>
                </a:cubicBezTo>
                <a:cubicBezTo>
                  <a:pt x="96" y="146"/>
                  <a:pt x="98" y="144"/>
                  <a:pt x="99" y="139"/>
                </a:cubicBezTo>
                <a:cubicBezTo>
                  <a:pt x="100" y="133"/>
                  <a:pt x="101" y="126"/>
                  <a:pt x="103" y="120"/>
                </a:cubicBezTo>
                <a:cubicBezTo>
                  <a:pt x="108" y="110"/>
                  <a:pt x="113" y="101"/>
                  <a:pt x="119" y="91"/>
                </a:cubicBezTo>
                <a:cubicBezTo>
                  <a:pt x="124" y="80"/>
                  <a:pt x="127" y="69"/>
                  <a:pt x="124" y="57"/>
                </a:cubicBezTo>
                <a:close/>
                <a:moveTo>
                  <a:pt x="80" y="6"/>
                </a:moveTo>
                <a:cubicBezTo>
                  <a:pt x="80" y="3"/>
                  <a:pt x="78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2" y="0"/>
                  <a:pt x="70" y="3"/>
                  <a:pt x="70" y="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9"/>
                  <a:pt x="72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0" y="19"/>
                  <a:pt x="80" y="16"/>
                </a:cubicBezTo>
                <a:lnTo>
                  <a:pt x="80" y="6"/>
                </a:lnTo>
                <a:close/>
                <a:moveTo>
                  <a:pt x="110" y="14"/>
                </a:moveTo>
                <a:cubicBezTo>
                  <a:pt x="112" y="12"/>
                  <a:pt x="111" y="9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5" y="6"/>
                  <a:pt x="102" y="7"/>
                  <a:pt x="101" y="9"/>
                </a:cubicBezTo>
                <a:cubicBezTo>
                  <a:pt x="96" y="18"/>
                  <a:pt x="96" y="18"/>
                  <a:pt x="96" y="18"/>
                </a:cubicBezTo>
                <a:cubicBezTo>
                  <a:pt x="95" y="21"/>
                  <a:pt x="96" y="24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101" y="27"/>
                  <a:pt x="104" y="26"/>
                  <a:pt x="106" y="23"/>
                </a:cubicBezTo>
                <a:lnTo>
                  <a:pt x="110" y="14"/>
                </a:lnTo>
                <a:close/>
                <a:moveTo>
                  <a:pt x="132" y="32"/>
                </a:moveTo>
                <a:cubicBezTo>
                  <a:pt x="135" y="30"/>
                  <a:pt x="135" y="27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1" y="22"/>
                  <a:pt x="127" y="22"/>
                  <a:pt x="125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6" y="32"/>
                  <a:pt x="115" y="36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40"/>
                  <a:pt x="123" y="41"/>
                  <a:pt x="125" y="39"/>
                </a:cubicBezTo>
                <a:lnTo>
                  <a:pt x="132" y="32"/>
                </a:lnTo>
                <a:close/>
                <a:moveTo>
                  <a:pt x="144" y="58"/>
                </a:moveTo>
                <a:cubicBezTo>
                  <a:pt x="147" y="58"/>
                  <a:pt x="149" y="55"/>
                  <a:pt x="148" y="52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8" y="49"/>
                  <a:pt x="145" y="47"/>
                  <a:pt x="142" y="48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29" y="50"/>
                  <a:pt x="127" y="53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9"/>
                  <a:pt x="131" y="61"/>
                  <a:pt x="134" y="60"/>
                </a:cubicBezTo>
                <a:lnTo>
                  <a:pt x="144" y="58"/>
                </a:lnTo>
                <a:close/>
                <a:moveTo>
                  <a:pt x="142" y="87"/>
                </a:moveTo>
                <a:cubicBezTo>
                  <a:pt x="145" y="88"/>
                  <a:pt x="147" y="86"/>
                  <a:pt x="148" y="83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9" y="80"/>
                  <a:pt x="147" y="77"/>
                  <a:pt x="144" y="77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1" y="74"/>
                  <a:pt x="128" y="76"/>
                  <a:pt x="128" y="79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7" y="82"/>
                  <a:pt x="129" y="85"/>
                  <a:pt x="132" y="85"/>
                </a:cubicBezTo>
                <a:lnTo>
                  <a:pt x="142" y="87"/>
                </a:lnTo>
                <a:close/>
                <a:moveTo>
                  <a:pt x="44" y="23"/>
                </a:moveTo>
                <a:cubicBezTo>
                  <a:pt x="45" y="26"/>
                  <a:pt x="48" y="27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4" y="24"/>
                  <a:pt x="54" y="21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7"/>
                  <a:pt x="44" y="6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9"/>
                  <a:pt x="37" y="12"/>
                  <a:pt x="39" y="14"/>
                </a:cubicBezTo>
                <a:lnTo>
                  <a:pt x="44" y="23"/>
                </a:lnTo>
                <a:close/>
                <a:moveTo>
                  <a:pt x="24" y="39"/>
                </a:moveTo>
                <a:cubicBezTo>
                  <a:pt x="26" y="41"/>
                  <a:pt x="30" y="40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6"/>
                  <a:pt x="34" y="32"/>
                  <a:pt x="31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7"/>
                  <a:pt x="14" y="30"/>
                  <a:pt x="17" y="32"/>
                </a:cubicBezTo>
                <a:lnTo>
                  <a:pt x="24" y="39"/>
                </a:lnTo>
                <a:close/>
                <a:moveTo>
                  <a:pt x="15" y="60"/>
                </a:moveTo>
                <a:cubicBezTo>
                  <a:pt x="18" y="61"/>
                  <a:pt x="21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3"/>
                  <a:pt x="20" y="50"/>
                  <a:pt x="17" y="50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7"/>
                  <a:pt x="1" y="49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5"/>
                  <a:pt x="2" y="58"/>
                  <a:pt x="5" y="58"/>
                </a:cubicBezTo>
                <a:lnTo>
                  <a:pt x="15" y="60"/>
                </a:lnTo>
                <a:close/>
                <a:moveTo>
                  <a:pt x="17" y="85"/>
                </a:moveTo>
                <a:cubicBezTo>
                  <a:pt x="20" y="85"/>
                  <a:pt x="22" y="82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6"/>
                  <a:pt x="18" y="74"/>
                  <a:pt x="15" y="75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7"/>
                  <a:pt x="0" y="80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2" y="86"/>
                  <a:pt x="5" y="88"/>
                  <a:pt x="7" y="87"/>
                </a:cubicBezTo>
                <a:lnTo>
                  <a:pt x="17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68"/>
          <p:cNvSpPr/>
          <p:nvPr/>
        </p:nvSpPr>
        <p:spPr>
          <a:xfrm>
            <a:off x="7566025" y="3748087"/>
            <a:ext cx="550862" cy="801687"/>
          </a:xfrm>
          <a:custGeom>
            <a:avLst/>
            <a:gdLst/>
            <a:ahLst/>
            <a:cxnLst/>
            <a:rect l="l" t="t" r="r" b="b"/>
            <a:pathLst>
              <a:path w="115" h="167" extrusionOk="0">
                <a:moveTo>
                  <a:pt x="70" y="149"/>
                </a:moveTo>
                <a:cubicBezTo>
                  <a:pt x="70" y="161"/>
                  <a:pt x="70" y="161"/>
                  <a:pt x="70" y="161"/>
                </a:cubicBezTo>
                <a:cubicBezTo>
                  <a:pt x="70" y="165"/>
                  <a:pt x="66" y="167"/>
                  <a:pt x="62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49" y="167"/>
                  <a:pt x="46" y="165"/>
                  <a:pt x="46" y="161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26" y="144"/>
                  <a:pt x="4" y="133"/>
                  <a:pt x="4" y="126"/>
                </a:cubicBezTo>
                <a:cubicBezTo>
                  <a:pt x="4" y="120"/>
                  <a:pt x="8" y="116"/>
                  <a:pt x="8" y="116"/>
                </a:cubicBezTo>
                <a:cubicBezTo>
                  <a:pt x="13" y="110"/>
                  <a:pt x="18" y="109"/>
                  <a:pt x="24" y="113"/>
                </a:cubicBezTo>
                <a:cubicBezTo>
                  <a:pt x="24" y="113"/>
                  <a:pt x="44" y="125"/>
                  <a:pt x="59" y="125"/>
                </a:cubicBezTo>
                <a:cubicBezTo>
                  <a:pt x="80" y="125"/>
                  <a:pt x="88" y="119"/>
                  <a:pt x="88" y="112"/>
                </a:cubicBezTo>
                <a:cubicBezTo>
                  <a:pt x="88" y="107"/>
                  <a:pt x="84" y="101"/>
                  <a:pt x="67" y="97"/>
                </a:cubicBezTo>
                <a:cubicBezTo>
                  <a:pt x="64" y="96"/>
                  <a:pt x="46" y="92"/>
                  <a:pt x="43" y="91"/>
                </a:cubicBezTo>
                <a:cubicBezTo>
                  <a:pt x="21" y="85"/>
                  <a:pt x="0" y="77"/>
                  <a:pt x="0" y="55"/>
                </a:cubicBezTo>
                <a:cubicBezTo>
                  <a:pt x="0" y="37"/>
                  <a:pt x="16" y="21"/>
                  <a:pt x="46" y="18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2"/>
                  <a:pt x="49" y="0"/>
                  <a:pt x="5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70" y="2"/>
                  <a:pt x="70" y="6"/>
                </a:cubicBezTo>
                <a:cubicBezTo>
                  <a:pt x="70" y="19"/>
                  <a:pt x="70" y="19"/>
                  <a:pt x="70" y="19"/>
                </a:cubicBezTo>
                <a:cubicBezTo>
                  <a:pt x="89" y="23"/>
                  <a:pt x="107" y="34"/>
                  <a:pt x="107" y="41"/>
                </a:cubicBezTo>
                <a:cubicBezTo>
                  <a:pt x="107" y="46"/>
                  <a:pt x="100" y="52"/>
                  <a:pt x="100" y="52"/>
                </a:cubicBezTo>
                <a:cubicBezTo>
                  <a:pt x="95" y="56"/>
                  <a:pt x="92" y="57"/>
                  <a:pt x="86" y="53"/>
                </a:cubicBezTo>
                <a:cubicBezTo>
                  <a:pt x="86" y="53"/>
                  <a:pt x="71" y="42"/>
                  <a:pt x="56" y="42"/>
                </a:cubicBezTo>
                <a:cubicBezTo>
                  <a:pt x="35" y="42"/>
                  <a:pt x="28" y="48"/>
                  <a:pt x="28" y="54"/>
                </a:cubicBezTo>
                <a:cubicBezTo>
                  <a:pt x="28" y="60"/>
                  <a:pt x="33" y="63"/>
                  <a:pt x="54" y="68"/>
                </a:cubicBezTo>
                <a:cubicBezTo>
                  <a:pt x="57" y="69"/>
                  <a:pt x="72" y="73"/>
                  <a:pt x="75" y="74"/>
                </a:cubicBezTo>
                <a:cubicBezTo>
                  <a:pt x="102" y="80"/>
                  <a:pt x="115" y="94"/>
                  <a:pt x="115" y="111"/>
                </a:cubicBezTo>
                <a:cubicBezTo>
                  <a:pt x="115" y="129"/>
                  <a:pt x="101" y="145"/>
                  <a:pt x="70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68"/>
          <p:cNvSpPr/>
          <p:nvPr/>
        </p:nvSpPr>
        <p:spPr>
          <a:xfrm>
            <a:off x="6894512" y="1639887"/>
            <a:ext cx="762000" cy="638175"/>
          </a:xfrm>
          <a:custGeom>
            <a:avLst/>
            <a:gdLst/>
            <a:ahLst/>
            <a:cxnLst/>
            <a:rect l="l" t="t" r="r" b="b"/>
            <a:pathLst>
              <a:path w="159" h="133" extrusionOk="0">
                <a:moveTo>
                  <a:pt x="21" y="108"/>
                </a:moveTo>
                <a:cubicBezTo>
                  <a:pt x="21" y="72"/>
                  <a:pt x="21" y="72"/>
                  <a:pt x="21" y="72"/>
                </a:cubicBezTo>
                <a:cubicBezTo>
                  <a:pt x="21" y="70"/>
                  <a:pt x="23" y="67"/>
                  <a:pt x="26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40" y="70"/>
                  <a:pt x="40" y="72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11"/>
                  <a:pt x="38" y="114"/>
                  <a:pt x="35" y="114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3" y="114"/>
                  <a:pt x="21" y="111"/>
                  <a:pt x="21" y="108"/>
                </a:cubicBezTo>
                <a:close/>
                <a:moveTo>
                  <a:pt x="58" y="55"/>
                </a:moveTo>
                <a:cubicBezTo>
                  <a:pt x="55" y="55"/>
                  <a:pt x="53" y="57"/>
                  <a:pt x="53" y="60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11"/>
                  <a:pt x="55" y="114"/>
                  <a:pt x="58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0" y="114"/>
                  <a:pt x="72" y="111"/>
                  <a:pt x="72" y="108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7"/>
                  <a:pt x="70" y="55"/>
                  <a:pt x="67" y="55"/>
                </a:cubicBezTo>
                <a:lnTo>
                  <a:pt x="58" y="55"/>
                </a:lnTo>
                <a:close/>
                <a:moveTo>
                  <a:pt x="90" y="44"/>
                </a:moveTo>
                <a:cubicBezTo>
                  <a:pt x="87" y="44"/>
                  <a:pt x="85" y="46"/>
                  <a:pt x="85" y="49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5" y="111"/>
                  <a:pt x="87" y="114"/>
                  <a:pt x="90" y="11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102" y="114"/>
                  <a:pt x="104" y="111"/>
                  <a:pt x="104" y="108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6"/>
                  <a:pt x="102" y="44"/>
                  <a:pt x="99" y="44"/>
                </a:cubicBezTo>
                <a:lnTo>
                  <a:pt x="90" y="44"/>
                </a:lnTo>
                <a:close/>
                <a:moveTo>
                  <a:pt x="122" y="32"/>
                </a:moveTo>
                <a:cubicBezTo>
                  <a:pt x="119" y="32"/>
                  <a:pt x="117" y="35"/>
                  <a:pt x="117" y="38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17" y="111"/>
                  <a:pt x="119" y="114"/>
                  <a:pt x="122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3" y="114"/>
                  <a:pt x="136" y="111"/>
                  <a:pt x="136" y="108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35"/>
                  <a:pt x="133" y="32"/>
                  <a:pt x="131" y="32"/>
                </a:cubicBezTo>
                <a:lnTo>
                  <a:pt x="122" y="32"/>
                </a:lnTo>
                <a:close/>
                <a:moveTo>
                  <a:pt x="23" y="53"/>
                </a:moveTo>
                <a:cubicBezTo>
                  <a:pt x="57" y="47"/>
                  <a:pt x="89" y="35"/>
                  <a:pt x="118" y="1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31" y="7"/>
                  <a:pt x="131" y="7"/>
                  <a:pt x="131" y="7"/>
                </a:cubicBezTo>
                <a:cubicBezTo>
                  <a:pt x="112" y="6"/>
                  <a:pt x="112" y="6"/>
                  <a:pt x="112" y="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87" y="28"/>
                  <a:pt x="55" y="40"/>
                  <a:pt x="22" y="46"/>
                </a:cubicBezTo>
                <a:lnTo>
                  <a:pt x="23" y="53"/>
                </a:lnTo>
                <a:close/>
                <a:moveTo>
                  <a:pt x="159" y="124"/>
                </a:moveTo>
                <a:cubicBezTo>
                  <a:pt x="143" y="114"/>
                  <a:pt x="143" y="114"/>
                  <a:pt x="143" y="114"/>
                </a:cubicBezTo>
                <a:cubicBezTo>
                  <a:pt x="143" y="120"/>
                  <a:pt x="143" y="120"/>
                  <a:pt x="143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6"/>
                  <a:pt x="13" y="16"/>
                  <a:pt x="13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4"/>
                  <a:pt x="5" y="124"/>
                  <a:pt x="5" y="124"/>
                </a:cubicBezTo>
                <a:cubicBezTo>
                  <a:pt x="5" y="127"/>
                  <a:pt x="5" y="127"/>
                  <a:pt x="5" y="127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3" y="133"/>
                  <a:pt x="143" y="133"/>
                  <a:pt x="143" y="133"/>
                </a:cubicBezTo>
                <a:lnTo>
                  <a:pt x="159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68"/>
          <p:cNvSpPr/>
          <p:nvPr/>
        </p:nvSpPr>
        <p:spPr>
          <a:xfrm>
            <a:off x="5551487" y="5038725"/>
            <a:ext cx="963612" cy="647700"/>
          </a:xfrm>
          <a:custGeom>
            <a:avLst/>
            <a:gdLst/>
            <a:ahLst/>
            <a:cxnLst/>
            <a:rect l="l" t="t" r="r" b="b"/>
            <a:pathLst>
              <a:path w="201" h="135" extrusionOk="0">
                <a:moveTo>
                  <a:pt x="160" y="13"/>
                </a:moveTo>
                <a:cubicBezTo>
                  <a:pt x="179" y="60"/>
                  <a:pt x="179" y="60"/>
                  <a:pt x="179" y="60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43" y="59"/>
                  <a:pt x="105" y="27"/>
                  <a:pt x="102" y="27"/>
                </a:cubicBezTo>
                <a:cubicBezTo>
                  <a:pt x="99" y="27"/>
                  <a:pt x="88" y="31"/>
                  <a:pt x="86" y="31"/>
                </a:cubicBezTo>
                <a:cubicBezTo>
                  <a:pt x="86" y="31"/>
                  <a:pt x="79" y="33"/>
                  <a:pt x="73" y="33"/>
                </a:cubicBezTo>
                <a:cubicBezTo>
                  <a:pt x="70" y="33"/>
                  <a:pt x="68" y="33"/>
                  <a:pt x="66" y="32"/>
                </a:cubicBezTo>
                <a:cubicBezTo>
                  <a:pt x="65" y="31"/>
                  <a:pt x="64" y="30"/>
                  <a:pt x="64" y="28"/>
                </a:cubicBezTo>
                <a:cubicBezTo>
                  <a:pt x="64" y="26"/>
                  <a:pt x="67" y="24"/>
                  <a:pt x="68" y="23"/>
                </a:cubicBezTo>
                <a:cubicBezTo>
                  <a:pt x="78" y="17"/>
                  <a:pt x="105" y="7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14" y="7"/>
                  <a:pt x="155" y="13"/>
                  <a:pt x="160" y="13"/>
                </a:cubicBezTo>
                <a:close/>
                <a:moveTo>
                  <a:pt x="177" y="0"/>
                </a:moveTo>
                <a:cubicBezTo>
                  <a:pt x="176" y="0"/>
                  <a:pt x="175" y="0"/>
                  <a:pt x="175" y="1"/>
                </a:cubicBezTo>
                <a:cubicBezTo>
                  <a:pt x="167" y="4"/>
                  <a:pt x="167" y="4"/>
                  <a:pt x="167" y="4"/>
                </a:cubicBezTo>
                <a:cubicBezTo>
                  <a:pt x="166" y="4"/>
                  <a:pt x="165" y="5"/>
                  <a:pt x="164" y="6"/>
                </a:cubicBezTo>
                <a:cubicBezTo>
                  <a:pt x="163" y="8"/>
                  <a:pt x="163" y="9"/>
                  <a:pt x="164" y="10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84" y="62"/>
                  <a:pt x="187" y="63"/>
                  <a:pt x="190" y="62"/>
                </a:cubicBezTo>
                <a:cubicBezTo>
                  <a:pt x="198" y="59"/>
                  <a:pt x="198" y="59"/>
                  <a:pt x="198" y="59"/>
                </a:cubicBezTo>
                <a:cubicBezTo>
                  <a:pt x="199" y="59"/>
                  <a:pt x="200" y="58"/>
                  <a:pt x="201" y="57"/>
                </a:cubicBezTo>
                <a:cubicBezTo>
                  <a:pt x="201" y="55"/>
                  <a:pt x="201" y="54"/>
                  <a:pt x="201" y="53"/>
                </a:cubicBezTo>
                <a:cubicBezTo>
                  <a:pt x="181" y="4"/>
                  <a:pt x="181" y="4"/>
                  <a:pt x="181" y="4"/>
                </a:cubicBezTo>
                <a:cubicBezTo>
                  <a:pt x="181" y="2"/>
                  <a:pt x="179" y="0"/>
                  <a:pt x="177" y="0"/>
                </a:cubicBezTo>
                <a:close/>
                <a:moveTo>
                  <a:pt x="0" y="67"/>
                </a:moveTo>
                <a:cubicBezTo>
                  <a:pt x="0" y="69"/>
                  <a:pt x="0" y="70"/>
                  <a:pt x="1" y="71"/>
                </a:cubicBezTo>
                <a:cubicBezTo>
                  <a:pt x="2" y="72"/>
                  <a:pt x="3" y="73"/>
                  <a:pt x="5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8" y="72"/>
                  <a:pt x="19" y="69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2"/>
                  <a:pt x="22" y="11"/>
                  <a:pt x="21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6" y="8"/>
                  <a:pt x="4" y="10"/>
                  <a:pt x="4" y="12"/>
                </a:cubicBezTo>
                <a:lnTo>
                  <a:pt x="0" y="67"/>
                </a:lnTo>
                <a:close/>
                <a:moveTo>
                  <a:pt x="83" y="117"/>
                </a:moveTo>
                <a:cubicBezTo>
                  <a:pt x="82" y="115"/>
                  <a:pt x="81" y="113"/>
                  <a:pt x="79" y="112"/>
                </a:cubicBezTo>
                <a:cubicBezTo>
                  <a:pt x="76" y="109"/>
                  <a:pt x="72" y="109"/>
                  <a:pt x="69" y="113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57" y="128"/>
                  <a:pt x="62" y="132"/>
                  <a:pt x="63" y="133"/>
                </a:cubicBezTo>
                <a:cubicBezTo>
                  <a:pt x="65" y="134"/>
                  <a:pt x="66" y="135"/>
                  <a:pt x="68" y="135"/>
                </a:cubicBezTo>
                <a:cubicBezTo>
                  <a:pt x="70" y="135"/>
                  <a:pt x="71" y="134"/>
                  <a:pt x="73" y="132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2" y="121"/>
                  <a:pt x="83" y="119"/>
                  <a:pt x="83" y="117"/>
                </a:cubicBezTo>
                <a:close/>
                <a:moveTo>
                  <a:pt x="43" y="113"/>
                </a:moveTo>
                <a:cubicBezTo>
                  <a:pt x="41" y="117"/>
                  <a:pt x="41" y="120"/>
                  <a:pt x="46" y="123"/>
                </a:cubicBezTo>
                <a:cubicBezTo>
                  <a:pt x="49" y="126"/>
                  <a:pt x="53" y="126"/>
                  <a:pt x="56" y="12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70" y="105"/>
                  <a:pt x="66" y="101"/>
                  <a:pt x="64" y="100"/>
                </a:cubicBezTo>
                <a:cubicBezTo>
                  <a:pt x="61" y="97"/>
                  <a:pt x="57" y="97"/>
                  <a:pt x="54" y="101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8" y="108"/>
                  <a:pt x="48" y="108"/>
                  <a:pt x="48" y="108"/>
                </a:cubicBezTo>
                <a:lnTo>
                  <a:pt x="43" y="113"/>
                </a:lnTo>
                <a:close/>
                <a:moveTo>
                  <a:pt x="29" y="99"/>
                </a:moveTo>
                <a:cubicBezTo>
                  <a:pt x="28" y="101"/>
                  <a:pt x="27" y="103"/>
                  <a:pt x="28" y="105"/>
                </a:cubicBezTo>
                <a:cubicBezTo>
                  <a:pt x="28" y="107"/>
                  <a:pt x="29" y="109"/>
                  <a:pt x="31" y="110"/>
                </a:cubicBezTo>
                <a:cubicBezTo>
                  <a:pt x="34" y="113"/>
                  <a:pt x="38" y="113"/>
                  <a:pt x="41" y="109"/>
                </a:cubicBezTo>
                <a:cubicBezTo>
                  <a:pt x="52" y="96"/>
                  <a:pt x="52" y="96"/>
                  <a:pt x="52" y="96"/>
                </a:cubicBezTo>
                <a:cubicBezTo>
                  <a:pt x="53" y="95"/>
                  <a:pt x="54" y="93"/>
                  <a:pt x="53" y="91"/>
                </a:cubicBezTo>
                <a:cubicBezTo>
                  <a:pt x="53" y="89"/>
                  <a:pt x="52" y="87"/>
                  <a:pt x="50" y="86"/>
                </a:cubicBezTo>
                <a:cubicBezTo>
                  <a:pt x="47" y="83"/>
                  <a:pt x="43" y="83"/>
                  <a:pt x="40" y="87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3"/>
                  <a:pt x="35" y="93"/>
                  <a:pt x="35" y="93"/>
                </a:cubicBezTo>
                <a:cubicBezTo>
                  <a:pt x="34" y="94"/>
                  <a:pt x="34" y="94"/>
                  <a:pt x="34" y="94"/>
                </a:cubicBezTo>
                <a:lnTo>
                  <a:pt x="29" y="99"/>
                </a:lnTo>
                <a:close/>
                <a:moveTo>
                  <a:pt x="27" y="95"/>
                </a:moveTo>
                <a:cubicBezTo>
                  <a:pt x="38" y="83"/>
                  <a:pt x="38" y="83"/>
                  <a:pt x="38" y="83"/>
                </a:cubicBezTo>
                <a:cubicBezTo>
                  <a:pt x="42" y="77"/>
                  <a:pt x="38" y="73"/>
                  <a:pt x="36" y="72"/>
                </a:cubicBezTo>
                <a:cubicBezTo>
                  <a:pt x="33" y="69"/>
                  <a:pt x="29" y="69"/>
                  <a:pt x="26" y="73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7" y="84"/>
                  <a:pt x="17" y="84"/>
                  <a:pt x="17" y="84"/>
                </a:cubicBezTo>
                <a:cubicBezTo>
                  <a:pt x="16" y="86"/>
                  <a:pt x="15" y="88"/>
                  <a:pt x="15" y="90"/>
                </a:cubicBezTo>
                <a:cubicBezTo>
                  <a:pt x="15" y="92"/>
                  <a:pt x="17" y="93"/>
                  <a:pt x="17" y="94"/>
                </a:cubicBezTo>
                <a:cubicBezTo>
                  <a:pt x="19" y="95"/>
                  <a:pt x="21" y="97"/>
                  <a:pt x="23" y="97"/>
                </a:cubicBezTo>
                <a:cubicBezTo>
                  <a:pt x="25" y="97"/>
                  <a:pt x="26" y="96"/>
                  <a:pt x="27" y="95"/>
                </a:cubicBezTo>
                <a:close/>
                <a:moveTo>
                  <a:pt x="152" y="84"/>
                </a:moveTo>
                <a:cubicBezTo>
                  <a:pt x="155" y="81"/>
                  <a:pt x="156" y="77"/>
                  <a:pt x="151" y="73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29" y="53"/>
                  <a:pt x="106" y="35"/>
                  <a:pt x="101" y="32"/>
                </a:cubicBezTo>
                <a:cubicBezTo>
                  <a:pt x="99" y="32"/>
                  <a:pt x="93" y="34"/>
                  <a:pt x="88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6"/>
                  <a:pt x="80" y="38"/>
                  <a:pt x="73" y="38"/>
                </a:cubicBezTo>
                <a:cubicBezTo>
                  <a:pt x="69" y="38"/>
                  <a:pt x="66" y="37"/>
                  <a:pt x="64" y="36"/>
                </a:cubicBezTo>
                <a:cubicBezTo>
                  <a:pt x="60" y="33"/>
                  <a:pt x="59" y="30"/>
                  <a:pt x="59" y="28"/>
                </a:cubicBezTo>
                <a:cubicBezTo>
                  <a:pt x="59" y="24"/>
                  <a:pt x="63" y="20"/>
                  <a:pt x="66" y="19"/>
                </a:cubicBezTo>
                <a:cubicBezTo>
                  <a:pt x="27" y="14"/>
                  <a:pt x="27" y="14"/>
                  <a:pt x="27" y="14"/>
                </a:cubicBezTo>
                <a:cubicBezTo>
                  <a:pt x="23" y="69"/>
                  <a:pt x="23" y="69"/>
                  <a:pt x="23" y="69"/>
                </a:cubicBezTo>
                <a:cubicBezTo>
                  <a:pt x="26" y="66"/>
                  <a:pt x="30" y="65"/>
                  <a:pt x="32" y="65"/>
                </a:cubicBezTo>
                <a:cubicBezTo>
                  <a:pt x="34" y="65"/>
                  <a:pt x="37" y="66"/>
                  <a:pt x="39" y="68"/>
                </a:cubicBezTo>
                <a:cubicBezTo>
                  <a:pt x="43" y="71"/>
                  <a:pt x="45" y="75"/>
                  <a:pt x="44" y="79"/>
                </a:cubicBezTo>
                <a:cubicBezTo>
                  <a:pt x="47" y="79"/>
                  <a:pt x="50" y="80"/>
                  <a:pt x="53" y="82"/>
                </a:cubicBezTo>
                <a:cubicBezTo>
                  <a:pt x="57" y="85"/>
                  <a:pt x="59" y="89"/>
                  <a:pt x="58" y="93"/>
                </a:cubicBezTo>
                <a:cubicBezTo>
                  <a:pt x="61" y="93"/>
                  <a:pt x="64" y="94"/>
                  <a:pt x="67" y="96"/>
                </a:cubicBezTo>
                <a:cubicBezTo>
                  <a:pt x="70" y="98"/>
                  <a:pt x="72" y="102"/>
                  <a:pt x="72" y="105"/>
                </a:cubicBezTo>
                <a:cubicBezTo>
                  <a:pt x="76" y="104"/>
                  <a:pt x="79" y="105"/>
                  <a:pt x="82" y="108"/>
                </a:cubicBezTo>
                <a:cubicBezTo>
                  <a:pt x="87" y="112"/>
                  <a:pt x="88" y="117"/>
                  <a:pt x="87" y="121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90" y="124"/>
                  <a:pt x="90" y="124"/>
                  <a:pt x="91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2" y="126"/>
                  <a:pt x="94" y="126"/>
                  <a:pt x="95" y="126"/>
                </a:cubicBezTo>
                <a:cubicBezTo>
                  <a:pt x="97" y="126"/>
                  <a:pt x="99" y="125"/>
                  <a:pt x="100" y="123"/>
                </a:cubicBezTo>
                <a:cubicBezTo>
                  <a:pt x="102" y="120"/>
                  <a:pt x="104" y="118"/>
                  <a:pt x="101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3" y="100"/>
                  <a:pt x="83" y="99"/>
                  <a:pt x="83" y="99"/>
                </a:cubicBezTo>
                <a:cubicBezTo>
                  <a:pt x="83" y="98"/>
                  <a:pt x="83" y="97"/>
                  <a:pt x="83" y="97"/>
                </a:cubicBezTo>
                <a:cubicBezTo>
                  <a:pt x="84" y="96"/>
                  <a:pt x="86" y="95"/>
                  <a:pt x="87" y="96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11" y="116"/>
                  <a:pt x="112" y="116"/>
                  <a:pt x="113" y="116"/>
                </a:cubicBezTo>
                <a:cubicBezTo>
                  <a:pt x="115" y="116"/>
                  <a:pt x="118" y="115"/>
                  <a:pt x="119" y="113"/>
                </a:cubicBezTo>
                <a:cubicBezTo>
                  <a:pt x="121" y="111"/>
                  <a:pt x="121" y="110"/>
                  <a:pt x="121" y="108"/>
                </a:cubicBezTo>
                <a:cubicBezTo>
                  <a:pt x="121" y="106"/>
                  <a:pt x="120" y="104"/>
                  <a:pt x="118" y="102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2" y="90"/>
                  <a:pt x="102" y="89"/>
                  <a:pt x="102" y="88"/>
                </a:cubicBezTo>
                <a:cubicBezTo>
                  <a:pt x="102" y="88"/>
                  <a:pt x="102" y="87"/>
                  <a:pt x="102" y="86"/>
                </a:cubicBezTo>
                <a:cubicBezTo>
                  <a:pt x="103" y="85"/>
                  <a:pt x="105" y="85"/>
                  <a:pt x="106" y="86"/>
                </a:cubicBezTo>
                <a:cubicBezTo>
                  <a:pt x="127" y="102"/>
                  <a:pt x="127" y="102"/>
                  <a:pt x="127" y="102"/>
                </a:cubicBezTo>
                <a:cubicBezTo>
                  <a:pt x="128" y="104"/>
                  <a:pt x="130" y="104"/>
                  <a:pt x="131" y="104"/>
                </a:cubicBezTo>
                <a:cubicBezTo>
                  <a:pt x="134" y="104"/>
                  <a:pt x="136" y="103"/>
                  <a:pt x="138" y="101"/>
                </a:cubicBezTo>
                <a:cubicBezTo>
                  <a:pt x="140" y="99"/>
                  <a:pt x="140" y="97"/>
                  <a:pt x="140" y="95"/>
                </a:cubicBezTo>
                <a:cubicBezTo>
                  <a:pt x="140" y="93"/>
                  <a:pt x="139" y="91"/>
                  <a:pt x="137" y="90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5"/>
                  <a:pt x="119" y="74"/>
                  <a:pt x="120" y="72"/>
                </a:cubicBezTo>
                <a:cubicBezTo>
                  <a:pt x="121" y="71"/>
                  <a:pt x="123" y="71"/>
                  <a:pt x="124" y="72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45" y="89"/>
                  <a:pt x="149" y="88"/>
                  <a:pt x="152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68"/>
          <p:cNvSpPr/>
          <p:nvPr/>
        </p:nvSpPr>
        <p:spPr>
          <a:xfrm>
            <a:off x="4702175" y="1506537"/>
            <a:ext cx="714375" cy="642937"/>
          </a:xfrm>
          <a:custGeom>
            <a:avLst/>
            <a:gdLst/>
            <a:ahLst/>
            <a:cxnLst/>
            <a:rect l="l" t="t" r="r" b="b"/>
            <a:pathLst>
              <a:path w="149" h="134" extrusionOk="0">
                <a:moveTo>
                  <a:pt x="102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92" y="13"/>
                  <a:pt x="88" y="9"/>
                  <a:pt x="83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9"/>
                  <a:pt x="58" y="13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8"/>
                  <a:pt x="56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101" y="8"/>
                  <a:pt x="102" y="18"/>
                </a:cubicBezTo>
                <a:close/>
                <a:moveTo>
                  <a:pt x="23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5"/>
                  <a:pt x="64" y="62"/>
                  <a:pt x="68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6" y="62"/>
                  <a:pt x="89" y="65"/>
                  <a:pt x="89" y="69"/>
                </a:cubicBezTo>
                <a:cubicBezTo>
                  <a:pt x="89" y="75"/>
                  <a:pt x="89" y="75"/>
                  <a:pt x="89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8" y="75"/>
                  <a:pt x="147" y="65"/>
                  <a:pt x="149" y="5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9" y="31"/>
                  <a:pt x="141" y="22"/>
                  <a:pt x="132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1"/>
                  <a:pt x="0" y="42"/>
                </a:cubicBezTo>
                <a:cubicBezTo>
                  <a:pt x="0" y="53"/>
                  <a:pt x="0" y="53"/>
                  <a:pt x="0" y="53"/>
                </a:cubicBezTo>
                <a:cubicBezTo>
                  <a:pt x="2" y="65"/>
                  <a:pt x="12" y="75"/>
                  <a:pt x="23" y="75"/>
                </a:cubicBezTo>
                <a:close/>
                <a:moveTo>
                  <a:pt x="127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90"/>
                  <a:pt x="86" y="93"/>
                  <a:pt x="82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4" y="93"/>
                  <a:pt x="60" y="90"/>
                  <a:pt x="60" y="86"/>
                </a:cubicBezTo>
                <a:cubicBezTo>
                  <a:pt x="60" y="81"/>
                  <a:pt x="60" y="81"/>
                  <a:pt x="60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14" y="81"/>
                  <a:pt x="5" y="76"/>
                  <a:pt x="0" y="6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5"/>
                  <a:pt x="8" y="134"/>
                  <a:pt x="18" y="13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41" y="134"/>
                  <a:pt x="149" y="125"/>
                  <a:pt x="149" y="114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4" y="76"/>
                  <a:pt x="136" y="81"/>
                  <a:pt x="127" y="81"/>
                </a:cubicBezTo>
                <a:close/>
                <a:moveTo>
                  <a:pt x="82" y="67"/>
                </a:moveTo>
                <a:cubicBezTo>
                  <a:pt x="68" y="67"/>
                  <a:pt x="68" y="67"/>
                  <a:pt x="68" y="67"/>
                </a:cubicBezTo>
                <a:cubicBezTo>
                  <a:pt x="67" y="67"/>
                  <a:pt x="65" y="69"/>
                  <a:pt x="65" y="70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2"/>
                  <a:pt x="65" y="82"/>
                  <a:pt x="65" y="82"/>
                </a:cubicBezTo>
                <a:cubicBezTo>
                  <a:pt x="65" y="85"/>
                  <a:pt x="65" y="85"/>
                  <a:pt x="65" y="85"/>
                </a:cubicBezTo>
                <a:cubicBezTo>
                  <a:pt x="65" y="87"/>
                  <a:pt x="67" y="88"/>
                  <a:pt x="68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3" y="88"/>
                  <a:pt x="84" y="87"/>
                  <a:pt x="84" y="85"/>
                </a:cubicBezTo>
                <a:cubicBezTo>
                  <a:pt x="84" y="82"/>
                  <a:pt x="84" y="82"/>
                  <a:pt x="84" y="82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9"/>
                  <a:pt x="83" y="67"/>
                  <a:pt x="8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E16AF335-B5C4-4DD8-BF5D-A2CD33974C76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8DC3BCFF-708A-4A5F-B874-590A0ED357B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11DEDC99-CFFB-46DB-8AF5-36446F934DDB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8A17BD0B-C3F6-4057-833D-0D935C349722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66E18EB1-CA78-475F-9DB6-3DE4D7E42504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16A91A52-609A-4EA9-915D-E9F608BF7D43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1C629A53-4FEA-41A8-873B-D9A34A399848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745AF00D-104B-4F3B-AE39-A1D94747E44B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2DC76492-C7AF-4C0F-8E5B-72E9ECCC77D5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E9E5079C-9324-4314-B203-FCA20144969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69"/>
          <p:cNvSpPr/>
          <p:nvPr/>
        </p:nvSpPr>
        <p:spPr>
          <a:xfrm>
            <a:off x="7031037" y="1443037"/>
            <a:ext cx="1420812" cy="3124200"/>
          </a:xfrm>
          <a:custGeom>
            <a:avLst/>
            <a:gdLst/>
            <a:ahLst/>
            <a:cxnLst/>
            <a:rect l="l" t="t" r="r" b="b"/>
            <a:pathLst>
              <a:path w="310" h="681" extrusionOk="0">
                <a:moveTo>
                  <a:pt x="310" y="198"/>
                </a:moveTo>
                <a:cubicBezTo>
                  <a:pt x="310" y="125"/>
                  <a:pt x="282" y="57"/>
                  <a:pt x="233" y="6"/>
                </a:cubicBezTo>
                <a:cubicBezTo>
                  <a:pt x="227" y="0"/>
                  <a:pt x="217" y="2"/>
                  <a:pt x="215" y="10"/>
                </a:cubicBezTo>
                <a:cubicBezTo>
                  <a:pt x="109" y="339"/>
                  <a:pt x="109" y="339"/>
                  <a:pt x="109" y="339"/>
                </a:cubicBezTo>
                <a:cubicBezTo>
                  <a:pt x="3" y="666"/>
                  <a:pt x="3" y="666"/>
                  <a:pt x="3" y="666"/>
                </a:cubicBezTo>
                <a:cubicBezTo>
                  <a:pt x="0" y="673"/>
                  <a:pt x="5" y="681"/>
                  <a:pt x="13" y="681"/>
                </a:cubicBezTo>
                <a:cubicBezTo>
                  <a:pt x="299" y="681"/>
                  <a:pt x="299" y="681"/>
                  <a:pt x="299" y="681"/>
                </a:cubicBezTo>
                <a:cubicBezTo>
                  <a:pt x="305" y="681"/>
                  <a:pt x="310" y="676"/>
                  <a:pt x="310" y="670"/>
                </a:cubicBezTo>
                <a:cubicBezTo>
                  <a:pt x="310" y="670"/>
                  <a:pt x="310" y="670"/>
                  <a:pt x="310" y="670"/>
                </a:cubicBezTo>
                <a:lnTo>
                  <a:pt x="310" y="198"/>
                </a:ln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69"/>
          <p:cNvSpPr/>
          <p:nvPr/>
        </p:nvSpPr>
        <p:spPr>
          <a:xfrm>
            <a:off x="5032375" y="1074737"/>
            <a:ext cx="2924175" cy="1808162"/>
          </a:xfrm>
          <a:custGeom>
            <a:avLst/>
            <a:gdLst/>
            <a:ahLst/>
            <a:cxnLst/>
            <a:rect l="l" t="t" r="r" b="b"/>
            <a:pathLst>
              <a:path w="638" h="394" extrusionOk="0">
                <a:moveTo>
                  <a:pt x="15" y="0"/>
                </a:moveTo>
                <a:cubicBezTo>
                  <a:pt x="5" y="0"/>
                  <a:pt x="0" y="14"/>
                  <a:pt x="9" y="20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517" y="390"/>
                  <a:pt x="517" y="390"/>
                  <a:pt x="517" y="390"/>
                </a:cubicBezTo>
                <a:cubicBezTo>
                  <a:pt x="523" y="394"/>
                  <a:pt x="532" y="391"/>
                  <a:pt x="534" y="384"/>
                </a:cubicBezTo>
                <a:cubicBezTo>
                  <a:pt x="637" y="66"/>
                  <a:pt x="637" y="66"/>
                  <a:pt x="637" y="66"/>
                </a:cubicBezTo>
                <a:cubicBezTo>
                  <a:pt x="638" y="61"/>
                  <a:pt x="636" y="57"/>
                  <a:pt x="633" y="54"/>
                </a:cubicBezTo>
                <a:cubicBezTo>
                  <a:pt x="585" y="19"/>
                  <a:pt x="528" y="0"/>
                  <a:pt x="469" y="0"/>
                </a:cubicBezTo>
                <a:cubicBezTo>
                  <a:pt x="469" y="0"/>
                  <a:pt x="125" y="0"/>
                  <a:pt x="15" y="0"/>
                </a:cubicBezTo>
                <a:close/>
              </a:path>
            </a:pathLst>
          </a:cu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69"/>
          <p:cNvSpPr/>
          <p:nvPr/>
        </p:nvSpPr>
        <p:spPr>
          <a:xfrm>
            <a:off x="5316537" y="4664075"/>
            <a:ext cx="3125787" cy="1123950"/>
          </a:xfrm>
          <a:custGeom>
            <a:avLst/>
            <a:gdLst/>
            <a:ahLst/>
            <a:cxnLst/>
            <a:rect l="l" t="t" r="r" b="b"/>
            <a:pathLst>
              <a:path w="682" h="245" extrusionOk="0">
                <a:moveTo>
                  <a:pt x="75" y="238"/>
                </a:moveTo>
                <a:cubicBezTo>
                  <a:pt x="77" y="242"/>
                  <a:pt x="81" y="245"/>
                  <a:pt x="86" y="245"/>
                </a:cubicBezTo>
                <a:cubicBezTo>
                  <a:pt x="407" y="245"/>
                  <a:pt x="407" y="245"/>
                  <a:pt x="407" y="245"/>
                </a:cubicBezTo>
                <a:cubicBezTo>
                  <a:pt x="543" y="245"/>
                  <a:pt x="659" y="145"/>
                  <a:pt x="681" y="12"/>
                </a:cubicBezTo>
                <a:cubicBezTo>
                  <a:pt x="682" y="5"/>
                  <a:pt x="677" y="0"/>
                  <a:pt x="6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3" y="14"/>
                </a:cubicBezTo>
                <a:lnTo>
                  <a:pt x="75" y="238"/>
                </a:ln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69"/>
          <p:cNvSpPr/>
          <p:nvPr/>
        </p:nvSpPr>
        <p:spPr>
          <a:xfrm>
            <a:off x="3743325" y="1093787"/>
            <a:ext cx="2246312" cy="2501900"/>
          </a:xfrm>
          <a:custGeom>
            <a:avLst/>
            <a:gdLst/>
            <a:ahLst/>
            <a:cxnLst/>
            <a:rect l="l" t="t" r="r" b="b"/>
            <a:pathLst>
              <a:path w="490" h="545" extrusionOk="0">
                <a:moveTo>
                  <a:pt x="236" y="2"/>
                </a:moveTo>
                <a:cubicBezTo>
                  <a:pt x="234" y="1"/>
                  <a:pt x="231" y="0"/>
                  <a:pt x="228" y="1"/>
                </a:cubicBezTo>
                <a:cubicBezTo>
                  <a:pt x="97" y="24"/>
                  <a:pt x="0" y="140"/>
                  <a:pt x="0" y="274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540"/>
                  <a:pt x="10" y="545"/>
                  <a:pt x="17" y="540"/>
                </a:cubicBezTo>
                <a:cubicBezTo>
                  <a:pt x="205" y="403"/>
                  <a:pt x="205" y="403"/>
                  <a:pt x="205" y="403"/>
                </a:cubicBezTo>
                <a:cubicBezTo>
                  <a:pt x="484" y="200"/>
                  <a:pt x="484" y="200"/>
                  <a:pt x="484" y="200"/>
                </a:cubicBezTo>
                <a:cubicBezTo>
                  <a:pt x="490" y="196"/>
                  <a:pt x="490" y="187"/>
                  <a:pt x="484" y="183"/>
                </a:cubicBezTo>
                <a:lnTo>
                  <a:pt x="236" y="2"/>
                </a:lnTo>
                <a:close/>
              </a:path>
            </a:pathLst>
          </a:custGeom>
          <a:solidFill>
            <a:srgbClr val="E9F2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69"/>
          <p:cNvSpPr/>
          <p:nvPr/>
        </p:nvSpPr>
        <p:spPr>
          <a:xfrm>
            <a:off x="3743325" y="3081337"/>
            <a:ext cx="1816100" cy="2706687"/>
          </a:xfrm>
          <a:custGeom>
            <a:avLst/>
            <a:gdLst/>
            <a:ahLst/>
            <a:cxnLst/>
            <a:rect l="l" t="t" r="r" b="b"/>
            <a:pathLst>
              <a:path w="396" h="590" extrusionOk="0">
                <a:moveTo>
                  <a:pt x="288" y="590"/>
                </a:moveTo>
                <a:cubicBezTo>
                  <a:pt x="384" y="590"/>
                  <a:pt x="384" y="590"/>
                  <a:pt x="384" y="590"/>
                </a:cubicBezTo>
                <a:cubicBezTo>
                  <a:pt x="391" y="590"/>
                  <a:pt x="396" y="583"/>
                  <a:pt x="394" y="576"/>
                </a:cubicBezTo>
                <a:cubicBezTo>
                  <a:pt x="317" y="337"/>
                  <a:pt x="317" y="337"/>
                  <a:pt x="317" y="337"/>
                </a:cubicBezTo>
                <a:cubicBezTo>
                  <a:pt x="210" y="10"/>
                  <a:pt x="210" y="10"/>
                  <a:pt x="210" y="10"/>
                </a:cubicBezTo>
                <a:cubicBezTo>
                  <a:pt x="208" y="3"/>
                  <a:pt x="199" y="0"/>
                  <a:pt x="193" y="4"/>
                </a:cubicBezTo>
                <a:cubicBezTo>
                  <a:pt x="4" y="142"/>
                  <a:pt x="4" y="142"/>
                  <a:pt x="4" y="142"/>
                </a:cubicBezTo>
                <a:cubicBezTo>
                  <a:pt x="2" y="144"/>
                  <a:pt x="0" y="148"/>
                  <a:pt x="0" y="151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461"/>
                  <a:pt x="129" y="590"/>
                  <a:pt x="288" y="590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69"/>
          <p:cNvSpPr/>
          <p:nvPr/>
        </p:nvSpPr>
        <p:spPr>
          <a:xfrm>
            <a:off x="6815137" y="1450975"/>
            <a:ext cx="619125" cy="739775"/>
          </a:xfrm>
          <a:custGeom>
            <a:avLst/>
            <a:gdLst/>
            <a:ahLst/>
            <a:cxnLst/>
            <a:rect l="l" t="t" r="r" b="b"/>
            <a:pathLst>
              <a:path w="135" h="161" extrusionOk="0">
                <a:moveTo>
                  <a:pt x="91" y="156"/>
                </a:moveTo>
                <a:cubicBezTo>
                  <a:pt x="91" y="159"/>
                  <a:pt x="88" y="161"/>
                  <a:pt x="85" y="161"/>
                </a:cubicBezTo>
                <a:cubicBezTo>
                  <a:pt x="51" y="161"/>
                  <a:pt x="51" y="161"/>
                  <a:pt x="51" y="161"/>
                </a:cubicBezTo>
                <a:cubicBezTo>
                  <a:pt x="48" y="161"/>
                  <a:pt x="45" y="159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3"/>
                  <a:pt x="48" y="150"/>
                  <a:pt x="51" y="150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88" y="150"/>
                  <a:pt x="91" y="153"/>
                  <a:pt x="91" y="156"/>
                </a:cubicBezTo>
                <a:close/>
                <a:moveTo>
                  <a:pt x="91" y="141"/>
                </a:moveTo>
                <a:cubicBezTo>
                  <a:pt x="91" y="138"/>
                  <a:pt x="88" y="135"/>
                  <a:pt x="85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48" y="135"/>
                  <a:pt x="45" y="138"/>
                  <a:pt x="45" y="141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5" y="144"/>
                  <a:pt x="48" y="147"/>
                  <a:pt x="5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8" y="147"/>
                  <a:pt x="91" y="144"/>
                  <a:pt x="91" y="141"/>
                </a:cubicBezTo>
                <a:close/>
                <a:moveTo>
                  <a:pt x="73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63" y="132"/>
                  <a:pt x="63" y="132"/>
                  <a:pt x="63" y="132"/>
                </a:cubicBezTo>
                <a:cubicBezTo>
                  <a:pt x="64" y="132"/>
                  <a:pt x="66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70" y="132"/>
                  <a:pt x="72" y="132"/>
                  <a:pt x="73" y="132"/>
                </a:cubicBezTo>
                <a:lnTo>
                  <a:pt x="73" y="79"/>
                </a:lnTo>
                <a:close/>
                <a:moveTo>
                  <a:pt x="49" y="58"/>
                </a:moveTo>
                <a:cubicBezTo>
                  <a:pt x="45" y="58"/>
                  <a:pt x="41" y="62"/>
                  <a:pt x="41" y="66"/>
                </a:cubicBezTo>
                <a:cubicBezTo>
                  <a:pt x="41" y="70"/>
                  <a:pt x="45" y="74"/>
                  <a:pt x="49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54" y="58"/>
                  <a:pt x="49" y="58"/>
                </a:cubicBezTo>
                <a:close/>
                <a:moveTo>
                  <a:pt x="95" y="66"/>
                </a:moveTo>
                <a:cubicBezTo>
                  <a:pt x="95" y="62"/>
                  <a:pt x="91" y="58"/>
                  <a:pt x="87" y="58"/>
                </a:cubicBezTo>
                <a:cubicBezTo>
                  <a:pt x="82" y="58"/>
                  <a:pt x="79" y="62"/>
                  <a:pt x="79" y="66"/>
                </a:cubicBezTo>
                <a:cubicBezTo>
                  <a:pt x="79" y="74"/>
                  <a:pt x="79" y="74"/>
                  <a:pt x="79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91" y="74"/>
                  <a:pt x="95" y="70"/>
                  <a:pt x="95" y="66"/>
                </a:cubicBezTo>
                <a:close/>
                <a:moveTo>
                  <a:pt x="113" y="51"/>
                </a:moveTo>
                <a:cubicBezTo>
                  <a:pt x="109" y="37"/>
                  <a:pt x="92" y="22"/>
                  <a:pt x="68" y="22"/>
                </a:cubicBezTo>
                <a:cubicBezTo>
                  <a:pt x="44" y="22"/>
                  <a:pt x="27" y="37"/>
                  <a:pt x="23" y="51"/>
                </a:cubicBezTo>
                <a:cubicBezTo>
                  <a:pt x="21" y="62"/>
                  <a:pt x="23" y="73"/>
                  <a:pt x="28" y="83"/>
                </a:cubicBezTo>
                <a:cubicBezTo>
                  <a:pt x="33" y="92"/>
                  <a:pt x="38" y="99"/>
                  <a:pt x="42" y="109"/>
                </a:cubicBezTo>
                <a:cubicBezTo>
                  <a:pt x="44" y="114"/>
                  <a:pt x="45" y="121"/>
                  <a:pt x="46" y="126"/>
                </a:cubicBezTo>
                <a:cubicBezTo>
                  <a:pt x="47" y="131"/>
                  <a:pt x="49" y="132"/>
                  <a:pt x="54" y="132"/>
                </a:cubicBezTo>
                <a:cubicBezTo>
                  <a:pt x="55" y="132"/>
                  <a:pt x="56" y="132"/>
                  <a:pt x="57" y="132"/>
                </a:cubicBezTo>
                <a:cubicBezTo>
                  <a:pt x="57" y="79"/>
                  <a:pt x="57" y="79"/>
                  <a:pt x="57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6" y="79"/>
                  <a:pt x="42" y="78"/>
                  <a:pt x="40" y="75"/>
                </a:cubicBezTo>
                <a:cubicBezTo>
                  <a:pt x="37" y="73"/>
                  <a:pt x="36" y="70"/>
                  <a:pt x="36" y="66"/>
                </a:cubicBezTo>
                <a:cubicBezTo>
                  <a:pt x="36" y="62"/>
                  <a:pt x="37" y="59"/>
                  <a:pt x="40" y="57"/>
                </a:cubicBezTo>
                <a:cubicBezTo>
                  <a:pt x="42" y="54"/>
                  <a:pt x="46" y="53"/>
                  <a:pt x="49" y="53"/>
                </a:cubicBezTo>
                <a:cubicBezTo>
                  <a:pt x="57" y="53"/>
                  <a:pt x="63" y="59"/>
                  <a:pt x="63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74"/>
                  <a:pt x="63" y="74"/>
                  <a:pt x="63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2"/>
                  <a:pt x="75" y="59"/>
                  <a:pt x="77" y="57"/>
                </a:cubicBezTo>
                <a:cubicBezTo>
                  <a:pt x="80" y="54"/>
                  <a:pt x="83" y="53"/>
                  <a:pt x="87" y="53"/>
                </a:cubicBezTo>
                <a:cubicBezTo>
                  <a:pt x="90" y="53"/>
                  <a:pt x="94" y="54"/>
                  <a:pt x="96" y="57"/>
                </a:cubicBezTo>
                <a:cubicBezTo>
                  <a:pt x="99" y="59"/>
                  <a:pt x="100" y="62"/>
                  <a:pt x="100" y="66"/>
                </a:cubicBezTo>
                <a:cubicBezTo>
                  <a:pt x="100" y="70"/>
                  <a:pt x="99" y="73"/>
                  <a:pt x="96" y="75"/>
                </a:cubicBezTo>
                <a:cubicBezTo>
                  <a:pt x="94" y="78"/>
                  <a:pt x="90" y="79"/>
                  <a:pt x="87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80" y="132"/>
                  <a:pt x="81" y="132"/>
                  <a:pt x="82" y="132"/>
                </a:cubicBezTo>
                <a:cubicBezTo>
                  <a:pt x="87" y="132"/>
                  <a:pt x="89" y="131"/>
                  <a:pt x="90" y="126"/>
                </a:cubicBezTo>
                <a:cubicBezTo>
                  <a:pt x="91" y="121"/>
                  <a:pt x="92" y="114"/>
                  <a:pt x="94" y="109"/>
                </a:cubicBezTo>
                <a:cubicBezTo>
                  <a:pt x="98" y="99"/>
                  <a:pt x="103" y="92"/>
                  <a:pt x="108" y="83"/>
                </a:cubicBezTo>
                <a:cubicBezTo>
                  <a:pt x="113" y="73"/>
                  <a:pt x="115" y="62"/>
                  <a:pt x="113" y="51"/>
                </a:cubicBezTo>
                <a:close/>
                <a:moveTo>
                  <a:pt x="73" y="5"/>
                </a:moveTo>
                <a:cubicBezTo>
                  <a:pt x="73" y="2"/>
                  <a:pt x="71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5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1" y="19"/>
                  <a:pt x="73" y="17"/>
                  <a:pt x="73" y="14"/>
                </a:cubicBezTo>
                <a:lnTo>
                  <a:pt x="73" y="5"/>
                </a:lnTo>
                <a:close/>
                <a:moveTo>
                  <a:pt x="100" y="13"/>
                </a:moveTo>
                <a:cubicBezTo>
                  <a:pt x="101" y="10"/>
                  <a:pt x="101" y="7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6" y="5"/>
                  <a:pt x="93" y="6"/>
                  <a:pt x="92" y="8"/>
                </a:cubicBezTo>
                <a:cubicBezTo>
                  <a:pt x="87" y="16"/>
                  <a:pt x="87" y="16"/>
                  <a:pt x="87" y="16"/>
                </a:cubicBezTo>
                <a:cubicBezTo>
                  <a:pt x="86" y="19"/>
                  <a:pt x="87" y="22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24"/>
                  <a:pt x="95" y="23"/>
                  <a:pt x="96" y="21"/>
                </a:cubicBezTo>
                <a:lnTo>
                  <a:pt x="100" y="13"/>
                </a:lnTo>
                <a:close/>
                <a:moveTo>
                  <a:pt x="120" y="29"/>
                </a:moveTo>
                <a:cubicBezTo>
                  <a:pt x="122" y="27"/>
                  <a:pt x="122" y="24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9" y="20"/>
                  <a:pt x="116" y="20"/>
                  <a:pt x="114" y="21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5" y="29"/>
                  <a:pt x="105" y="32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6"/>
                  <a:pt x="111" y="37"/>
                  <a:pt x="113" y="35"/>
                </a:cubicBezTo>
                <a:lnTo>
                  <a:pt x="120" y="29"/>
                </a:lnTo>
                <a:close/>
                <a:moveTo>
                  <a:pt x="131" y="53"/>
                </a:moveTo>
                <a:cubicBezTo>
                  <a:pt x="133" y="52"/>
                  <a:pt x="135" y="50"/>
                  <a:pt x="135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4" y="44"/>
                  <a:pt x="132" y="43"/>
                  <a:pt x="129" y="43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7" y="45"/>
                  <a:pt x="116" y="48"/>
                  <a:pt x="116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7" y="53"/>
                  <a:pt x="119" y="55"/>
                  <a:pt x="122" y="54"/>
                </a:cubicBezTo>
                <a:lnTo>
                  <a:pt x="131" y="53"/>
                </a:lnTo>
                <a:close/>
                <a:moveTo>
                  <a:pt x="129" y="79"/>
                </a:moveTo>
                <a:cubicBezTo>
                  <a:pt x="131" y="80"/>
                  <a:pt x="134" y="78"/>
                  <a:pt x="134" y="75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5" y="73"/>
                  <a:pt x="133" y="70"/>
                  <a:pt x="131" y="69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19" y="67"/>
                  <a:pt x="116" y="69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5" y="74"/>
                  <a:pt x="117" y="77"/>
                  <a:pt x="120" y="77"/>
                </a:cubicBezTo>
                <a:lnTo>
                  <a:pt x="129" y="79"/>
                </a:lnTo>
                <a:close/>
                <a:moveTo>
                  <a:pt x="40" y="21"/>
                </a:moveTo>
                <a:cubicBezTo>
                  <a:pt x="41" y="23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22"/>
                  <a:pt x="49" y="19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6"/>
                  <a:pt x="40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7"/>
                  <a:pt x="34" y="10"/>
                  <a:pt x="35" y="13"/>
                </a:cubicBezTo>
                <a:lnTo>
                  <a:pt x="40" y="21"/>
                </a:lnTo>
                <a:close/>
                <a:moveTo>
                  <a:pt x="22" y="35"/>
                </a:moveTo>
                <a:cubicBezTo>
                  <a:pt x="24" y="37"/>
                  <a:pt x="27" y="36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2"/>
                  <a:pt x="30" y="29"/>
                  <a:pt x="28" y="27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3" y="54"/>
                </a:moveTo>
                <a:cubicBezTo>
                  <a:pt x="16" y="55"/>
                  <a:pt x="19" y="53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0" y="48"/>
                  <a:pt x="18" y="45"/>
                  <a:pt x="15" y="45"/>
                </a:cubicBezTo>
                <a:cubicBezTo>
                  <a:pt x="6" y="43"/>
                  <a:pt x="6" y="43"/>
                  <a:pt x="6" y="43"/>
                </a:cubicBezTo>
                <a:cubicBezTo>
                  <a:pt x="4" y="43"/>
                  <a:pt x="1" y="44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50"/>
                  <a:pt x="2" y="52"/>
                  <a:pt x="5" y="53"/>
                </a:cubicBezTo>
                <a:lnTo>
                  <a:pt x="13" y="54"/>
                </a:lnTo>
                <a:close/>
                <a:moveTo>
                  <a:pt x="16" y="77"/>
                </a:moveTo>
                <a:cubicBezTo>
                  <a:pt x="18" y="77"/>
                  <a:pt x="20" y="74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69"/>
                  <a:pt x="16" y="67"/>
                  <a:pt x="14" y="68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70"/>
                  <a:pt x="0" y="73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1" y="78"/>
                  <a:pt x="4" y="80"/>
                  <a:pt x="7" y="79"/>
                </a:cubicBezTo>
                <a:lnTo>
                  <a:pt x="16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69"/>
          <p:cNvSpPr/>
          <p:nvPr/>
        </p:nvSpPr>
        <p:spPr>
          <a:xfrm>
            <a:off x="4243387" y="4195762"/>
            <a:ext cx="476250" cy="703262"/>
          </a:xfrm>
          <a:custGeom>
            <a:avLst/>
            <a:gdLst/>
            <a:ahLst/>
            <a:cxnLst/>
            <a:rect l="l" t="t" r="r" b="b"/>
            <a:pathLst>
              <a:path w="104" h="153" extrusionOk="0">
                <a:moveTo>
                  <a:pt x="63" y="136"/>
                </a:moveTo>
                <a:cubicBezTo>
                  <a:pt x="63" y="147"/>
                  <a:pt x="63" y="147"/>
                  <a:pt x="63" y="147"/>
                </a:cubicBezTo>
                <a:cubicBezTo>
                  <a:pt x="63" y="150"/>
                  <a:pt x="60" y="153"/>
                  <a:pt x="56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4" y="153"/>
                  <a:pt x="41" y="150"/>
                  <a:pt x="41" y="147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23" y="131"/>
                  <a:pt x="4" y="122"/>
                  <a:pt x="4" y="115"/>
                </a:cubicBezTo>
                <a:cubicBezTo>
                  <a:pt x="4" y="110"/>
                  <a:pt x="7" y="106"/>
                  <a:pt x="7" y="106"/>
                </a:cubicBezTo>
                <a:cubicBezTo>
                  <a:pt x="11" y="101"/>
                  <a:pt x="16" y="100"/>
                  <a:pt x="21" y="103"/>
                </a:cubicBezTo>
                <a:cubicBezTo>
                  <a:pt x="21" y="103"/>
                  <a:pt x="40" y="114"/>
                  <a:pt x="53" y="114"/>
                </a:cubicBezTo>
                <a:cubicBezTo>
                  <a:pt x="72" y="114"/>
                  <a:pt x="79" y="108"/>
                  <a:pt x="79" y="102"/>
                </a:cubicBezTo>
                <a:cubicBezTo>
                  <a:pt x="79" y="98"/>
                  <a:pt x="76" y="92"/>
                  <a:pt x="61" y="89"/>
                </a:cubicBezTo>
                <a:cubicBezTo>
                  <a:pt x="58" y="88"/>
                  <a:pt x="42" y="84"/>
                  <a:pt x="39" y="83"/>
                </a:cubicBezTo>
                <a:cubicBezTo>
                  <a:pt x="18" y="78"/>
                  <a:pt x="0" y="70"/>
                  <a:pt x="0" y="50"/>
                </a:cubicBezTo>
                <a:cubicBezTo>
                  <a:pt x="0" y="34"/>
                  <a:pt x="14" y="20"/>
                  <a:pt x="41" y="17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3"/>
                  <a:pt x="44" y="0"/>
                  <a:pt x="48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3" y="3"/>
                  <a:pt x="63" y="6"/>
                </a:cubicBezTo>
                <a:cubicBezTo>
                  <a:pt x="63" y="18"/>
                  <a:pt x="63" y="18"/>
                  <a:pt x="63" y="18"/>
                </a:cubicBezTo>
                <a:cubicBezTo>
                  <a:pt x="80" y="21"/>
                  <a:pt x="96" y="31"/>
                  <a:pt x="96" y="38"/>
                </a:cubicBezTo>
                <a:cubicBezTo>
                  <a:pt x="96" y="43"/>
                  <a:pt x="91" y="48"/>
                  <a:pt x="91" y="48"/>
                </a:cubicBezTo>
                <a:cubicBezTo>
                  <a:pt x="86" y="52"/>
                  <a:pt x="83" y="52"/>
                  <a:pt x="78" y="48"/>
                </a:cubicBezTo>
                <a:cubicBezTo>
                  <a:pt x="78" y="48"/>
                  <a:pt x="64" y="38"/>
                  <a:pt x="51" y="38"/>
                </a:cubicBezTo>
                <a:cubicBezTo>
                  <a:pt x="32" y="38"/>
                  <a:pt x="25" y="44"/>
                  <a:pt x="25" y="50"/>
                </a:cubicBezTo>
                <a:cubicBezTo>
                  <a:pt x="25" y="55"/>
                  <a:pt x="30" y="58"/>
                  <a:pt x="49" y="63"/>
                </a:cubicBezTo>
                <a:cubicBezTo>
                  <a:pt x="52" y="63"/>
                  <a:pt x="65" y="67"/>
                  <a:pt x="68" y="67"/>
                </a:cubicBezTo>
                <a:cubicBezTo>
                  <a:pt x="92" y="73"/>
                  <a:pt x="104" y="86"/>
                  <a:pt x="104" y="101"/>
                </a:cubicBezTo>
                <a:cubicBezTo>
                  <a:pt x="104" y="118"/>
                  <a:pt x="91" y="133"/>
                  <a:pt x="63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69"/>
          <p:cNvSpPr/>
          <p:nvPr/>
        </p:nvSpPr>
        <p:spPr>
          <a:xfrm>
            <a:off x="4294187" y="1795462"/>
            <a:ext cx="663575" cy="555625"/>
          </a:xfrm>
          <a:custGeom>
            <a:avLst/>
            <a:gdLst/>
            <a:ahLst/>
            <a:cxnLst/>
            <a:rect l="l" t="t" r="r" b="b"/>
            <a:pathLst>
              <a:path w="145" h="121" extrusionOk="0">
                <a:moveTo>
                  <a:pt x="19" y="99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5" y="61"/>
                  <a:pt x="37" y="64"/>
                  <a:pt x="37" y="66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102"/>
                  <a:pt x="35" y="104"/>
                  <a:pt x="32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1" y="104"/>
                  <a:pt x="19" y="102"/>
                  <a:pt x="19" y="99"/>
                </a:cubicBezTo>
                <a:close/>
                <a:moveTo>
                  <a:pt x="53" y="50"/>
                </a:moveTo>
                <a:cubicBezTo>
                  <a:pt x="50" y="50"/>
                  <a:pt x="48" y="52"/>
                  <a:pt x="48" y="55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102"/>
                  <a:pt x="50" y="104"/>
                  <a:pt x="53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4" y="104"/>
                  <a:pt x="66" y="102"/>
                  <a:pt x="66" y="99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2"/>
                  <a:pt x="64" y="50"/>
                  <a:pt x="61" y="50"/>
                </a:cubicBezTo>
                <a:lnTo>
                  <a:pt x="53" y="50"/>
                </a:lnTo>
                <a:close/>
                <a:moveTo>
                  <a:pt x="82" y="40"/>
                </a:moveTo>
                <a:cubicBezTo>
                  <a:pt x="79" y="40"/>
                  <a:pt x="77" y="42"/>
                  <a:pt x="77" y="45"/>
                </a:cubicBezTo>
                <a:cubicBezTo>
                  <a:pt x="77" y="99"/>
                  <a:pt x="77" y="99"/>
                  <a:pt x="77" y="99"/>
                </a:cubicBezTo>
                <a:cubicBezTo>
                  <a:pt x="77" y="102"/>
                  <a:pt x="79" y="104"/>
                  <a:pt x="82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2" y="104"/>
                  <a:pt x="95" y="102"/>
                  <a:pt x="95" y="9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2" y="40"/>
                  <a:pt x="90" y="40"/>
                </a:cubicBezTo>
                <a:lnTo>
                  <a:pt x="82" y="40"/>
                </a:lnTo>
                <a:close/>
                <a:moveTo>
                  <a:pt x="111" y="30"/>
                </a:moveTo>
                <a:cubicBezTo>
                  <a:pt x="108" y="30"/>
                  <a:pt x="106" y="32"/>
                  <a:pt x="106" y="34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06" y="102"/>
                  <a:pt x="108" y="104"/>
                  <a:pt x="111" y="104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21" y="104"/>
                  <a:pt x="124" y="102"/>
                  <a:pt x="124" y="99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2"/>
                  <a:pt x="121" y="30"/>
                  <a:pt x="119" y="30"/>
                </a:cubicBezTo>
                <a:lnTo>
                  <a:pt x="111" y="30"/>
                </a:lnTo>
                <a:close/>
                <a:moveTo>
                  <a:pt x="22" y="49"/>
                </a:moveTo>
                <a:cubicBezTo>
                  <a:pt x="52" y="43"/>
                  <a:pt x="81" y="32"/>
                  <a:pt x="107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9" y="7"/>
                  <a:pt x="119" y="7"/>
                  <a:pt x="119" y="7"/>
                </a:cubicBezTo>
                <a:cubicBezTo>
                  <a:pt x="102" y="6"/>
                  <a:pt x="102" y="6"/>
                  <a:pt x="102" y="6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79" y="26"/>
                  <a:pt x="51" y="37"/>
                  <a:pt x="21" y="42"/>
                </a:cubicBezTo>
                <a:lnTo>
                  <a:pt x="22" y="49"/>
                </a:lnTo>
                <a:close/>
                <a:moveTo>
                  <a:pt x="145" y="113"/>
                </a:moveTo>
                <a:cubicBezTo>
                  <a:pt x="130" y="104"/>
                  <a:pt x="130" y="104"/>
                  <a:pt x="130" y="104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21"/>
                  <a:pt x="130" y="121"/>
                  <a:pt x="130" y="121"/>
                </a:cubicBezTo>
                <a:lnTo>
                  <a:pt x="145" y="113"/>
                </a:ln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69"/>
          <p:cNvSpPr/>
          <p:nvPr/>
        </p:nvSpPr>
        <p:spPr>
          <a:xfrm>
            <a:off x="6392862" y="4981575"/>
            <a:ext cx="839787" cy="558800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46" y="12"/>
                </a:moveTo>
                <a:cubicBezTo>
                  <a:pt x="163" y="54"/>
                  <a:pt x="163" y="54"/>
                  <a:pt x="163" y="54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0" y="54"/>
                  <a:pt x="96" y="24"/>
                  <a:pt x="93" y="24"/>
                </a:cubicBezTo>
                <a:cubicBezTo>
                  <a:pt x="90" y="24"/>
                  <a:pt x="80" y="27"/>
                  <a:pt x="79" y="28"/>
                </a:cubicBezTo>
                <a:cubicBezTo>
                  <a:pt x="79" y="28"/>
                  <a:pt x="72" y="30"/>
                  <a:pt x="66" y="30"/>
                </a:cubicBezTo>
                <a:cubicBezTo>
                  <a:pt x="64" y="30"/>
                  <a:pt x="62" y="29"/>
                  <a:pt x="60" y="29"/>
                </a:cubicBezTo>
                <a:cubicBezTo>
                  <a:pt x="59" y="28"/>
                  <a:pt x="58" y="27"/>
                  <a:pt x="58" y="25"/>
                </a:cubicBezTo>
                <a:cubicBezTo>
                  <a:pt x="58" y="23"/>
                  <a:pt x="61" y="21"/>
                  <a:pt x="62" y="20"/>
                </a:cubicBezTo>
                <a:cubicBezTo>
                  <a:pt x="71" y="16"/>
                  <a:pt x="95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4" y="6"/>
                  <a:pt x="141" y="11"/>
                  <a:pt x="146" y="12"/>
                </a:cubicBezTo>
                <a:close/>
                <a:moveTo>
                  <a:pt x="161" y="0"/>
                </a:moveTo>
                <a:cubicBezTo>
                  <a:pt x="160" y="0"/>
                  <a:pt x="159" y="0"/>
                  <a:pt x="159" y="0"/>
                </a:cubicBezTo>
                <a:cubicBezTo>
                  <a:pt x="152" y="3"/>
                  <a:pt x="152" y="3"/>
                  <a:pt x="152" y="3"/>
                </a:cubicBezTo>
                <a:cubicBezTo>
                  <a:pt x="151" y="3"/>
                  <a:pt x="150" y="4"/>
                  <a:pt x="149" y="6"/>
                </a:cubicBezTo>
                <a:cubicBezTo>
                  <a:pt x="149" y="7"/>
                  <a:pt x="149" y="8"/>
                  <a:pt x="149" y="9"/>
                </a:cubicBezTo>
                <a:cubicBezTo>
                  <a:pt x="167" y="54"/>
                  <a:pt x="167" y="54"/>
                  <a:pt x="167" y="54"/>
                </a:cubicBezTo>
                <a:cubicBezTo>
                  <a:pt x="168" y="56"/>
                  <a:pt x="171" y="57"/>
                  <a:pt x="173" y="5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1" y="53"/>
                  <a:pt x="182" y="52"/>
                  <a:pt x="183" y="51"/>
                </a:cubicBezTo>
                <a:cubicBezTo>
                  <a:pt x="183" y="50"/>
                  <a:pt x="183" y="49"/>
                  <a:pt x="183" y="47"/>
                </a:cubicBezTo>
                <a:cubicBezTo>
                  <a:pt x="165" y="3"/>
                  <a:pt x="165" y="3"/>
                  <a:pt x="165" y="3"/>
                </a:cubicBezTo>
                <a:cubicBezTo>
                  <a:pt x="164" y="1"/>
                  <a:pt x="163" y="0"/>
                  <a:pt x="161" y="0"/>
                </a:cubicBezTo>
                <a:close/>
                <a:moveTo>
                  <a:pt x="0" y="61"/>
                </a:moveTo>
                <a:cubicBezTo>
                  <a:pt x="0" y="62"/>
                  <a:pt x="0" y="63"/>
                  <a:pt x="1" y="64"/>
                </a:cubicBezTo>
                <a:cubicBezTo>
                  <a:pt x="2" y="65"/>
                  <a:pt x="3" y="66"/>
                  <a:pt x="4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7"/>
                  <a:pt x="17" y="65"/>
                  <a:pt x="17" y="6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8"/>
                  <a:pt x="4" y="11"/>
                </a:cubicBezTo>
                <a:lnTo>
                  <a:pt x="0" y="61"/>
                </a:lnTo>
                <a:close/>
                <a:moveTo>
                  <a:pt x="75" y="105"/>
                </a:moveTo>
                <a:cubicBezTo>
                  <a:pt x="75" y="104"/>
                  <a:pt x="74" y="102"/>
                  <a:pt x="72" y="101"/>
                </a:cubicBezTo>
                <a:cubicBezTo>
                  <a:pt x="69" y="98"/>
                  <a:pt x="66" y="99"/>
                  <a:pt x="63" y="102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2" y="116"/>
                  <a:pt x="56" y="119"/>
                  <a:pt x="57" y="120"/>
                </a:cubicBezTo>
                <a:cubicBezTo>
                  <a:pt x="59" y="122"/>
                  <a:pt x="60" y="122"/>
                  <a:pt x="62" y="122"/>
                </a:cubicBezTo>
                <a:cubicBezTo>
                  <a:pt x="63" y="122"/>
                  <a:pt x="65" y="121"/>
                  <a:pt x="67" y="119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75" y="109"/>
                  <a:pt x="76" y="107"/>
                  <a:pt x="75" y="105"/>
                </a:cubicBezTo>
                <a:close/>
                <a:moveTo>
                  <a:pt x="40" y="103"/>
                </a:moveTo>
                <a:cubicBezTo>
                  <a:pt x="37" y="106"/>
                  <a:pt x="38" y="108"/>
                  <a:pt x="42" y="112"/>
                </a:cubicBezTo>
                <a:cubicBezTo>
                  <a:pt x="45" y="114"/>
                  <a:pt x="48" y="114"/>
                  <a:pt x="51" y="11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95"/>
                  <a:pt x="60" y="91"/>
                  <a:pt x="58" y="90"/>
                </a:cubicBezTo>
                <a:cubicBezTo>
                  <a:pt x="55" y="87"/>
                  <a:pt x="52" y="88"/>
                  <a:pt x="49" y="9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8"/>
                  <a:pt x="44" y="98"/>
                  <a:pt x="44" y="98"/>
                </a:cubicBezTo>
                <a:lnTo>
                  <a:pt x="40" y="103"/>
                </a:lnTo>
                <a:close/>
                <a:moveTo>
                  <a:pt x="27" y="90"/>
                </a:moveTo>
                <a:cubicBezTo>
                  <a:pt x="26" y="92"/>
                  <a:pt x="25" y="94"/>
                  <a:pt x="25" y="95"/>
                </a:cubicBezTo>
                <a:cubicBezTo>
                  <a:pt x="26" y="97"/>
                  <a:pt x="27" y="99"/>
                  <a:pt x="28" y="100"/>
                </a:cubicBezTo>
                <a:cubicBezTo>
                  <a:pt x="31" y="102"/>
                  <a:pt x="35" y="102"/>
                  <a:pt x="37" y="99"/>
                </a:cubicBezTo>
                <a:cubicBezTo>
                  <a:pt x="47" y="87"/>
                  <a:pt x="47" y="87"/>
                  <a:pt x="47" y="87"/>
                </a:cubicBezTo>
                <a:cubicBezTo>
                  <a:pt x="49" y="85"/>
                  <a:pt x="49" y="84"/>
                  <a:pt x="49" y="82"/>
                </a:cubicBezTo>
                <a:cubicBezTo>
                  <a:pt x="48" y="80"/>
                  <a:pt x="47" y="79"/>
                  <a:pt x="46" y="77"/>
                </a:cubicBezTo>
                <a:cubicBezTo>
                  <a:pt x="43" y="75"/>
                  <a:pt x="39" y="75"/>
                  <a:pt x="37" y="79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1" y="85"/>
                  <a:pt x="31" y="85"/>
                  <a:pt x="31" y="85"/>
                </a:cubicBezTo>
                <a:lnTo>
                  <a:pt x="27" y="90"/>
                </a:lnTo>
                <a:close/>
                <a:moveTo>
                  <a:pt x="25" y="86"/>
                </a:moveTo>
                <a:cubicBezTo>
                  <a:pt x="34" y="75"/>
                  <a:pt x="34" y="75"/>
                  <a:pt x="34" y="75"/>
                </a:cubicBezTo>
                <a:cubicBezTo>
                  <a:pt x="38" y="70"/>
                  <a:pt x="35" y="66"/>
                  <a:pt x="33" y="65"/>
                </a:cubicBezTo>
                <a:cubicBezTo>
                  <a:pt x="30" y="62"/>
                  <a:pt x="27" y="63"/>
                  <a:pt x="24" y="66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0" y="71"/>
                  <a:pt x="20" y="71"/>
                  <a:pt x="20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8"/>
                  <a:pt x="14" y="79"/>
                  <a:pt x="14" y="81"/>
                </a:cubicBezTo>
                <a:cubicBezTo>
                  <a:pt x="14" y="83"/>
                  <a:pt x="15" y="84"/>
                  <a:pt x="16" y="85"/>
                </a:cubicBezTo>
                <a:cubicBezTo>
                  <a:pt x="18" y="86"/>
                  <a:pt x="19" y="87"/>
                  <a:pt x="21" y="87"/>
                </a:cubicBezTo>
                <a:cubicBezTo>
                  <a:pt x="23" y="87"/>
                  <a:pt x="24" y="87"/>
                  <a:pt x="25" y="86"/>
                </a:cubicBezTo>
                <a:close/>
                <a:moveTo>
                  <a:pt x="139" y="76"/>
                </a:moveTo>
                <a:cubicBezTo>
                  <a:pt x="141" y="74"/>
                  <a:pt x="142" y="70"/>
                  <a:pt x="138" y="66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17" y="48"/>
                  <a:pt x="97" y="31"/>
                  <a:pt x="92" y="28"/>
                </a:cubicBezTo>
                <a:cubicBezTo>
                  <a:pt x="90" y="29"/>
                  <a:pt x="85" y="30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2"/>
                  <a:pt x="73" y="34"/>
                  <a:pt x="66" y="34"/>
                </a:cubicBezTo>
                <a:cubicBezTo>
                  <a:pt x="63" y="34"/>
                  <a:pt x="60" y="34"/>
                  <a:pt x="58" y="32"/>
                </a:cubicBezTo>
                <a:cubicBezTo>
                  <a:pt x="54" y="30"/>
                  <a:pt x="54" y="27"/>
                  <a:pt x="54" y="25"/>
                </a:cubicBezTo>
                <a:cubicBezTo>
                  <a:pt x="54" y="21"/>
                  <a:pt x="57" y="18"/>
                  <a:pt x="60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2"/>
                  <a:pt x="22" y="62"/>
                  <a:pt x="22" y="62"/>
                </a:cubicBezTo>
                <a:cubicBezTo>
                  <a:pt x="24" y="60"/>
                  <a:pt x="27" y="59"/>
                  <a:pt x="29" y="59"/>
                </a:cubicBezTo>
                <a:cubicBezTo>
                  <a:pt x="32" y="59"/>
                  <a:pt x="34" y="60"/>
                  <a:pt x="36" y="62"/>
                </a:cubicBezTo>
                <a:cubicBezTo>
                  <a:pt x="39" y="64"/>
                  <a:pt x="41" y="68"/>
                  <a:pt x="40" y="72"/>
                </a:cubicBezTo>
                <a:cubicBezTo>
                  <a:pt x="43" y="71"/>
                  <a:pt x="46" y="72"/>
                  <a:pt x="49" y="74"/>
                </a:cubicBezTo>
                <a:cubicBezTo>
                  <a:pt x="52" y="77"/>
                  <a:pt x="54" y="80"/>
                  <a:pt x="53" y="84"/>
                </a:cubicBezTo>
                <a:cubicBezTo>
                  <a:pt x="56" y="84"/>
                  <a:pt x="59" y="85"/>
                  <a:pt x="61" y="87"/>
                </a:cubicBezTo>
                <a:cubicBezTo>
                  <a:pt x="64" y="89"/>
                  <a:pt x="66" y="92"/>
                  <a:pt x="66" y="95"/>
                </a:cubicBezTo>
                <a:cubicBezTo>
                  <a:pt x="69" y="95"/>
                  <a:pt x="72" y="95"/>
                  <a:pt x="75" y="98"/>
                </a:cubicBezTo>
                <a:cubicBezTo>
                  <a:pt x="79" y="101"/>
                  <a:pt x="81" y="106"/>
                  <a:pt x="79" y="110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2" y="113"/>
                  <a:pt x="82" y="113"/>
                  <a:pt x="83" y="113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4" y="114"/>
                  <a:pt x="85" y="114"/>
                  <a:pt x="86" y="114"/>
                </a:cubicBezTo>
                <a:cubicBezTo>
                  <a:pt x="89" y="114"/>
                  <a:pt x="90" y="113"/>
                  <a:pt x="91" y="112"/>
                </a:cubicBezTo>
                <a:cubicBezTo>
                  <a:pt x="93" y="109"/>
                  <a:pt x="95" y="107"/>
                  <a:pt x="92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5" y="90"/>
                  <a:pt x="75" y="89"/>
                </a:cubicBezTo>
                <a:cubicBezTo>
                  <a:pt x="75" y="89"/>
                  <a:pt x="76" y="88"/>
                  <a:pt x="76" y="87"/>
                </a:cubicBezTo>
                <a:cubicBezTo>
                  <a:pt x="77" y="86"/>
                  <a:pt x="78" y="86"/>
                  <a:pt x="79" y="87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1" y="105"/>
                  <a:pt x="102" y="105"/>
                  <a:pt x="103" y="105"/>
                </a:cubicBezTo>
                <a:cubicBezTo>
                  <a:pt x="105" y="105"/>
                  <a:pt x="107" y="104"/>
                  <a:pt x="109" y="102"/>
                </a:cubicBezTo>
                <a:cubicBezTo>
                  <a:pt x="110" y="101"/>
                  <a:pt x="110" y="99"/>
                  <a:pt x="110" y="98"/>
                </a:cubicBezTo>
                <a:cubicBezTo>
                  <a:pt x="110" y="96"/>
                  <a:pt x="109" y="94"/>
                  <a:pt x="107" y="93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94" y="81"/>
                  <a:pt x="94" y="81"/>
                  <a:pt x="94" y="81"/>
                </a:cubicBezTo>
                <a:cubicBezTo>
                  <a:pt x="93" y="81"/>
                  <a:pt x="93" y="80"/>
                  <a:pt x="93" y="80"/>
                </a:cubicBezTo>
                <a:cubicBezTo>
                  <a:pt x="93" y="79"/>
                  <a:pt x="93" y="79"/>
                  <a:pt x="93" y="78"/>
                </a:cubicBezTo>
                <a:cubicBezTo>
                  <a:pt x="94" y="77"/>
                  <a:pt x="96" y="77"/>
                  <a:pt x="97" y="78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17" y="94"/>
                  <a:pt x="118" y="94"/>
                  <a:pt x="120" y="94"/>
                </a:cubicBezTo>
                <a:cubicBezTo>
                  <a:pt x="122" y="94"/>
                  <a:pt x="124" y="93"/>
                  <a:pt x="126" y="91"/>
                </a:cubicBezTo>
                <a:cubicBezTo>
                  <a:pt x="127" y="89"/>
                  <a:pt x="128" y="88"/>
                  <a:pt x="128" y="86"/>
                </a:cubicBezTo>
                <a:cubicBezTo>
                  <a:pt x="127" y="84"/>
                  <a:pt x="126" y="83"/>
                  <a:pt x="125" y="81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09" y="68"/>
                  <a:pt x="108" y="66"/>
                  <a:pt x="109" y="65"/>
                </a:cubicBezTo>
                <a:cubicBezTo>
                  <a:pt x="110" y="64"/>
                  <a:pt x="112" y="64"/>
                  <a:pt x="113" y="65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32" y="81"/>
                  <a:pt x="136" y="80"/>
                  <a:pt x="1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69"/>
          <p:cNvSpPr/>
          <p:nvPr/>
        </p:nvSpPr>
        <p:spPr>
          <a:xfrm>
            <a:off x="7531100" y="3654425"/>
            <a:ext cx="646112" cy="582612"/>
          </a:xfrm>
          <a:custGeom>
            <a:avLst/>
            <a:gdLst/>
            <a:ahLst/>
            <a:cxnLst/>
            <a:rect l="l" t="t" r="r" b="b"/>
            <a:pathLst>
              <a:path w="141" h="127" extrusionOk="0">
                <a:moveTo>
                  <a:pt x="96" y="17"/>
                </a:moveTo>
                <a:cubicBezTo>
                  <a:pt x="87" y="17"/>
                  <a:pt x="87" y="17"/>
                  <a:pt x="87" y="17"/>
                </a:cubicBezTo>
                <a:cubicBezTo>
                  <a:pt x="87" y="12"/>
                  <a:pt x="83" y="8"/>
                  <a:pt x="78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8" y="8"/>
                  <a:pt x="54" y="12"/>
                  <a:pt x="53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8"/>
                  <a:pt x="52" y="0"/>
                  <a:pt x="6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5" y="8"/>
                  <a:pt x="96" y="17"/>
                </a:cubicBezTo>
                <a:close/>
                <a:moveTo>
                  <a:pt x="21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2"/>
                  <a:pt x="60" y="58"/>
                  <a:pt x="63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62"/>
                  <a:pt x="84" y="65"/>
                </a:cubicBezTo>
                <a:cubicBezTo>
                  <a:pt x="84" y="71"/>
                  <a:pt x="84" y="71"/>
                  <a:pt x="84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30" y="71"/>
                  <a:pt x="139" y="62"/>
                  <a:pt x="141" y="50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29"/>
                  <a:pt x="134" y="21"/>
                  <a:pt x="124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39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62"/>
                  <a:pt x="10" y="71"/>
                  <a:pt x="21" y="71"/>
                </a:cubicBezTo>
                <a:close/>
                <a:moveTo>
                  <a:pt x="120" y="76"/>
                </a:moveTo>
                <a:cubicBezTo>
                  <a:pt x="84" y="76"/>
                  <a:pt x="84" y="76"/>
                  <a:pt x="84" y="76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5"/>
                  <a:pt x="81" y="88"/>
                  <a:pt x="77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0" y="88"/>
                  <a:pt x="57" y="85"/>
                  <a:pt x="57" y="81"/>
                </a:cubicBezTo>
                <a:cubicBezTo>
                  <a:pt x="57" y="76"/>
                  <a:pt x="57" y="76"/>
                  <a:pt x="57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12" y="76"/>
                  <a:pt x="4" y="72"/>
                  <a:pt x="0" y="6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8"/>
                  <a:pt x="7" y="127"/>
                  <a:pt x="16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13" y="127"/>
                  <a:pt x="113" y="127"/>
                  <a:pt x="113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34" y="127"/>
                  <a:pt x="141" y="118"/>
                  <a:pt x="141" y="108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6" y="72"/>
                  <a:pt x="128" y="76"/>
                  <a:pt x="120" y="76"/>
                </a:cubicBezTo>
                <a:close/>
                <a:moveTo>
                  <a:pt x="77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2" y="64"/>
                  <a:pt x="61" y="65"/>
                  <a:pt x="61" y="6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81"/>
                  <a:pt x="61" y="81"/>
                  <a:pt x="61" y="81"/>
                </a:cubicBezTo>
                <a:cubicBezTo>
                  <a:pt x="61" y="82"/>
                  <a:pt x="62" y="84"/>
                  <a:pt x="64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8" y="84"/>
                  <a:pt x="79" y="82"/>
                  <a:pt x="79" y="81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65"/>
                  <a:pt x="78" y="64"/>
                  <a:pt x="77" y="64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D8B40A14-9817-444C-B75F-101270B98BC9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03EFE1AB-5FA0-4E6C-8C7F-CECB6FDCDB8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E1135F99-9F82-48CC-95DA-7BEAA9F0126D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642F5A00-AB97-4C4C-A786-F9E55F2009C6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524968EC-0145-4BBD-B73A-2185310B896A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183A6CC1-837D-4CB2-B0D0-B6280A5B6E5E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19C0A7CD-B857-49BF-9452-F32DFF9EA741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DD7930E6-DDF7-4571-AFE7-9E1506BA2C5F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07FC8C75-7D3C-4C33-9029-7D994F36406A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066F300B-C4B7-4935-A7CE-07CE809B7EF6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70"/>
          <p:cNvSpPr/>
          <p:nvPr/>
        </p:nvSpPr>
        <p:spPr>
          <a:xfrm>
            <a:off x="4219575" y="920750"/>
            <a:ext cx="2738437" cy="2020887"/>
          </a:xfrm>
          <a:custGeom>
            <a:avLst/>
            <a:gdLst/>
            <a:ahLst/>
            <a:cxnLst/>
            <a:rect l="l" t="t" r="r" b="b"/>
            <a:pathLst>
              <a:path w="621" h="458" extrusionOk="0">
                <a:moveTo>
                  <a:pt x="593" y="101"/>
                </a:moveTo>
                <a:cubicBezTo>
                  <a:pt x="579" y="72"/>
                  <a:pt x="561" y="53"/>
                  <a:pt x="548" y="42"/>
                </a:cubicBezTo>
                <a:cubicBezTo>
                  <a:pt x="535" y="33"/>
                  <a:pt x="535" y="33"/>
                  <a:pt x="535" y="33"/>
                </a:cubicBezTo>
                <a:cubicBezTo>
                  <a:pt x="534" y="32"/>
                  <a:pt x="533" y="32"/>
                  <a:pt x="533" y="32"/>
                </a:cubicBezTo>
                <a:cubicBezTo>
                  <a:pt x="528" y="29"/>
                  <a:pt x="528" y="29"/>
                  <a:pt x="528" y="29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00" y="10"/>
                  <a:pt x="465" y="0"/>
                  <a:pt x="427" y="0"/>
                </a:cubicBezTo>
                <a:cubicBezTo>
                  <a:pt x="387" y="0"/>
                  <a:pt x="349" y="11"/>
                  <a:pt x="321" y="32"/>
                </a:cubicBezTo>
                <a:cubicBezTo>
                  <a:pt x="0" y="265"/>
                  <a:pt x="0" y="265"/>
                  <a:pt x="0" y="265"/>
                </a:cubicBezTo>
                <a:cubicBezTo>
                  <a:pt x="5" y="265"/>
                  <a:pt x="10" y="264"/>
                  <a:pt x="16" y="264"/>
                </a:cubicBezTo>
                <a:cubicBezTo>
                  <a:pt x="75" y="264"/>
                  <a:pt x="123" y="280"/>
                  <a:pt x="125" y="280"/>
                </a:cubicBezTo>
                <a:cubicBezTo>
                  <a:pt x="125" y="281"/>
                  <a:pt x="125" y="281"/>
                  <a:pt x="125" y="281"/>
                </a:cubicBezTo>
                <a:cubicBezTo>
                  <a:pt x="374" y="373"/>
                  <a:pt x="374" y="373"/>
                  <a:pt x="374" y="373"/>
                </a:cubicBezTo>
                <a:cubicBezTo>
                  <a:pt x="611" y="458"/>
                  <a:pt x="611" y="458"/>
                  <a:pt x="611" y="458"/>
                </a:cubicBezTo>
                <a:cubicBezTo>
                  <a:pt x="617" y="219"/>
                  <a:pt x="617" y="219"/>
                  <a:pt x="617" y="219"/>
                </a:cubicBezTo>
                <a:cubicBezTo>
                  <a:pt x="617" y="219"/>
                  <a:pt x="621" y="158"/>
                  <a:pt x="593" y="101"/>
                </a:cubicBezTo>
                <a:close/>
              </a:path>
            </a:pathLst>
          </a:custGeom>
          <a:solidFill>
            <a:srgbClr val="FF3D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70"/>
          <p:cNvSpPr/>
          <p:nvPr/>
        </p:nvSpPr>
        <p:spPr>
          <a:xfrm>
            <a:off x="4149725" y="3678237"/>
            <a:ext cx="2578100" cy="2266950"/>
          </a:xfrm>
          <a:custGeom>
            <a:avLst/>
            <a:gdLst/>
            <a:ahLst/>
            <a:cxnLst/>
            <a:rect l="l" t="t" r="r" b="b"/>
            <a:pathLst>
              <a:path w="585" h="514" extrusionOk="0">
                <a:moveTo>
                  <a:pt x="190" y="514"/>
                </a:moveTo>
                <a:cubicBezTo>
                  <a:pt x="585" y="514"/>
                  <a:pt x="585" y="514"/>
                  <a:pt x="585" y="514"/>
                </a:cubicBezTo>
                <a:cubicBezTo>
                  <a:pt x="528" y="481"/>
                  <a:pt x="495" y="430"/>
                  <a:pt x="494" y="428"/>
                </a:cubicBezTo>
                <a:cubicBezTo>
                  <a:pt x="358" y="209"/>
                  <a:pt x="358" y="209"/>
                  <a:pt x="358" y="209"/>
                </a:cubicBezTo>
                <a:cubicBezTo>
                  <a:pt x="217" y="0"/>
                  <a:pt x="217" y="0"/>
                  <a:pt x="217" y="0"/>
                </a:cubicBezTo>
                <a:cubicBezTo>
                  <a:pt x="60" y="188"/>
                  <a:pt x="60" y="188"/>
                  <a:pt x="60" y="188"/>
                </a:cubicBezTo>
                <a:cubicBezTo>
                  <a:pt x="58" y="191"/>
                  <a:pt x="22" y="238"/>
                  <a:pt x="10" y="298"/>
                </a:cubicBezTo>
                <a:cubicBezTo>
                  <a:pt x="0" y="345"/>
                  <a:pt x="18" y="390"/>
                  <a:pt x="18" y="391"/>
                </a:cubicBezTo>
                <a:cubicBezTo>
                  <a:pt x="20" y="395"/>
                  <a:pt x="20" y="395"/>
                  <a:pt x="20" y="395"/>
                </a:cubicBezTo>
                <a:cubicBezTo>
                  <a:pt x="20" y="396"/>
                  <a:pt x="20" y="396"/>
                  <a:pt x="20" y="396"/>
                </a:cubicBezTo>
                <a:cubicBezTo>
                  <a:pt x="45" y="461"/>
                  <a:pt x="120" y="514"/>
                  <a:pt x="190" y="514"/>
                </a:cubicBezTo>
                <a:close/>
              </a:path>
            </a:pathLst>
          </a:custGeom>
          <a:solidFill>
            <a:srgbClr val="9DB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70"/>
          <p:cNvSpPr/>
          <p:nvPr/>
        </p:nvSpPr>
        <p:spPr>
          <a:xfrm>
            <a:off x="6965950" y="1349375"/>
            <a:ext cx="1798637" cy="2795587"/>
          </a:xfrm>
          <a:custGeom>
            <a:avLst/>
            <a:gdLst/>
            <a:ahLst/>
            <a:cxnLst/>
            <a:rect l="l" t="t" r="r" b="b"/>
            <a:pathLst>
              <a:path w="408" h="634" extrusionOk="0">
                <a:moveTo>
                  <a:pt x="338" y="514"/>
                </a:moveTo>
                <a:cubicBezTo>
                  <a:pt x="370" y="481"/>
                  <a:pt x="384" y="442"/>
                  <a:pt x="386" y="435"/>
                </a:cubicBezTo>
                <a:cubicBezTo>
                  <a:pt x="408" y="367"/>
                  <a:pt x="378" y="275"/>
                  <a:pt x="320" y="233"/>
                </a:cubicBezTo>
                <a:cubicBezTo>
                  <a:pt x="0" y="0"/>
                  <a:pt x="0" y="0"/>
                  <a:pt x="0" y="0"/>
                </a:cubicBezTo>
                <a:cubicBezTo>
                  <a:pt x="26" y="60"/>
                  <a:pt x="24" y="118"/>
                  <a:pt x="23" y="124"/>
                </a:cubicBezTo>
                <a:cubicBezTo>
                  <a:pt x="16" y="382"/>
                  <a:pt x="16" y="382"/>
                  <a:pt x="16" y="382"/>
                </a:cubicBezTo>
                <a:cubicBezTo>
                  <a:pt x="8" y="634"/>
                  <a:pt x="8" y="634"/>
                  <a:pt x="8" y="634"/>
                </a:cubicBezTo>
                <a:cubicBezTo>
                  <a:pt x="235" y="573"/>
                  <a:pt x="235" y="573"/>
                  <a:pt x="235" y="573"/>
                </a:cubicBezTo>
                <a:cubicBezTo>
                  <a:pt x="235" y="572"/>
                  <a:pt x="295" y="559"/>
                  <a:pt x="338" y="514"/>
                </a:cubicBezTo>
                <a:close/>
              </a:path>
            </a:pathLst>
          </a:custGeom>
          <a:solidFill>
            <a:srgbClr val="DAEA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70"/>
          <p:cNvSpPr/>
          <p:nvPr/>
        </p:nvSpPr>
        <p:spPr>
          <a:xfrm>
            <a:off x="5881687" y="3740150"/>
            <a:ext cx="2636837" cy="2205037"/>
          </a:xfrm>
          <a:custGeom>
            <a:avLst/>
            <a:gdLst/>
            <a:ahLst/>
            <a:cxnLst/>
            <a:rect l="l" t="t" r="r" b="b"/>
            <a:pathLst>
              <a:path w="598" h="500" extrusionOk="0">
                <a:moveTo>
                  <a:pt x="243" y="126"/>
                </a:moveTo>
                <a:cubicBezTo>
                  <a:pt x="0" y="196"/>
                  <a:pt x="0" y="196"/>
                  <a:pt x="0" y="196"/>
                </a:cubicBezTo>
                <a:cubicBezTo>
                  <a:pt x="126" y="398"/>
                  <a:pt x="126" y="398"/>
                  <a:pt x="126" y="398"/>
                </a:cubicBezTo>
                <a:cubicBezTo>
                  <a:pt x="126" y="399"/>
                  <a:pt x="159" y="450"/>
                  <a:pt x="214" y="479"/>
                </a:cubicBezTo>
                <a:cubicBezTo>
                  <a:pt x="250" y="498"/>
                  <a:pt x="291" y="500"/>
                  <a:pt x="302" y="500"/>
                </a:cubicBezTo>
                <a:cubicBezTo>
                  <a:pt x="303" y="500"/>
                  <a:pt x="303" y="500"/>
                  <a:pt x="303" y="500"/>
                </a:cubicBezTo>
                <a:cubicBezTo>
                  <a:pt x="375" y="500"/>
                  <a:pt x="454" y="443"/>
                  <a:pt x="476" y="375"/>
                </a:cubicBezTo>
                <a:cubicBezTo>
                  <a:pt x="598" y="0"/>
                  <a:pt x="598" y="0"/>
                  <a:pt x="598" y="0"/>
                </a:cubicBezTo>
                <a:cubicBezTo>
                  <a:pt x="551" y="44"/>
                  <a:pt x="493" y="58"/>
                  <a:pt x="487" y="59"/>
                </a:cubicBezTo>
                <a:lnTo>
                  <a:pt x="243" y="126"/>
                </a:ln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70"/>
          <p:cNvSpPr/>
          <p:nvPr/>
        </p:nvSpPr>
        <p:spPr>
          <a:xfrm>
            <a:off x="3440112" y="2217737"/>
            <a:ext cx="2300287" cy="2708275"/>
          </a:xfrm>
          <a:custGeom>
            <a:avLst/>
            <a:gdLst/>
            <a:ahLst/>
            <a:cxnLst/>
            <a:rect l="l" t="t" r="r" b="b"/>
            <a:pathLst>
              <a:path w="522" h="614" extrusionOk="0">
                <a:moveTo>
                  <a:pt x="522" y="99"/>
                </a:moveTo>
                <a:cubicBezTo>
                  <a:pt x="292" y="14"/>
                  <a:pt x="292" y="14"/>
                  <a:pt x="292" y="14"/>
                </a:cubicBezTo>
                <a:cubicBezTo>
                  <a:pt x="289" y="13"/>
                  <a:pt x="245" y="0"/>
                  <a:pt x="193" y="0"/>
                </a:cubicBezTo>
                <a:cubicBezTo>
                  <a:pt x="185" y="0"/>
                  <a:pt x="178" y="0"/>
                  <a:pt x="171" y="0"/>
                </a:cubicBezTo>
                <a:cubicBezTo>
                  <a:pt x="131" y="3"/>
                  <a:pt x="89" y="35"/>
                  <a:pt x="85" y="38"/>
                </a:cubicBezTo>
                <a:cubicBezTo>
                  <a:pt x="28" y="81"/>
                  <a:pt x="0" y="171"/>
                  <a:pt x="22" y="238"/>
                </a:cubicBezTo>
                <a:cubicBezTo>
                  <a:pt x="144" y="614"/>
                  <a:pt x="144" y="614"/>
                  <a:pt x="144" y="614"/>
                </a:cubicBezTo>
                <a:cubicBezTo>
                  <a:pt x="160" y="550"/>
                  <a:pt x="196" y="503"/>
                  <a:pt x="198" y="501"/>
                </a:cubicBezTo>
                <a:cubicBezTo>
                  <a:pt x="198" y="501"/>
                  <a:pt x="198" y="501"/>
                  <a:pt x="198" y="501"/>
                </a:cubicBezTo>
                <a:cubicBezTo>
                  <a:pt x="367" y="298"/>
                  <a:pt x="367" y="298"/>
                  <a:pt x="367" y="298"/>
                </a:cubicBezTo>
                <a:lnTo>
                  <a:pt x="522" y="99"/>
                </a:lnTo>
                <a:close/>
              </a:path>
            </a:pathLst>
          </a:custGeom>
          <a:solidFill>
            <a:srgbClr val="E9F2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70"/>
          <p:cNvSpPr/>
          <p:nvPr/>
        </p:nvSpPr>
        <p:spPr>
          <a:xfrm>
            <a:off x="5665787" y="1335087"/>
            <a:ext cx="714375" cy="850900"/>
          </a:xfrm>
          <a:custGeom>
            <a:avLst/>
            <a:gdLst/>
            <a:ahLst/>
            <a:cxnLst/>
            <a:rect l="l" t="t" r="r" b="b"/>
            <a:pathLst>
              <a:path w="162" h="193" extrusionOk="0">
                <a:moveTo>
                  <a:pt x="108" y="186"/>
                </a:moveTo>
                <a:cubicBezTo>
                  <a:pt x="108" y="190"/>
                  <a:pt x="105" y="193"/>
                  <a:pt x="102" y="193"/>
                </a:cubicBezTo>
                <a:cubicBezTo>
                  <a:pt x="61" y="193"/>
                  <a:pt x="61" y="193"/>
                  <a:pt x="61" y="193"/>
                </a:cubicBezTo>
                <a:cubicBezTo>
                  <a:pt x="57" y="193"/>
                  <a:pt x="54" y="190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6"/>
                </a:cubicBezTo>
                <a:close/>
                <a:moveTo>
                  <a:pt x="108" y="169"/>
                </a:moveTo>
                <a:cubicBezTo>
                  <a:pt x="108" y="165"/>
                  <a:pt x="105" y="162"/>
                  <a:pt x="102" y="162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7" y="162"/>
                  <a:pt x="54" y="165"/>
                  <a:pt x="54" y="169"/>
                </a:cubicBezTo>
                <a:cubicBezTo>
                  <a:pt x="54" y="169"/>
                  <a:pt x="54" y="169"/>
                  <a:pt x="54" y="169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9"/>
                </a:cubicBezTo>
                <a:close/>
                <a:moveTo>
                  <a:pt x="88" y="95"/>
                </a:moveTo>
                <a:cubicBezTo>
                  <a:pt x="79" y="95"/>
                  <a:pt x="79" y="95"/>
                  <a:pt x="79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7" y="158"/>
                  <a:pt x="79" y="158"/>
                  <a:pt x="81" y="158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6" y="158"/>
                  <a:pt x="88" y="158"/>
                </a:cubicBezTo>
                <a:lnTo>
                  <a:pt x="88" y="95"/>
                </a:lnTo>
                <a:close/>
                <a:moveTo>
                  <a:pt x="59" y="69"/>
                </a:moveTo>
                <a:cubicBezTo>
                  <a:pt x="54" y="69"/>
                  <a:pt x="49" y="73"/>
                  <a:pt x="49" y="79"/>
                </a:cubicBezTo>
                <a:cubicBezTo>
                  <a:pt x="49" y="84"/>
                  <a:pt x="54" y="89"/>
                  <a:pt x="5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3"/>
                  <a:pt x="64" y="69"/>
                  <a:pt x="59" y="69"/>
                </a:cubicBezTo>
                <a:close/>
                <a:moveTo>
                  <a:pt x="114" y="79"/>
                </a:moveTo>
                <a:cubicBezTo>
                  <a:pt x="114" y="73"/>
                  <a:pt x="109" y="69"/>
                  <a:pt x="104" y="69"/>
                </a:cubicBezTo>
                <a:cubicBezTo>
                  <a:pt x="98" y="69"/>
                  <a:pt x="94" y="73"/>
                  <a:pt x="94" y="79"/>
                </a:cubicBezTo>
                <a:cubicBezTo>
                  <a:pt x="94" y="89"/>
                  <a:pt x="94" y="89"/>
                  <a:pt x="9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9" y="89"/>
                  <a:pt x="114" y="84"/>
                  <a:pt x="114" y="79"/>
                </a:cubicBezTo>
                <a:close/>
                <a:moveTo>
                  <a:pt x="135" y="61"/>
                </a:moveTo>
                <a:cubicBezTo>
                  <a:pt x="131" y="44"/>
                  <a:pt x="110" y="26"/>
                  <a:pt x="81" y="25"/>
                </a:cubicBezTo>
                <a:cubicBezTo>
                  <a:pt x="53" y="26"/>
                  <a:pt x="32" y="44"/>
                  <a:pt x="28" y="61"/>
                </a:cubicBezTo>
                <a:cubicBezTo>
                  <a:pt x="25" y="74"/>
                  <a:pt x="28" y="87"/>
                  <a:pt x="34" y="99"/>
                </a:cubicBezTo>
                <a:cubicBezTo>
                  <a:pt x="40" y="110"/>
                  <a:pt x="45" y="119"/>
                  <a:pt x="50" y="130"/>
                </a:cubicBezTo>
                <a:cubicBezTo>
                  <a:pt x="53" y="136"/>
                  <a:pt x="54" y="145"/>
                  <a:pt x="55" y="151"/>
                </a:cubicBezTo>
                <a:cubicBezTo>
                  <a:pt x="57" y="156"/>
                  <a:pt x="59" y="158"/>
                  <a:pt x="65" y="158"/>
                </a:cubicBezTo>
                <a:cubicBezTo>
                  <a:pt x="66" y="158"/>
                  <a:pt x="67" y="158"/>
                  <a:pt x="69" y="158"/>
                </a:cubicBezTo>
                <a:cubicBezTo>
                  <a:pt x="69" y="95"/>
                  <a:pt x="69" y="95"/>
                  <a:pt x="69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5" y="95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4"/>
                  <a:pt x="55" y="63"/>
                  <a:pt x="59" y="63"/>
                </a:cubicBezTo>
                <a:cubicBezTo>
                  <a:pt x="68" y="63"/>
                  <a:pt x="75" y="70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9"/>
                  <a:pt x="75" y="89"/>
                  <a:pt x="75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4"/>
                  <a:pt x="90" y="70"/>
                  <a:pt x="93" y="68"/>
                </a:cubicBezTo>
                <a:cubicBezTo>
                  <a:pt x="96" y="64"/>
                  <a:pt x="100" y="63"/>
                  <a:pt x="104" y="63"/>
                </a:cubicBezTo>
                <a:cubicBezTo>
                  <a:pt x="108" y="63"/>
                  <a:pt x="112" y="64"/>
                  <a:pt x="115" y="68"/>
                </a:cubicBezTo>
                <a:cubicBezTo>
                  <a:pt x="118" y="71"/>
                  <a:pt x="120" y="75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5"/>
                  <a:pt x="104" y="95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5" y="158"/>
                  <a:pt x="97" y="158"/>
                  <a:pt x="98" y="158"/>
                </a:cubicBezTo>
                <a:cubicBezTo>
                  <a:pt x="104" y="158"/>
                  <a:pt x="106" y="156"/>
                  <a:pt x="107" y="151"/>
                </a:cubicBezTo>
                <a:cubicBezTo>
                  <a:pt x="109" y="145"/>
                  <a:pt x="110" y="136"/>
                  <a:pt x="112" y="130"/>
                </a:cubicBezTo>
                <a:cubicBezTo>
                  <a:pt x="117" y="119"/>
                  <a:pt x="123" y="110"/>
                  <a:pt x="129" y="99"/>
                </a:cubicBezTo>
                <a:cubicBezTo>
                  <a:pt x="135" y="87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2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6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5" y="6"/>
                  <a:pt x="111" y="7"/>
                  <a:pt x="110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10" y="29"/>
                  <a:pt x="113" y="28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7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3"/>
                  <a:pt x="139" y="23"/>
                  <a:pt x="136" y="25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6" y="35"/>
                  <a:pt x="125" y="38"/>
                  <a:pt x="128" y="41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0" y="43"/>
                  <a:pt x="133" y="43"/>
                  <a:pt x="136" y="41"/>
                </a:cubicBezTo>
                <a:lnTo>
                  <a:pt x="144" y="34"/>
                </a:lnTo>
                <a:close/>
                <a:moveTo>
                  <a:pt x="157" y="63"/>
                </a:moveTo>
                <a:cubicBezTo>
                  <a:pt x="160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3"/>
                  <a:pt x="158" y="51"/>
                  <a:pt x="155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1" y="54"/>
                  <a:pt x="139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0" y="63"/>
                  <a:pt x="143" y="65"/>
                  <a:pt x="146" y="65"/>
                </a:cubicBezTo>
                <a:lnTo>
                  <a:pt x="157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2" y="87"/>
                  <a:pt x="160" y="84"/>
                  <a:pt x="156" y="83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43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9"/>
                  <a:pt x="140" y="92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8"/>
                  <a:pt x="52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8" y="19"/>
                </a:cubicBezTo>
                <a:cubicBezTo>
                  <a:pt x="52" y="10"/>
                  <a:pt x="52" y="10"/>
                  <a:pt x="52" y="10"/>
                </a:cubicBezTo>
                <a:cubicBezTo>
                  <a:pt x="51" y="7"/>
                  <a:pt x="47" y="6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3"/>
                  <a:pt x="32" y="43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7" y="38"/>
                  <a:pt x="36" y="35"/>
                  <a:pt x="34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19" y="65"/>
                  <a:pt x="22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7"/>
                  <a:pt x="21" y="54"/>
                  <a:pt x="18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4" y="51"/>
                  <a:pt x="1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2" y="62"/>
                  <a:pt x="5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2"/>
                  <a:pt x="24" y="89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19" y="80"/>
                  <a:pt x="16" y="81"/>
                </a:cubicBezTo>
                <a:cubicBezTo>
                  <a:pt x="6" y="83"/>
                  <a:pt x="6" y="83"/>
                  <a:pt x="6" y="83"/>
                </a:cubicBezTo>
                <a:cubicBezTo>
                  <a:pt x="2" y="84"/>
                  <a:pt x="0" y="87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70"/>
          <p:cNvSpPr/>
          <p:nvPr/>
        </p:nvSpPr>
        <p:spPr>
          <a:xfrm>
            <a:off x="6940550" y="4648200"/>
            <a:ext cx="550862" cy="806450"/>
          </a:xfrm>
          <a:custGeom>
            <a:avLst/>
            <a:gdLst/>
            <a:ahLst/>
            <a:cxnLst/>
            <a:rect l="l" t="t" r="r" b="b"/>
            <a:pathLst>
              <a:path w="125" h="183" extrusionOk="0">
                <a:moveTo>
                  <a:pt x="76" y="162"/>
                </a:moveTo>
                <a:cubicBezTo>
                  <a:pt x="76" y="176"/>
                  <a:pt x="76" y="176"/>
                  <a:pt x="76" y="176"/>
                </a:cubicBezTo>
                <a:cubicBezTo>
                  <a:pt x="76" y="180"/>
                  <a:pt x="72" y="183"/>
                  <a:pt x="67" y="183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3" y="183"/>
                  <a:pt x="50" y="180"/>
                  <a:pt x="50" y="176"/>
                </a:cubicBezTo>
                <a:cubicBezTo>
                  <a:pt x="50" y="162"/>
                  <a:pt x="50" y="162"/>
                  <a:pt x="50" y="162"/>
                </a:cubicBezTo>
                <a:cubicBezTo>
                  <a:pt x="28" y="157"/>
                  <a:pt x="5" y="146"/>
                  <a:pt x="5" y="137"/>
                </a:cubicBezTo>
                <a:cubicBezTo>
                  <a:pt x="5" y="131"/>
                  <a:pt x="9" y="126"/>
                  <a:pt x="9" y="126"/>
                </a:cubicBezTo>
                <a:cubicBezTo>
                  <a:pt x="14" y="120"/>
                  <a:pt x="20" y="119"/>
                  <a:pt x="26" y="123"/>
                </a:cubicBezTo>
                <a:cubicBezTo>
                  <a:pt x="26" y="123"/>
                  <a:pt x="48" y="137"/>
                  <a:pt x="64" y="137"/>
                </a:cubicBezTo>
                <a:cubicBezTo>
                  <a:pt x="87" y="137"/>
                  <a:pt x="95" y="130"/>
                  <a:pt x="95" y="122"/>
                </a:cubicBezTo>
                <a:cubicBezTo>
                  <a:pt x="95" y="117"/>
                  <a:pt x="91" y="111"/>
                  <a:pt x="73" y="106"/>
                </a:cubicBezTo>
                <a:cubicBezTo>
                  <a:pt x="70" y="105"/>
                  <a:pt x="51" y="101"/>
                  <a:pt x="47" y="100"/>
                </a:cubicBezTo>
                <a:cubicBezTo>
                  <a:pt x="22" y="93"/>
                  <a:pt x="0" y="84"/>
                  <a:pt x="0" y="60"/>
                </a:cubicBezTo>
                <a:cubicBezTo>
                  <a:pt x="0" y="40"/>
                  <a:pt x="17" y="24"/>
                  <a:pt x="50" y="20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53" y="0"/>
                  <a:pt x="5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2" y="0"/>
                  <a:pt x="76" y="3"/>
                  <a:pt x="76" y="7"/>
                </a:cubicBezTo>
                <a:cubicBezTo>
                  <a:pt x="76" y="21"/>
                  <a:pt x="76" y="21"/>
                  <a:pt x="76" y="21"/>
                </a:cubicBezTo>
                <a:cubicBezTo>
                  <a:pt x="96" y="25"/>
                  <a:pt x="116" y="37"/>
                  <a:pt x="116" y="46"/>
                </a:cubicBezTo>
                <a:cubicBezTo>
                  <a:pt x="116" y="51"/>
                  <a:pt x="109" y="57"/>
                  <a:pt x="109" y="57"/>
                </a:cubicBezTo>
                <a:cubicBezTo>
                  <a:pt x="104" y="62"/>
                  <a:pt x="100" y="62"/>
                  <a:pt x="94" y="58"/>
                </a:cubicBezTo>
                <a:cubicBezTo>
                  <a:pt x="94" y="58"/>
                  <a:pt x="77" y="46"/>
                  <a:pt x="61" y="46"/>
                </a:cubicBezTo>
                <a:cubicBezTo>
                  <a:pt x="38" y="46"/>
                  <a:pt x="30" y="53"/>
                  <a:pt x="30" y="60"/>
                </a:cubicBezTo>
                <a:cubicBezTo>
                  <a:pt x="30" y="66"/>
                  <a:pt x="36" y="69"/>
                  <a:pt x="59" y="75"/>
                </a:cubicBezTo>
                <a:cubicBezTo>
                  <a:pt x="62" y="76"/>
                  <a:pt x="78" y="80"/>
                  <a:pt x="82" y="81"/>
                </a:cubicBezTo>
                <a:cubicBezTo>
                  <a:pt x="111" y="88"/>
                  <a:pt x="125" y="103"/>
                  <a:pt x="125" y="121"/>
                </a:cubicBezTo>
                <a:cubicBezTo>
                  <a:pt x="125" y="141"/>
                  <a:pt x="110" y="159"/>
                  <a:pt x="76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70"/>
          <p:cNvSpPr/>
          <p:nvPr/>
        </p:nvSpPr>
        <p:spPr>
          <a:xfrm>
            <a:off x="4030662" y="2724150"/>
            <a:ext cx="762000" cy="639762"/>
          </a:xfrm>
          <a:custGeom>
            <a:avLst/>
            <a:gdLst/>
            <a:ahLst/>
            <a:cxnLst/>
            <a:rect l="l" t="t" r="r" b="b"/>
            <a:pathLst>
              <a:path w="173" h="145" extrusionOk="0">
                <a:moveTo>
                  <a:pt x="24" y="118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76"/>
                  <a:pt x="26" y="73"/>
                  <a:pt x="29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2" y="73"/>
                  <a:pt x="44" y="76"/>
                  <a:pt x="44" y="79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21"/>
                  <a:pt x="42" y="124"/>
                  <a:pt x="3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6" y="124"/>
                  <a:pt x="24" y="121"/>
                  <a:pt x="24" y="118"/>
                </a:cubicBezTo>
                <a:close/>
                <a:moveTo>
                  <a:pt x="64" y="60"/>
                </a:moveTo>
                <a:cubicBezTo>
                  <a:pt x="61" y="60"/>
                  <a:pt x="58" y="62"/>
                  <a:pt x="58" y="65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8" y="121"/>
                  <a:pt x="61" y="124"/>
                  <a:pt x="6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6" y="124"/>
                  <a:pt x="79" y="121"/>
                  <a:pt x="79" y="118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2"/>
                  <a:pt x="76" y="60"/>
                  <a:pt x="73" y="60"/>
                </a:cubicBezTo>
                <a:lnTo>
                  <a:pt x="64" y="60"/>
                </a:lnTo>
                <a:close/>
                <a:moveTo>
                  <a:pt x="98" y="48"/>
                </a:moveTo>
                <a:cubicBezTo>
                  <a:pt x="95" y="48"/>
                  <a:pt x="93" y="50"/>
                  <a:pt x="93" y="53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21"/>
                  <a:pt x="95" y="124"/>
                  <a:pt x="9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1" y="124"/>
                  <a:pt x="114" y="121"/>
                  <a:pt x="114" y="118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0"/>
                  <a:pt x="111" y="48"/>
                  <a:pt x="108" y="48"/>
                </a:cubicBezTo>
                <a:lnTo>
                  <a:pt x="98" y="48"/>
                </a:lnTo>
                <a:close/>
                <a:moveTo>
                  <a:pt x="133" y="35"/>
                </a:moveTo>
                <a:cubicBezTo>
                  <a:pt x="130" y="35"/>
                  <a:pt x="127" y="38"/>
                  <a:pt x="127" y="41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27" y="121"/>
                  <a:pt x="130" y="124"/>
                  <a:pt x="133" y="124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46" y="124"/>
                  <a:pt x="148" y="121"/>
                  <a:pt x="148" y="118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38"/>
                  <a:pt x="146" y="35"/>
                  <a:pt x="143" y="35"/>
                </a:cubicBezTo>
                <a:lnTo>
                  <a:pt x="133" y="35"/>
                </a:lnTo>
                <a:close/>
                <a:moveTo>
                  <a:pt x="26" y="58"/>
                </a:moveTo>
                <a:cubicBezTo>
                  <a:pt x="63" y="51"/>
                  <a:pt x="98" y="38"/>
                  <a:pt x="129" y="20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3" y="8"/>
                  <a:pt x="143" y="8"/>
                  <a:pt x="143" y="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95" y="31"/>
                  <a:pt x="61" y="44"/>
                  <a:pt x="25" y="51"/>
                </a:cubicBezTo>
                <a:lnTo>
                  <a:pt x="26" y="58"/>
                </a:lnTo>
                <a:close/>
                <a:moveTo>
                  <a:pt x="173" y="135"/>
                </a:moveTo>
                <a:cubicBezTo>
                  <a:pt x="156" y="125"/>
                  <a:pt x="156" y="125"/>
                  <a:pt x="156" y="125"/>
                </a:cubicBezTo>
                <a:cubicBezTo>
                  <a:pt x="156" y="131"/>
                  <a:pt x="156" y="131"/>
                  <a:pt x="156" y="131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1"/>
                  <a:pt x="7" y="131"/>
                  <a:pt x="7" y="131"/>
                </a:cubicBezTo>
                <a:cubicBezTo>
                  <a:pt x="7" y="135"/>
                  <a:pt x="7" y="135"/>
                  <a:pt x="7" y="135"/>
                </a:cubicBezTo>
                <a:cubicBezTo>
                  <a:pt x="7" y="139"/>
                  <a:pt x="7" y="139"/>
                  <a:pt x="7" y="139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6" y="145"/>
                  <a:pt x="156" y="145"/>
                  <a:pt x="156" y="145"/>
                </a:cubicBezTo>
                <a:lnTo>
                  <a:pt x="173" y="135"/>
                </a:ln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70"/>
          <p:cNvSpPr/>
          <p:nvPr/>
        </p:nvSpPr>
        <p:spPr>
          <a:xfrm>
            <a:off x="4573587" y="4895850"/>
            <a:ext cx="968375" cy="642937"/>
          </a:xfrm>
          <a:custGeom>
            <a:avLst/>
            <a:gdLst/>
            <a:ahLst/>
            <a:cxnLst/>
            <a:rect l="l" t="t" r="r" b="b"/>
            <a:pathLst>
              <a:path w="220" h="146" extrusionOk="0">
                <a:moveTo>
                  <a:pt x="175" y="14"/>
                </a:moveTo>
                <a:cubicBezTo>
                  <a:pt x="195" y="65"/>
                  <a:pt x="195" y="65"/>
                  <a:pt x="195" y="65"/>
                </a:cubicBezTo>
                <a:cubicBezTo>
                  <a:pt x="170" y="76"/>
                  <a:pt x="170" y="76"/>
                  <a:pt x="170" y="76"/>
                </a:cubicBezTo>
                <a:cubicBezTo>
                  <a:pt x="156" y="64"/>
                  <a:pt x="115" y="29"/>
                  <a:pt x="112" y="28"/>
                </a:cubicBezTo>
                <a:cubicBezTo>
                  <a:pt x="109" y="28"/>
                  <a:pt x="96" y="33"/>
                  <a:pt x="94" y="33"/>
                </a:cubicBezTo>
                <a:cubicBezTo>
                  <a:pt x="94" y="33"/>
                  <a:pt x="87" y="36"/>
                  <a:pt x="80" y="36"/>
                </a:cubicBezTo>
                <a:cubicBezTo>
                  <a:pt x="77" y="36"/>
                  <a:pt x="74" y="35"/>
                  <a:pt x="73" y="34"/>
                </a:cubicBezTo>
                <a:cubicBezTo>
                  <a:pt x="71" y="33"/>
                  <a:pt x="70" y="32"/>
                  <a:pt x="70" y="30"/>
                </a:cubicBezTo>
                <a:cubicBezTo>
                  <a:pt x="70" y="28"/>
                  <a:pt x="73" y="25"/>
                  <a:pt x="75" y="24"/>
                </a:cubicBezTo>
                <a:cubicBezTo>
                  <a:pt x="86" y="18"/>
                  <a:pt x="115" y="8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5" y="7"/>
                  <a:pt x="169" y="13"/>
                  <a:pt x="175" y="14"/>
                </a:cubicBezTo>
                <a:close/>
                <a:moveTo>
                  <a:pt x="193" y="0"/>
                </a:moveTo>
                <a:cubicBezTo>
                  <a:pt x="192" y="0"/>
                  <a:pt x="191" y="0"/>
                  <a:pt x="191" y="0"/>
                </a:cubicBezTo>
                <a:cubicBezTo>
                  <a:pt x="182" y="4"/>
                  <a:pt x="182" y="4"/>
                  <a:pt x="182" y="4"/>
                </a:cubicBezTo>
                <a:cubicBezTo>
                  <a:pt x="181" y="4"/>
                  <a:pt x="180" y="5"/>
                  <a:pt x="179" y="7"/>
                </a:cubicBezTo>
                <a:cubicBezTo>
                  <a:pt x="178" y="8"/>
                  <a:pt x="178" y="9"/>
                  <a:pt x="179" y="11"/>
                </a:cubicBezTo>
                <a:cubicBezTo>
                  <a:pt x="200" y="64"/>
                  <a:pt x="200" y="64"/>
                  <a:pt x="200" y="64"/>
                </a:cubicBezTo>
                <a:cubicBezTo>
                  <a:pt x="201" y="67"/>
                  <a:pt x="205" y="69"/>
                  <a:pt x="207" y="67"/>
                </a:cubicBezTo>
                <a:cubicBezTo>
                  <a:pt x="216" y="64"/>
                  <a:pt x="216" y="64"/>
                  <a:pt x="216" y="64"/>
                </a:cubicBezTo>
                <a:cubicBezTo>
                  <a:pt x="217" y="64"/>
                  <a:pt x="218" y="62"/>
                  <a:pt x="219" y="61"/>
                </a:cubicBezTo>
                <a:cubicBezTo>
                  <a:pt x="220" y="60"/>
                  <a:pt x="220" y="58"/>
                  <a:pt x="219" y="57"/>
                </a:cubicBezTo>
                <a:cubicBezTo>
                  <a:pt x="198" y="3"/>
                  <a:pt x="198" y="3"/>
                  <a:pt x="198" y="3"/>
                </a:cubicBezTo>
                <a:cubicBezTo>
                  <a:pt x="197" y="1"/>
                  <a:pt x="195" y="0"/>
                  <a:pt x="193" y="0"/>
                </a:cubicBezTo>
                <a:close/>
                <a:moveTo>
                  <a:pt x="0" y="73"/>
                </a:moveTo>
                <a:cubicBezTo>
                  <a:pt x="0" y="74"/>
                  <a:pt x="1" y="76"/>
                  <a:pt x="2" y="77"/>
                </a:cubicBezTo>
                <a:cubicBezTo>
                  <a:pt x="3" y="78"/>
                  <a:pt x="4" y="79"/>
                  <a:pt x="6" y="79"/>
                </a:cubicBezTo>
                <a:cubicBezTo>
                  <a:pt x="15" y="80"/>
                  <a:pt x="15" y="80"/>
                  <a:pt x="15" y="80"/>
                </a:cubicBezTo>
                <a:cubicBezTo>
                  <a:pt x="18" y="80"/>
                  <a:pt x="20" y="78"/>
                  <a:pt x="21" y="7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0"/>
                  <a:pt x="5" y="13"/>
                </a:cubicBezTo>
                <a:lnTo>
                  <a:pt x="0" y="73"/>
                </a:lnTo>
                <a:close/>
                <a:moveTo>
                  <a:pt x="90" y="126"/>
                </a:moveTo>
                <a:cubicBezTo>
                  <a:pt x="90" y="124"/>
                  <a:pt x="89" y="123"/>
                  <a:pt x="87" y="121"/>
                </a:cubicBezTo>
                <a:cubicBezTo>
                  <a:pt x="83" y="118"/>
                  <a:pt x="79" y="118"/>
                  <a:pt x="76" y="123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3" y="138"/>
                  <a:pt x="68" y="143"/>
                  <a:pt x="69" y="144"/>
                </a:cubicBezTo>
                <a:cubicBezTo>
                  <a:pt x="71" y="146"/>
                  <a:pt x="72" y="146"/>
                  <a:pt x="74" y="146"/>
                </a:cubicBezTo>
                <a:cubicBezTo>
                  <a:pt x="76" y="146"/>
                  <a:pt x="78" y="145"/>
                  <a:pt x="80" y="143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0" y="131"/>
                  <a:pt x="91" y="128"/>
                  <a:pt x="90" y="126"/>
                </a:cubicBezTo>
                <a:close/>
                <a:moveTo>
                  <a:pt x="48" y="123"/>
                </a:moveTo>
                <a:cubicBezTo>
                  <a:pt x="45" y="126"/>
                  <a:pt x="45" y="130"/>
                  <a:pt x="50" y="134"/>
                </a:cubicBezTo>
                <a:cubicBezTo>
                  <a:pt x="54" y="137"/>
                  <a:pt x="58" y="136"/>
                  <a:pt x="61" y="132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7" y="114"/>
                  <a:pt x="72" y="109"/>
                  <a:pt x="70" y="108"/>
                </a:cubicBezTo>
                <a:cubicBezTo>
                  <a:pt x="66" y="105"/>
                  <a:pt x="63" y="105"/>
                  <a:pt x="59" y="109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3" y="117"/>
                  <a:pt x="53" y="117"/>
                  <a:pt x="53" y="117"/>
                </a:cubicBezTo>
                <a:lnTo>
                  <a:pt x="48" y="123"/>
                </a:lnTo>
                <a:close/>
                <a:moveTo>
                  <a:pt x="33" y="108"/>
                </a:moveTo>
                <a:cubicBezTo>
                  <a:pt x="31" y="110"/>
                  <a:pt x="30" y="112"/>
                  <a:pt x="31" y="114"/>
                </a:cubicBezTo>
                <a:cubicBezTo>
                  <a:pt x="31" y="116"/>
                  <a:pt x="32" y="118"/>
                  <a:pt x="34" y="120"/>
                </a:cubicBezTo>
                <a:cubicBezTo>
                  <a:pt x="38" y="123"/>
                  <a:pt x="42" y="122"/>
                  <a:pt x="45" y="118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8" y="102"/>
                  <a:pt x="59" y="100"/>
                  <a:pt x="59" y="98"/>
                </a:cubicBezTo>
                <a:cubicBezTo>
                  <a:pt x="58" y="96"/>
                  <a:pt x="57" y="94"/>
                  <a:pt x="55" y="93"/>
                </a:cubicBezTo>
                <a:cubicBezTo>
                  <a:pt x="51" y="90"/>
                  <a:pt x="47" y="90"/>
                  <a:pt x="44" y="94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2"/>
                  <a:pt x="38" y="102"/>
                  <a:pt x="38" y="102"/>
                </a:cubicBezTo>
                <a:lnTo>
                  <a:pt x="33" y="108"/>
                </a:lnTo>
                <a:close/>
                <a:moveTo>
                  <a:pt x="30" y="103"/>
                </a:moveTo>
                <a:cubicBezTo>
                  <a:pt x="42" y="89"/>
                  <a:pt x="42" y="89"/>
                  <a:pt x="42" y="89"/>
                </a:cubicBezTo>
                <a:cubicBezTo>
                  <a:pt x="46" y="83"/>
                  <a:pt x="42" y="79"/>
                  <a:pt x="40" y="78"/>
                </a:cubicBezTo>
                <a:cubicBezTo>
                  <a:pt x="36" y="74"/>
                  <a:pt x="32" y="75"/>
                  <a:pt x="29" y="79"/>
                </a:cubicBezTo>
                <a:cubicBezTo>
                  <a:pt x="25" y="84"/>
                  <a:pt x="25" y="84"/>
                  <a:pt x="25" y="84"/>
                </a:cubicBezTo>
                <a:cubicBezTo>
                  <a:pt x="25" y="84"/>
                  <a:pt x="25" y="84"/>
                  <a:pt x="25" y="84"/>
                </a:cubicBezTo>
                <a:cubicBezTo>
                  <a:pt x="25" y="85"/>
                  <a:pt x="25" y="85"/>
                  <a:pt x="25" y="85"/>
                </a:cubicBezTo>
                <a:cubicBezTo>
                  <a:pt x="19" y="91"/>
                  <a:pt x="19" y="91"/>
                  <a:pt x="19" y="91"/>
                </a:cubicBezTo>
                <a:cubicBezTo>
                  <a:pt x="18" y="93"/>
                  <a:pt x="17" y="95"/>
                  <a:pt x="17" y="97"/>
                </a:cubicBezTo>
                <a:cubicBezTo>
                  <a:pt x="17" y="99"/>
                  <a:pt x="19" y="101"/>
                  <a:pt x="19" y="101"/>
                </a:cubicBezTo>
                <a:cubicBezTo>
                  <a:pt x="21" y="103"/>
                  <a:pt x="24" y="105"/>
                  <a:pt x="26" y="105"/>
                </a:cubicBezTo>
                <a:cubicBezTo>
                  <a:pt x="27" y="105"/>
                  <a:pt x="29" y="104"/>
                  <a:pt x="30" y="103"/>
                </a:cubicBezTo>
                <a:close/>
                <a:moveTo>
                  <a:pt x="166" y="91"/>
                </a:moveTo>
                <a:cubicBezTo>
                  <a:pt x="169" y="88"/>
                  <a:pt x="171" y="84"/>
                  <a:pt x="165" y="79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41" y="58"/>
                  <a:pt x="116" y="37"/>
                  <a:pt x="111" y="34"/>
                </a:cubicBezTo>
                <a:cubicBezTo>
                  <a:pt x="108" y="34"/>
                  <a:pt x="101" y="36"/>
                  <a:pt x="96" y="38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9"/>
                  <a:pt x="87" y="41"/>
                  <a:pt x="80" y="41"/>
                </a:cubicBezTo>
                <a:cubicBezTo>
                  <a:pt x="76" y="41"/>
                  <a:pt x="72" y="40"/>
                  <a:pt x="70" y="39"/>
                </a:cubicBezTo>
                <a:cubicBezTo>
                  <a:pt x="65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1"/>
                  <a:pt x="33" y="70"/>
                  <a:pt x="35" y="70"/>
                </a:cubicBezTo>
                <a:cubicBezTo>
                  <a:pt x="38" y="70"/>
                  <a:pt x="41" y="72"/>
                  <a:pt x="43" y="74"/>
                </a:cubicBezTo>
                <a:cubicBezTo>
                  <a:pt x="47" y="77"/>
                  <a:pt x="49" y="81"/>
                  <a:pt x="49" y="86"/>
                </a:cubicBezTo>
                <a:cubicBezTo>
                  <a:pt x="52" y="85"/>
                  <a:pt x="55" y="86"/>
                  <a:pt x="58" y="89"/>
                </a:cubicBezTo>
                <a:cubicBezTo>
                  <a:pt x="62" y="92"/>
                  <a:pt x="64" y="96"/>
                  <a:pt x="64" y="101"/>
                </a:cubicBezTo>
                <a:cubicBezTo>
                  <a:pt x="67" y="100"/>
                  <a:pt x="71" y="101"/>
                  <a:pt x="74" y="104"/>
                </a:cubicBezTo>
                <a:cubicBezTo>
                  <a:pt x="77" y="107"/>
                  <a:pt x="79" y="110"/>
                  <a:pt x="79" y="114"/>
                </a:cubicBezTo>
                <a:cubicBezTo>
                  <a:pt x="83" y="113"/>
                  <a:pt x="87" y="114"/>
                  <a:pt x="90" y="117"/>
                </a:cubicBezTo>
                <a:cubicBezTo>
                  <a:pt x="95" y="121"/>
                  <a:pt x="97" y="126"/>
                  <a:pt x="95" y="132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101" y="136"/>
                  <a:pt x="102" y="137"/>
                  <a:pt x="104" y="137"/>
                </a:cubicBezTo>
                <a:cubicBezTo>
                  <a:pt x="106" y="137"/>
                  <a:pt x="108" y="135"/>
                  <a:pt x="109" y="134"/>
                </a:cubicBezTo>
                <a:cubicBezTo>
                  <a:pt x="112" y="131"/>
                  <a:pt x="113" y="128"/>
                  <a:pt x="110" y="125"/>
                </a:cubicBezTo>
                <a:cubicBezTo>
                  <a:pt x="110" y="125"/>
                  <a:pt x="110" y="125"/>
                  <a:pt x="110" y="12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1" y="108"/>
                  <a:pt x="91" y="108"/>
                  <a:pt x="90" y="107"/>
                </a:cubicBezTo>
                <a:cubicBezTo>
                  <a:pt x="90" y="106"/>
                  <a:pt x="91" y="105"/>
                  <a:pt x="91" y="105"/>
                </a:cubicBezTo>
                <a:cubicBezTo>
                  <a:pt x="92" y="104"/>
                  <a:pt x="94" y="103"/>
                  <a:pt x="95" y="104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1" y="126"/>
                  <a:pt x="122" y="126"/>
                  <a:pt x="124" y="126"/>
                </a:cubicBezTo>
                <a:cubicBezTo>
                  <a:pt x="126" y="126"/>
                  <a:pt x="129" y="125"/>
                  <a:pt x="130" y="123"/>
                </a:cubicBezTo>
                <a:cubicBezTo>
                  <a:pt x="132" y="121"/>
                  <a:pt x="133" y="119"/>
                  <a:pt x="132" y="117"/>
                </a:cubicBezTo>
                <a:cubicBezTo>
                  <a:pt x="132" y="115"/>
                  <a:pt x="131" y="113"/>
                  <a:pt x="129" y="111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7"/>
                  <a:pt x="111" y="96"/>
                  <a:pt x="111" y="96"/>
                </a:cubicBezTo>
                <a:cubicBezTo>
                  <a:pt x="111" y="95"/>
                  <a:pt x="111" y="94"/>
                  <a:pt x="112" y="93"/>
                </a:cubicBezTo>
                <a:cubicBezTo>
                  <a:pt x="113" y="92"/>
                  <a:pt x="115" y="92"/>
                  <a:pt x="116" y="93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12"/>
                  <a:pt x="142" y="113"/>
                  <a:pt x="143" y="113"/>
                </a:cubicBezTo>
                <a:cubicBezTo>
                  <a:pt x="146" y="113"/>
                  <a:pt x="149" y="111"/>
                  <a:pt x="151" y="109"/>
                </a:cubicBezTo>
                <a:cubicBezTo>
                  <a:pt x="153" y="107"/>
                  <a:pt x="153" y="105"/>
                  <a:pt x="153" y="103"/>
                </a:cubicBezTo>
                <a:cubicBezTo>
                  <a:pt x="153" y="101"/>
                  <a:pt x="152" y="99"/>
                  <a:pt x="150" y="97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32" y="82"/>
                  <a:pt x="132" y="82"/>
                  <a:pt x="132" y="82"/>
                </a:cubicBezTo>
                <a:cubicBezTo>
                  <a:pt x="130" y="81"/>
                  <a:pt x="130" y="80"/>
                  <a:pt x="131" y="78"/>
                </a:cubicBezTo>
                <a:cubicBezTo>
                  <a:pt x="132" y="77"/>
                  <a:pt x="134" y="77"/>
                  <a:pt x="135" y="78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8" y="96"/>
                  <a:pt x="163" y="95"/>
                  <a:pt x="166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70"/>
          <p:cNvSpPr/>
          <p:nvPr/>
        </p:nvSpPr>
        <p:spPr>
          <a:xfrm>
            <a:off x="7434262" y="2641600"/>
            <a:ext cx="744537" cy="669925"/>
          </a:xfrm>
          <a:custGeom>
            <a:avLst/>
            <a:gdLst/>
            <a:ahLst/>
            <a:cxnLst/>
            <a:rect l="l" t="t" r="r" b="b"/>
            <a:pathLst>
              <a:path w="169" h="152" extrusionOk="0">
                <a:moveTo>
                  <a:pt x="115" y="20"/>
                </a:moveTo>
                <a:cubicBezTo>
                  <a:pt x="105" y="20"/>
                  <a:pt x="105" y="20"/>
                  <a:pt x="105" y="20"/>
                </a:cubicBezTo>
                <a:cubicBezTo>
                  <a:pt x="105" y="14"/>
                  <a:pt x="100" y="9"/>
                  <a:pt x="94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5" y="20"/>
                </a:cubicBezTo>
                <a:close/>
                <a:moveTo>
                  <a:pt x="26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73"/>
                  <a:pt x="72" y="70"/>
                  <a:pt x="77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8" y="70"/>
                  <a:pt x="101" y="73"/>
                  <a:pt x="101" y="78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57" y="84"/>
                  <a:pt x="167" y="74"/>
                  <a:pt x="169" y="60"/>
                </a:cubicBezTo>
                <a:cubicBezTo>
                  <a:pt x="169" y="47"/>
                  <a:pt x="169" y="47"/>
                  <a:pt x="169" y="47"/>
                </a:cubicBezTo>
                <a:cubicBezTo>
                  <a:pt x="169" y="34"/>
                  <a:pt x="161" y="24"/>
                  <a:pt x="15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4"/>
                  <a:pt x="0" y="4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74"/>
                  <a:pt x="13" y="84"/>
                  <a:pt x="26" y="84"/>
                </a:cubicBezTo>
                <a:close/>
                <a:moveTo>
                  <a:pt x="144" y="91"/>
                </a:moveTo>
                <a:cubicBezTo>
                  <a:pt x="101" y="91"/>
                  <a:pt x="101" y="91"/>
                  <a:pt x="101" y="91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102"/>
                  <a:pt x="98" y="106"/>
                  <a:pt x="93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2" y="106"/>
                  <a:pt x="69" y="102"/>
                  <a:pt x="69" y="97"/>
                </a:cubicBezTo>
                <a:cubicBezTo>
                  <a:pt x="69" y="91"/>
                  <a:pt x="69" y="91"/>
                  <a:pt x="69" y="91"/>
                </a:cubicBezTo>
                <a:cubicBezTo>
                  <a:pt x="26" y="91"/>
                  <a:pt x="26" y="91"/>
                  <a:pt x="26" y="91"/>
                </a:cubicBezTo>
                <a:cubicBezTo>
                  <a:pt x="15" y="91"/>
                  <a:pt x="6" y="85"/>
                  <a:pt x="0" y="7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1"/>
                  <a:pt x="9" y="152"/>
                  <a:pt x="20" y="152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40" y="152"/>
                  <a:pt x="140" y="152"/>
                  <a:pt x="140" y="152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61" y="152"/>
                  <a:pt x="169" y="141"/>
                  <a:pt x="169" y="129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64" y="85"/>
                  <a:pt x="154" y="91"/>
                  <a:pt x="144" y="91"/>
                </a:cubicBezTo>
                <a:close/>
                <a:moveTo>
                  <a:pt x="93" y="76"/>
                </a:moveTo>
                <a:cubicBezTo>
                  <a:pt x="77" y="76"/>
                  <a:pt x="77" y="76"/>
                  <a:pt x="77" y="76"/>
                </a:cubicBezTo>
                <a:cubicBezTo>
                  <a:pt x="75" y="76"/>
                  <a:pt x="74" y="77"/>
                  <a:pt x="74" y="79"/>
                </a:cubicBezTo>
                <a:cubicBezTo>
                  <a:pt x="74" y="83"/>
                  <a:pt x="74" y="83"/>
                  <a:pt x="74" y="83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98"/>
                  <a:pt x="75" y="100"/>
                  <a:pt x="77" y="100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4" y="100"/>
                  <a:pt x="96" y="98"/>
                  <a:pt x="96" y="97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90"/>
                  <a:pt x="96" y="90"/>
                  <a:pt x="96" y="90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3"/>
                  <a:pt x="96" y="83"/>
                  <a:pt x="96" y="83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77"/>
                  <a:pt x="94" y="76"/>
                  <a:pt x="93" y="76"/>
                </a:cubicBezTo>
                <a:close/>
              </a:path>
            </a:pathLst>
          </a:custGeom>
          <a:solidFill>
            <a:srgbClr val="272F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9BDD053F-3AA1-4138-AC8D-E72CA3D5972E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06E10B96-C4A6-48DA-A8E0-56FC9DB2DB00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ACF868C3-C9F6-4AD8-8C28-36F413FA5002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E4B03617-CA6C-4E9A-9316-1BC48B5C1CF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3CCE8C33-4B31-4EC6-922A-417A3EAD39C7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CB1BE2F5-9C70-43CC-947B-4E37DB63939A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7D77008A-61B3-48A4-87F4-54E018C0B2B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9F889B24-8AC0-48D6-AD5A-F5C89DCFD67F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3306B294-8CBD-4BF2-8071-F7D8288148DD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E1F7E0E9-3BC0-4EDE-B10B-B7347B449F82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71"/>
          <p:cNvSpPr/>
          <p:nvPr/>
        </p:nvSpPr>
        <p:spPr>
          <a:xfrm>
            <a:off x="3632200" y="1273175"/>
            <a:ext cx="2319337" cy="2436812"/>
          </a:xfrm>
          <a:custGeom>
            <a:avLst/>
            <a:gdLst/>
            <a:ahLst/>
            <a:cxnLst/>
            <a:rect l="l" t="t" r="r" b="b"/>
            <a:pathLst>
              <a:path w="535" h="562" extrusionOk="0">
                <a:moveTo>
                  <a:pt x="0" y="498"/>
                </a:moveTo>
                <a:cubicBezTo>
                  <a:pt x="0" y="512"/>
                  <a:pt x="0" y="527"/>
                  <a:pt x="1" y="541"/>
                </a:cubicBezTo>
                <a:cubicBezTo>
                  <a:pt x="2" y="554"/>
                  <a:pt x="17" y="562"/>
                  <a:pt x="28" y="554"/>
                </a:cubicBezTo>
                <a:cubicBezTo>
                  <a:pt x="526" y="192"/>
                  <a:pt x="526" y="192"/>
                  <a:pt x="526" y="192"/>
                </a:cubicBezTo>
                <a:cubicBezTo>
                  <a:pt x="535" y="185"/>
                  <a:pt x="535" y="171"/>
                  <a:pt x="526" y="164"/>
                </a:cubicBezTo>
                <a:cubicBezTo>
                  <a:pt x="305" y="4"/>
                  <a:pt x="305" y="4"/>
                  <a:pt x="305" y="4"/>
                </a:cubicBezTo>
                <a:cubicBezTo>
                  <a:pt x="300" y="0"/>
                  <a:pt x="293" y="0"/>
                  <a:pt x="287" y="3"/>
                </a:cubicBezTo>
                <a:cubicBezTo>
                  <a:pt x="109" y="104"/>
                  <a:pt x="0" y="293"/>
                  <a:pt x="0" y="498"/>
                </a:cubicBezTo>
                <a:close/>
              </a:path>
            </a:pathLst>
          </a:custGeom>
          <a:solidFill>
            <a:srgbClr val="F75E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71"/>
          <p:cNvSpPr/>
          <p:nvPr/>
        </p:nvSpPr>
        <p:spPr>
          <a:xfrm>
            <a:off x="5097462" y="960437"/>
            <a:ext cx="2693987" cy="1912937"/>
          </a:xfrm>
          <a:custGeom>
            <a:avLst/>
            <a:gdLst/>
            <a:ahLst/>
            <a:cxnLst/>
            <a:rect l="l" t="t" r="r" b="b"/>
            <a:pathLst>
              <a:path w="622" h="441" extrusionOk="0">
                <a:moveTo>
                  <a:pt x="232" y="0"/>
                </a:moveTo>
                <a:cubicBezTo>
                  <a:pt x="157" y="0"/>
                  <a:pt x="83" y="15"/>
                  <a:pt x="14" y="43"/>
                </a:cubicBezTo>
                <a:cubicBezTo>
                  <a:pt x="2" y="48"/>
                  <a:pt x="0" y="64"/>
                  <a:pt x="11" y="72"/>
                </a:cubicBezTo>
                <a:cubicBezTo>
                  <a:pt x="509" y="434"/>
                  <a:pt x="509" y="434"/>
                  <a:pt x="509" y="434"/>
                </a:cubicBezTo>
                <a:cubicBezTo>
                  <a:pt x="518" y="441"/>
                  <a:pt x="532" y="437"/>
                  <a:pt x="535" y="426"/>
                </a:cubicBezTo>
                <a:cubicBezTo>
                  <a:pt x="620" y="166"/>
                  <a:pt x="620" y="166"/>
                  <a:pt x="620" y="166"/>
                </a:cubicBezTo>
                <a:cubicBezTo>
                  <a:pt x="622" y="160"/>
                  <a:pt x="620" y="153"/>
                  <a:pt x="615" y="148"/>
                </a:cubicBezTo>
                <a:cubicBezTo>
                  <a:pt x="510" y="53"/>
                  <a:pt x="374" y="0"/>
                  <a:pt x="232" y="0"/>
                </a:cubicBezTo>
                <a:close/>
              </a:path>
            </a:pathLst>
          </a:custGeom>
          <a:solidFill>
            <a:srgbClr val="7D77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71"/>
          <p:cNvSpPr/>
          <p:nvPr/>
        </p:nvSpPr>
        <p:spPr>
          <a:xfrm>
            <a:off x="7016750" y="1789112"/>
            <a:ext cx="1550987" cy="2701925"/>
          </a:xfrm>
          <a:custGeom>
            <a:avLst/>
            <a:gdLst/>
            <a:ahLst/>
            <a:cxnLst/>
            <a:rect l="l" t="t" r="r" b="b"/>
            <a:pathLst>
              <a:path w="358" h="623" extrusionOk="0">
                <a:moveTo>
                  <a:pt x="194" y="15"/>
                </a:moveTo>
                <a:cubicBezTo>
                  <a:pt x="3" y="601"/>
                  <a:pt x="3" y="601"/>
                  <a:pt x="3" y="601"/>
                </a:cubicBezTo>
                <a:cubicBezTo>
                  <a:pt x="0" y="612"/>
                  <a:pt x="8" y="623"/>
                  <a:pt x="20" y="623"/>
                </a:cubicBezTo>
                <a:cubicBezTo>
                  <a:pt x="293" y="623"/>
                  <a:pt x="293" y="623"/>
                  <a:pt x="293" y="623"/>
                </a:cubicBezTo>
                <a:cubicBezTo>
                  <a:pt x="299" y="623"/>
                  <a:pt x="305" y="619"/>
                  <a:pt x="308" y="613"/>
                </a:cubicBezTo>
                <a:cubicBezTo>
                  <a:pt x="342" y="539"/>
                  <a:pt x="358" y="461"/>
                  <a:pt x="358" y="379"/>
                </a:cubicBezTo>
                <a:cubicBezTo>
                  <a:pt x="358" y="242"/>
                  <a:pt x="310" y="112"/>
                  <a:pt x="223" y="10"/>
                </a:cubicBezTo>
                <a:cubicBezTo>
                  <a:pt x="214" y="0"/>
                  <a:pt x="198" y="3"/>
                  <a:pt x="194" y="15"/>
                </a:cubicBezTo>
                <a:close/>
              </a:path>
            </a:pathLst>
          </a:custGeom>
          <a:solidFill>
            <a:srgbClr val="90C0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71"/>
          <p:cNvSpPr/>
          <p:nvPr/>
        </p:nvSpPr>
        <p:spPr>
          <a:xfrm>
            <a:off x="3676650" y="3132137"/>
            <a:ext cx="1944687" cy="2716212"/>
          </a:xfrm>
          <a:custGeom>
            <a:avLst/>
            <a:gdLst/>
            <a:ahLst/>
            <a:cxnLst/>
            <a:rect l="l" t="t" r="r" b="b"/>
            <a:pathLst>
              <a:path w="449" h="626" extrusionOk="0">
                <a:moveTo>
                  <a:pt x="445" y="601"/>
                </a:moveTo>
                <a:cubicBezTo>
                  <a:pt x="255" y="16"/>
                  <a:pt x="255" y="16"/>
                  <a:pt x="255" y="16"/>
                </a:cubicBezTo>
                <a:cubicBezTo>
                  <a:pt x="252" y="5"/>
                  <a:pt x="238" y="0"/>
                  <a:pt x="229" y="7"/>
                </a:cubicBezTo>
                <a:cubicBezTo>
                  <a:pt x="8" y="168"/>
                  <a:pt x="8" y="168"/>
                  <a:pt x="8" y="168"/>
                </a:cubicBezTo>
                <a:cubicBezTo>
                  <a:pt x="3" y="172"/>
                  <a:pt x="0" y="178"/>
                  <a:pt x="1" y="185"/>
                </a:cubicBezTo>
                <a:cubicBezTo>
                  <a:pt x="46" y="400"/>
                  <a:pt x="213" y="572"/>
                  <a:pt x="425" y="623"/>
                </a:cubicBezTo>
                <a:cubicBezTo>
                  <a:pt x="438" y="626"/>
                  <a:pt x="449" y="614"/>
                  <a:pt x="445" y="601"/>
                </a:cubicBezTo>
                <a:close/>
              </a:path>
            </a:pathLst>
          </a:custGeom>
          <a:solidFill>
            <a:srgbClr val="EBC7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71"/>
          <p:cNvSpPr/>
          <p:nvPr/>
        </p:nvSpPr>
        <p:spPr>
          <a:xfrm>
            <a:off x="5387975" y="4616450"/>
            <a:ext cx="2846387" cy="1287462"/>
          </a:xfrm>
          <a:custGeom>
            <a:avLst/>
            <a:gdLst/>
            <a:ahLst/>
            <a:cxnLst/>
            <a:rect l="l" t="t" r="r" b="b"/>
            <a:pathLst>
              <a:path w="657" h="297" extrusionOk="0">
                <a:moveTo>
                  <a:pt x="165" y="297"/>
                </a:moveTo>
                <a:cubicBezTo>
                  <a:pt x="364" y="297"/>
                  <a:pt x="547" y="194"/>
                  <a:pt x="650" y="26"/>
                </a:cubicBezTo>
                <a:cubicBezTo>
                  <a:pt x="657" y="14"/>
                  <a:pt x="649" y="0"/>
                  <a:pt x="63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0" y="11"/>
                  <a:pt x="4" y="22"/>
                </a:cubicBezTo>
                <a:cubicBezTo>
                  <a:pt x="88" y="282"/>
                  <a:pt x="88" y="282"/>
                  <a:pt x="88" y="282"/>
                </a:cubicBezTo>
                <a:cubicBezTo>
                  <a:pt x="90" y="288"/>
                  <a:pt x="96" y="293"/>
                  <a:pt x="102" y="293"/>
                </a:cubicBezTo>
                <a:cubicBezTo>
                  <a:pt x="123" y="296"/>
                  <a:pt x="144" y="297"/>
                  <a:pt x="165" y="297"/>
                </a:cubicBezTo>
                <a:close/>
              </a:path>
            </a:pathLst>
          </a:custGeom>
          <a:solidFill>
            <a:srgbClr val="E8D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71"/>
          <p:cNvSpPr/>
          <p:nvPr/>
        </p:nvSpPr>
        <p:spPr>
          <a:xfrm>
            <a:off x="7658100" y="3384550"/>
            <a:ext cx="549275" cy="654050"/>
          </a:xfrm>
          <a:custGeom>
            <a:avLst/>
            <a:gdLst/>
            <a:ahLst/>
            <a:cxnLst/>
            <a:rect l="l" t="t" r="r" b="b"/>
            <a:pathLst>
              <a:path w="127" h="151" extrusionOk="0">
                <a:moveTo>
                  <a:pt x="85" y="146"/>
                </a:moveTo>
                <a:cubicBezTo>
                  <a:pt x="85" y="149"/>
                  <a:pt x="83" y="151"/>
                  <a:pt x="80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5" y="151"/>
                  <a:pt x="43" y="149"/>
                  <a:pt x="43" y="146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3" y="143"/>
                  <a:pt x="45" y="141"/>
                  <a:pt x="48" y="14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83" y="141"/>
                  <a:pt x="85" y="143"/>
                  <a:pt x="85" y="146"/>
                </a:cubicBezTo>
                <a:close/>
                <a:moveTo>
                  <a:pt x="85" y="132"/>
                </a:moveTo>
                <a:cubicBezTo>
                  <a:pt x="85" y="129"/>
                  <a:pt x="83" y="127"/>
                  <a:pt x="80" y="127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45" y="127"/>
                  <a:pt x="43" y="129"/>
                  <a:pt x="43" y="132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3" y="135"/>
                  <a:pt x="45" y="138"/>
                  <a:pt x="48" y="138"/>
                </a:cubicBezTo>
                <a:cubicBezTo>
                  <a:pt x="80" y="138"/>
                  <a:pt x="80" y="138"/>
                  <a:pt x="80" y="138"/>
                </a:cubicBezTo>
                <a:cubicBezTo>
                  <a:pt x="83" y="138"/>
                  <a:pt x="85" y="135"/>
                  <a:pt x="85" y="132"/>
                </a:cubicBezTo>
                <a:close/>
                <a:moveTo>
                  <a:pt x="69" y="74"/>
                </a:move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61" y="124"/>
                  <a:pt x="62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6" y="124"/>
                  <a:pt x="68" y="124"/>
                  <a:pt x="69" y="124"/>
                </a:cubicBezTo>
                <a:lnTo>
                  <a:pt x="69" y="74"/>
                </a:lnTo>
                <a:close/>
                <a:moveTo>
                  <a:pt x="47" y="54"/>
                </a:moveTo>
                <a:cubicBezTo>
                  <a:pt x="42" y="54"/>
                  <a:pt x="39" y="58"/>
                  <a:pt x="39" y="62"/>
                </a:cubicBezTo>
                <a:cubicBezTo>
                  <a:pt x="39" y="66"/>
                  <a:pt x="42" y="69"/>
                  <a:pt x="47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1" y="54"/>
                  <a:pt x="47" y="54"/>
                </a:cubicBezTo>
                <a:close/>
                <a:moveTo>
                  <a:pt x="89" y="62"/>
                </a:moveTo>
                <a:cubicBezTo>
                  <a:pt x="89" y="58"/>
                  <a:pt x="86" y="54"/>
                  <a:pt x="82" y="54"/>
                </a:cubicBezTo>
                <a:cubicBezTo>
                  <a:pt x="78" y="54"/>
                  <a:pt x="74" y="58"/>
                  <a:pt x="74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6" y="69"/>
                  <a:pt x="89" y="66"/>
                  <a:pt x="89" y="62"/>
                </a:cubicBezTo>
                <a:close/>
                <a:moveTo>
                  <a:pt x="106" y="48"/>
                </a:moveTo>
                <a:cubicBezTo>
                  <a:pt x="103" y="35"/>
                  <a:pt x="87" y="20"/>
                  <a:pt x="64" y="20"/>
                </a:cubicBezTo>
                <a:cubicBezTo>
                  <a:pt x="42" y="20"/>
                  <a:pt x="26" y="35"/>
                  <a:pt x="22" y="48"/>
                </a:cubicBezTo>
                <a:cubicBezTo>
                  <a:pt x="20" y="58"/>
                  <a:pt x="22" y="68"/>
                  <a:pt x="27" y="78"/>
                </a:cubicBezTo>
                <a:cubicBezTo>
                  <a:pt x="31" y="86"/>
                  <a:pt x="36" y="93"/>
                  <a:pt x="40" y="102"/>
                </a:cubicBezTo>
                <a:cubicBezTo>
                  <a:pt x="42" y="107"/>
                  <a:pt x="43" y="113"/>
                  <a:pt x="44" y="118"/>
                </a:cubicBezTo>
                <a:cubicBezTo>
                  <a:pt x="45" y="122"/>
                  <a:pt x="46" y="124"/>
                  <a:pt x="51" y="124"/>
                </a:cubicBezTo>
                <a:cubicBezTo>
                  <a:pt x="52" y="124"/>
                  <a:pt x="53" y="124"/>
                  <a:pt x="54" y="124"/>
                </a:cubicBezTo>
                <a:cubicBezTo>
                  <a:pt x="54" y="74"/>
                  <a:pt x="54" y="74"/>
                  <a:pt x="54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3" y="74"/>
                  <a:pt x="40" y="73"/>
                  <a:pt x="38" y="71"/>
                </a:cubicBezTo>
                <a:cubicBezTo>
                  <a:pt x="35" y="68"/>
                  <a:pt x="34" y="65"/>
                  <a:pt x="34" y="62"/>
                </a:cubicBezTo>
                <a:cubicBezTo>
                  <a:pt x="34" y="59"/>
                  <a:pt x="35" y="55"/>
                  <a:pt x="38" y="53"/>
                </a:cubicBezTo>
                <a:cubicBezTo>
                  <a:pt x="40" y="51"/>
                  <a:pt x="43" y="49"/>
                  <a:pt x="47" y="49"/>
                </a:cubicBezTo>
                <a:cubicBezTo>
                  <a:pt x="53" y="49"/>
                  <a:pt x="59" y="55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9"/>
                  <a:pt x="59" y="69"/>
                  <a:pt x="59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58"/>
                  <a:pt x="71" y="55"/>
                  <a:pt x="73" y="53"/>
                </a:cubicBezTo>
                <a:cubicBezTo>
                  <a:pt x="75" y="51"/>
                  <a:pt x="78" y="49"/>
                  <a:pt x="82" y="49"/>
                </a:cubicBezTo>
                <a:cubicBezTo>
                  <a:pt x="85" y="49"/>
                  <a:pt x="88" y="51"/>
                  <a:pt x="91" y="53"/>
                </a:cubicBezTo>
                <a:cubicBezTo>
                  <a:pt x="93" y="55"/>
                  <a:pt x="94" y="59"/>
                  <a:pt x="94" y="62"/>
                </a:cubicBezTo>
                <a:cubicBezTo>
                  <a:pt x="94" y="65"/>
                  <a:pt x="93" y="68"/>
                  <a:pt x="91" y="71"/>
                </a:cubicBezTo>
                <a:cubicBezTo>
                  <a:pt x="88" y="73"/>
                  <a:pt x="85" y="74"/>
                  <a:pt x="82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5" y="124"/>
                  <a:pt x="76" y="124"/>
                  <a:pt x="77" y="124"/>
                </a:cubicBezTo>
                <a:cubicBezTo>
                  <a:pt x="82" y="124"/>
                  <a:pt x="84" y="122"/>
                  <a:pt x="85" y="118"/>
                </a:cubicBezTo>
                <a:cubicBezTo>
                  <a:pt x="86" y="113"/>
                  <a:pt x="86" y="107"/>
                  <a:pt x="89" y="102"/>
                </a:cubicBezTo>
                <a:cubicBezTo>
                  <a:pt x="92" y="93"/>
                  <a:pt x="97" y="86"/>
                  <a:pt x="101" y="78"/>
                </a:cubicBezTo>
                <a:cubicBezTo>
                  <a:pt x="106" y="68"/>
                  <a:pt x="109" y="58"/>
                  <a:pt x="106" y="48"/>
                </a:cubicBezTo>
                <a:close/>
                <a:moveTo>
                  <a:pt x="69" y="4"/>
                </a:moveTo>
                <a:cubicBezTo>
                  <a:pt x="69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5"/>
                  <a:pt x="62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7" y="17"/>
                  <a:pt x="69" y="15"/>
                  <a:pt x="69" y="13"/>
                </a:cubicBezTo>
                <a:lnTo>
                  <a:pt x="69" y="4"/>
                </a:lnTo>
                <a:close/>
                <a:moveTo>
                  <a:pt x="94" y="12"/>
                </a:moveTo>
                <a:cubicBezTo>
                  <a:pt x="96" y="10"/>
                  <a:pt x="95" y="7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0" y="4"/>
                  <a:pt x="87" y="5"/>
                  <a:pt x="86" y="7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7"/>
                  <a:pt x="82" y="20"/>
                  <a:pt x="84" y="21"/>
                </a:cubicBezTo>
                <a:cubicBezTo>
                  <a:pt x="84" y="21"/>
                  <a:pt x="84" y="21"/>
                  <a:pt x="84" y="21"/>
                </a:cubicBezTo>
                <a:cubicBezTo>
                  <a:pt x="86" y="22"/>
                  <a:pt x="89" y="22"/>
                  <a:pt x="90" y="19"/>
                </a:cubicBezTo>
                <a:lnTo>
                  <a:pt x="94" y="12"/>
                </a:lnTo>
                <a:close/>
                <a:moveTo>
                  <a:pt x="113" y="27"/>
                </a:moveTo>
                <a:cubicBezTo>
                  <a:pt x="115" y="25"/>
                  <a:pt x="115" y="22"/>
                  <a:pt x="114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2" y="18"/>
                  <a:pt x="109" y="18"/>
                  <a:pt x="107" y="20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7"/>
                  <a:pt x="99" y="30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2" y="34"/>
                  <a:pt x="105" y="34"/>
                  <a:pt x="107" y="32"/>
                </a:cubicBezTo>
                <a:lnTo>
                  <a:pt x="113" y="27"/>
                </a:lnTo>
                <a:close/>
                <a:moveTo>
                  <a:pt x="123" y="49"/>
                </a:moveTo>
                <a:cubicBezTo>
                  <a:pt x="126" y="49"/>
                  <a:pt x="127" y="47"/>
                  <a:pt x="127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6" y="42"/>
                  <a:pt x="124" y="40"/>
                  <a:pt x="122" y="40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1" y="42"/>
                  <a:pt x="109" y="45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10" y="50"/>
                  <a:pt x="112" y="51"/>
                  <a:pt x="115" y="51"/>
                </a:cubicBezTo>
                <a:lnTo>
                  <a:pt x="123" y="49"/>
                </a:lnTo>
                <a:close/>
                <a:moveTo>
                  <a:pt x="121" y="74"/>
                </a:moveTo>
                <a:cubicBezTo>
                  <a:pt x="124" y="75"/>
                  <a:pt x="126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68"/>
                  <a:pt x="125" y="66"/>
                  <a:pt x="123" y="65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2" y="63"/>
                  <a:pt x="110" y="64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9"/>
                  <a:pt x="110" y="72"/>
                  <a:pt x="113" y="72"/>
                </a:cubicBezTo>
                <a:lnTo>
                  <a:pt x="121" y="74"/>
                </a:lnTo>
                <a:close/>
                <a:moveTo>
                  <a:pt x="37" y="19"/>
                </a:moveTo>
                <a:cubicBezTo>
                  <a:pt x="39" y="22"/>
                  <a:pt x="41" y="22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6" y="20"/>
                  <a:pt x="47" y="17"/>
                  <a:pt x="46" y="15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5"/>
                  <a:pt x="37" y="4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19"/>
                </a:lnTo>
                <a:close/>
                <a:moveTo>
                  <a:pt x="21" y="32"/>
                </a:moveTo>
                <a:cubicBezTo>
                  <a:pt x="23" y="34"/>
                  <a:pt x="26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9" y="30"/>
                  <a:pt x="29" y="27"/>
                  <a:pt x="27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8"/>
                  <a:pt x="16" y="18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2"/>
                  <a:pt x="13" y="25"/>
                  <a:pt x="14" y="27"/>
                </a:cubicBezTo>
                <a:lnTo>
                  <a:pt x="21" y="32"/>
                </a:lnTo>
                <a:close/>
                <a:moveTo>
                  <a:pt x="13" y="51"/>
                </a:moveTo>
                <a:cubicBezTo>
                  <a:pt x="15" y="51"/>
                  <a:pt x="18" y="50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5"/>
                  <a:pt x="17" y="42"/>
                  <a:pt x="15" y="42"/>
                </a:cubicBezTo>
                <a:cubicBezTo>
                  <a:pt x="6" y="40"/>
                  <a:pt x="6" y="40"/>
                  <a:pt x="6" y="40"/>
                </a:cubicBezTo>
                <a:cubicBezTo>
                  <a:pt x="4" y="40"/>
                  <a:pt x="1" y="42"/>
                  <a:pt x="1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7"/>
                  <a:pt x="2" y="49"/>
                  <a:pt x="5" y="49"/>
                </a:cubicBezTo>
                <a:lnTo>
                  <a:pt x="13" y="51"/>
                </a:lnTo>
                <a:close/>
                <a:moveTo>
                  <a:pt x="15" y="72"/>
                </a:moveTo>
                <a:cubicBezTo>
                  <a:pt x="17" y="72"/>
                  <a:pt x="19" y="69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4"/>
                  <a:pt x="16" y="63"/>
                  <a:pt x="13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2" y="66"/>
                  <a:pt x="1" y="68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3"/>
                  <a:pt x="4" y="75"/>
                  <a:pt x="7" y="74"/>
                </a:cubicBezTo>
                <a:lnTo>
                  <a:pt x="1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71"/>
          <p:cNvSpPr/>
          <p:nvPr/>
        </p:nvSpPr>
        <p:spPr>
          <a:xfrm>
            <a:off x="4303712" y="4008437"/>
            <a:ext cx="425450" cy="625475"/>
          </a:xfrm>
          <a:custGeom>
            <a:avLst/>
            <a:gdLst/>
            <a:ahLst/>
            <a:cxnLst/>
            <a:rect l="l" t="t" r="r" b="b"/>
            <a:pathLst>
              <a:path w="98" h="144" extrusionOk="0">
                <a:moveTo>
                  <a:pt x="59" y="128"/>
                </a:moveTo>
                <a:cubicBezTo>
                  <a:pt x="59" y="138"/>
                  <a:pt x="59" y="138"/>
                  <a:pt x="59" y="138"/>
                </a:cubicBezTo>
                <a:cubicBezTo>
                  <a:pt x="59" y="141"/>
                  <a:pt x="56" y="144"/>
                  <a:pt x="53" y="144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42" y="144"/>
                  <a:pt x="39" y="141"/>
                  <a:pt x="39" y="13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22" y="124"/>
                  <a:pt x="4" y="115"/>
                  <a:pt x="4" y="108"/>
                </a:cubicBezTo>
                <a:cubicBezTo>
                  <a:pt x="4" y="103"/>
                  <a:pt x="7" y="99"/>
                  <a:pt x="7" y="99"/>
                </a:cubicBezTo>
                <a:cubicBezTo>
                  <a:pt x="11" y="95"/>
                  <a:pt x="15" y="94"/>
                  <a:pt x="20" y="97"/>
                </a:cubicBezTo>
                <a:cubicBezTo>
                  <a:pt x="20" y="97"/>
                  <a:pt x="37" y="108"/>
                  <a:pt x="50" y="108"/>
                </a:cubicBezTo>
                <a:cubicBezTo>
                  <a:pt x="68" y="108"/>
                  <a:pt x="75" y="102"/>
                  <a:pt x="75" y="96"/>
                </a:cubicBezTo>
                <a:cubicBezTo>
                  <a:pt x="75" y="92"/>
                  <a:pt x="72" y="87"/>
                  <a:pt x="57" y="83"/>
                </a:cubicBezTo>
                <a:cubicBezTo>
                  <a:pt x="55" y="83"/>
                  <a:pt x="39" y="79"/>
                  <a:pt x="37" y="78"/>
                </a:cubicBezTo>
                <a:cubicBezTo>
                  <a:pt x="17" y="73"/>
                  <a:pt x="0" y="66"/>
                  <a:pt x="0" y="48"/>
                </a:cubicBezTo>
                <a:cubicBezTo>
                  <a:pt x="0" y="32"/>
                  <a:pt x="13" y="19"/>
                  <a:pt x="39" y="1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3"/>
                  <a:pt x="42" y="0"/>
                  <a:pt x="4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6" y="0"/>
                  <a:pt x="59" y="3"/>
                  <a:pt x="59" y="6"/>
                </a:cubicBezTo>
                <a:cubicBezTo>
                  <a:pt x="59" y="17"/>
                  <a:pt x="59" y="17"/>
                  <a:pt x="59" y="17"/>
                </a:cubicBezTo>
                <a:cubicBezTo>
                  <a:pt x="75" y="20"/>
                  <a:pt x="91" y="29"/>
                  <a:pt x="91" y="36"/>
                </a:cubicBezTo>
                <a:cubicBezTo>
                  <a:pt x="91" y="40"/>
                  <a:pt x="85" y="45"/>
                  <a:pt x="85" y="45"/>
                </a:cubicBezTo>
                <a:cubicBezTo>
                  <a:pt x="81" y="49"/>
                  <a:pt x="78" y="49"/>
                  <a:pt x="73" y="46"/>
                </a:cubicBezTo>
                <a:cubicBezTo>
                  <a:pt x="73" y="46"/>
                  <a:pt x="60" y="36"/>
                  <a:pt x="48" y="36"/>
                </a:cubicBezTo>
                <a:cubicBezTo>
                  <a:pt x="30" y="36"/>
                  <a:pt x="23" y="42"/>
                  <a:pt x="23" y="47"/>
                </a:cubicBezTo>
                <a:cubicBezTo>
                  <a:pt x="23" y="52"/>
                  <a:pt x="28" y="54"/>
                  <a:pt x="46" y="59"/>
                </a:cubicBezTo>
                <a:cubicBezTo>
                  <a:pt x="49" y="60"/>
                  <a:pt x="61" y="63"/>
                  <a:pt x="64" y="63"/>
                </a:cubicBezTo>
                <a:cubicBezTo>
                  <a:pt x="87" y="69"/>
                  <a:pt x="98" y="81"/>
                  <a:pt x="98" y="95"/>
                </a:cubicBezTo>
                <a:cubicBezTo>
                  <a:pt x="98" y="111"/>
                  <a:pt x="86" y="125"/>
                  <a:pt x="59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71"/>
          <p:cNvSpPr/>
          <p:nvPr/>
        </p:nvSpPr>
        <p:spPr>
          <a:xfrm>
            <a:off x="4508500" y="1887537"/>
            <a:ext cx="588962" cy="495300"/>
          </a:xfrm>
          <a:custGeom>
            <a:avLst/>
            <a:gdLst/>
            <a:ahLst/>
            <a:cxnLst/>
            <a:rect l="l" t="t" r="r" b="b"/>
            <a:pathLst>
              <a:path w="136" h="114" extrusionOk="0">
                <a:moveTo>
                  <a:pt x="18" y="93"/>
                </a:moveTo>
                <a:cubicBezTo>
                  <a:pt x="18" y="62"/>
                  <a:pt x="18" y="62"/>
                  <a:pt x="18" y="62"/>
                </a:cubicBezTo>
                <a:cubicBezTo>
                  <a:pt x="18" y="60"/>
                  <a:pt x="20" y="58"/>
                  <a:pt x="23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2" y="58"/>
                  <a:pt x="34" y="60"/>
                  <a:pt x="34" y="62"/>
                </a:cubicBezTo>
                <a:cubicBezTo>
                  <a:pt x="34" y="93"/>
                  <a:pt x="34" y="93"/>
                  <a:pt x="34" y="93"/>
                </a:cubicBezTo>
                <a:cubicBezTo>
                  <a:pt x="34" y="95"/>
                  <a:pt x="32" y="97"/>
                  <a:pt x="30" y="97"/>
                </a:cubicBezTo>
                <a:cubicBezTo>
                  <a:pt x="23" y="97"/>
                  <a:pt x="23" y="97"/>
                  <a:pt x="23" y="97"/>
                </a:cubicBezTo>
                <a:cubicBezTo>
                  <a:pt x="20" y="97"/>
                  <a:pt x="18" y="95"/>
                  <a:pt x="18" y="93"/>
                </a:cubicBezTo>
                <a:close/>
                <a:moveTo>
                  <a:pt x="50" y="47"/>
                </a:moveTo>
                <a:cubicBezTo>
                  <a:pt x="47" y="47"/>
                  <a:pt x="45" y="49"/>
                  <a:pt x="45" y="51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95"/>
                  <a:pt x="47" y="97"/>
                  <a:pt x="50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60" y="97"/>
                  <a:pt x="62" y="95"/>
                  <a:pt x="62" y="93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0" y="47"/>
                  <a:pt x="57" y="47"/>
                </a:cubicBezTo>
                <a:lnTo>
                  <a:pt x="50" y="47"/>
                </a:lnTo>
                <a:close/>
                <a:moveTo>
                  <a:pt x="77" y="37"/>
                </a:moveTo>
                <a:cubicBezTo>
                  <a:pt x="74" y="37"/>
                  <a:pt x="72" y="39"/>
                  <a:pt x="72" y="42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5"/>
                  <a:pt x="74" y="97"/>
                  <a:pt x="77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7" y="97"/>
                  <a:pt x="89" y="95"/>
                  <a:pt x="89" y="93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39"/>
                  <a:pt x="87" y="37"/>
                  <a:pt x="84" y="37"/>
                </a:cubicBezTo>
                <a:lnTo>
                  <a:pt x="77" y="37"/>
                </a:lnTo>
                <a:close/>
                <a:moveTo>
                  <a:pt x="104" y="28"/>
                </a:moveTo>
                <a:cubicBezTo>
                  <a:pt x="102" y="28"/>
                  <a:pt x="100" y="30"/>
                  <a:pt x="100" y="32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0" y="95"/>
                  <a:pt x="102" y="97"/>
                  <a:pt x="104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4" y="97"/>
                  <a:pt x="116" y="95"/>
                  <a:pt x="116" y="93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4" y="28"/>
                  <a:pt x="112" y="28"/>
                </a:cubicBezTo>
                <a:lnTo>
                  <a:pt x="104" y="28"/>
                </a:lnTo>
                <a:close/>
                <a:moveTo>
                  <a:pt x="20" y="46"/>
                </a:moveTo>
                <a:cubicBezTo>
                  <a:pt x="49" y="40"/>
                  <a:pt x="76" y="30"/>
                  <a:pt x="101" y="15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12" y="6"/>
                  <a:pt x="112" y="6"/>
                  <a:pt x="112" y="6"/>
                </a:cubicBezTo>
                <a:cubicBezTo>
                  <a:pt x="96" y="5"/>
                  <a:pt x="96" y="5"/>
                  <a:pt x="96" y="5"/>
                </a:cubicBezTo>
                <a:cubicBezTo>
                  <a:pt x="98" y="10"/>
                  <a:pt x="98" y="10"/>
                  <a:pt x="98" y="10"/>
                </a:cubicBezTo>
                <a:cubicBezTo>
                  <a:pt x="74" y="24"/>
                  <a:pt x="47" y="34"/>
                  <a:pt x="19" y="40"/>
                </a:cubicBezTo>
                <a:lnTo>
                  <a:pt x="20" y="46"/>
                </a:lnTo>
                <a:close/>
                <a:moveTo>
                  <a:pt x="136" y="106"/>
                </a:moveTo>
                <a:cubicBezTo>
                  <a:pt x="122" y="98"/>
                  <a:pt x="122" y="98"/>
                  <a:pt x="122" y="98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114"/>
                  <a:pt x="122" y="114"/>
                  <a:pt x="122" y="114"/>
                </a:cubicBezTo>
                <a:lnTo>
                  <a:pt x="136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71"/>
          <p:cNvSpPr/>
          <p:nvPr/>
        </p:nvSpPr>
        <p:spPr>
          <a:xfrm>
            <a:off x="6162675" y="4979987"/>
            <a:ext cx="746125" cy="498475"/>
          </a:xfrm>
          <a:custGeom>
            <a:avLst/>
            <a:gdLst/>
            <a:ahLst/>
            <a:cxnLst/>
            <a:rect l="l" t="t" r="r" b="b"/>
            <a:pathLst>
              <a:path w="172" h="115" extrusionOk="0">
                <a:moveTo>
                  <a:pt x="137" y="11"/>
                </a:moveTo>
                <a:cubicBezTo>
                  <a:pt x="153" y="51"/>
                  <a:pt x="153" y="51"/>
                  <a:pt x="153" y="5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2" y="51"/>
                  <a:pt x="90" y="23"/>
                  <a:pt x="87" y="23"/>
                </a:cubicBezTo>
                <a:cubicBezTo>
                  <a:pt x="85" y="23"/>
                  <a:pt x="75" y="26"/>
                  <a:pt x="74" y="27"/>
                </a:cubicBezTo>
                <a:cubicBezTo>
                  <a:pt x="74" y="27"/>
                  <a:pt x="68" y="28"/>
                  <a:pt x="63" y="28"/>
                </a:cubicBezTo>
                <a:cubicBezTo>
                  <a:pt x="60" y="28"/>
                  <a:pt x="58" y="28"/>
                  <a:pt x="57" y="27"/>
                </a:cubicBezTo>
                <a:cubicBezTo>
                  <a:pt x="56" y="26"/>
                  <a:pt x="55" y="25"/>
                  <a:pt x="55" y="24"/>
                </a:cubicBezTo>
                <a:cubicBezTo>
                  <a:pt x="55" y="22"/>
                  <a:pt x="57" y="20"/>
                  <a:pt x="59" y="20"/>
                </a:cubicBezTo>
                <a:cubicBezTo>
                  <a:pt x="67" y="15"/>
                  <a:pt x="90" y="6"/>
                  <a:pt x="92" y="6"/>
                </a:cubicBezTo>
                <a:cubicBezTo>
                  <a:pt x="92" y="6"/>
                  <a:pt x="92" y="6"/>
                  <a:pt x="93" y="6"/>
                </a:cubicBezTo>
                <a:cubicBezTo>
                  <a:pt x="98" y="6"/>
                  <a:pt x="133" y="11"/>
                  <a:pt x="137" y="11"/>
                </a:cubicBezTo>
                <a:close/>
                <a:moveTo>
                  <a:pt x="151" y="0"/>
                </a:moveTo>
                <a:cubicBezTo>
                  <a:pt x="150" y="0"/>
                  <a:pt x="150" y="0"/>
                  <a:pt x="149" y="1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4"/>
                  <a:pt x="141" y="4"/>
                  <a:pt x="140" y="6"/>
                </a:cubicBezTo>
                <a:cubicBezTo>
                  <a:pt x="140" y="7"/>
                  <a:pt x="140" y="8"/>
                  <a:pt x="140" y="9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8" y="53"/>
                  <a:pt x="160" y="54"/>
                  <a:pt x="163" y="53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70" y="50"/>
                  <a:pt x="171" y="49"/>
                  <a:pt x="172" y="48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1"/>
                  <a:pt x="153" y="0"/>
                  <a:pt x="151" y="0"/>
                </a:cubicBezTo>
                <a:close/>
                <a:moveTo>
                  <a:pt x="0" y="58"/>
                </a:moveTo>
                <a:cubicBezTo>
                  <a:pt x="0" y="59"/>
                  <a:pt x="0" y="60"/>
                  <a:pt x="1" y="61"/>
                </a:cubicBezTo>
                <a:cubicBezTo>
                  <a:pt x="2" y="62"/>
                  <a:pt x="3" y="62"/>
                  <a:pt x="4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4" y="63"/>
                  <a:pt x="16" y="61"/>
                  <a:pt x="16" y="5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19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8"/>
                  <a:pt x="4" y="11"/>
                </a:cubicBezTo>
                <a:lnTo>
                  <a:pt x="0" y="58"/>
                </a:lnTo>
                <a:close/>
                <a:moveTo>
                  <a:pt x="71" y="100"/>
                </a:moveTo>
                <a:cubicBezTo>
                  <a:pt x="71" y="98"/>
                  <a:pt x="70" y="97"/>
                  <a:pt x="68" y="95"/>
                </a:cubicBezTo>
                <a:cubicBezTo>
                  <a:pt x="65" y="93"/>
                  <a:pt x="62" y="93"/>
                  <a:pt x="59" y="97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49" y="109"/>
                  <a:pt x="53" y="113"/>
                  <a:pt x="54" y="114"/>
                </a:cubicBezTo>
                <a:cubicBezTo>
                  <a:pt x="55" y="115"/>
                  <a:pt x="57" y="115"/>
                  <a:pt x="58" y="115"/>
                </a:cubicBezTo>
                <a:cubicBezTo>
                  <a:pt x="60" y="115"/>
                  <a:pt x="61" y="114"/>
                  <a:pt x="63" y="112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71" y="103"/>
                  <a:pt x="71" y="101"/>
                  <a:pt x="71" y="100"/>
                </a:cubicBezTo>
                <a:close/>
                <a:moveTo>
                  <a:pt x="37" y="97"/>
                </a:moveTo>
                <a:cubicBezTo>
                  <a:pt x="35" y="100"/>
                  <a:pt x="36" y="102"/>
                  <a:pt x="39" y="105"/>
                </a:cubicBezTo>
                <a:cubicBezTo>
                  <a:pt x="42" y="108"/>
                  <a:pt x="45" y="107"/>
                  <a:pt x="48" y="104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90"/>
                  <a:pt x="56" y="86"/>
                  <a:pt x="55" y="85"/>
                </a:cubicBezTo>
                <a:cubicBezTo>
                  <a:pt x="52" y="83"/>
                  <a:pt x="49" y="83"/>
                  <a:pt x="46" y="86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1" y="92"/>
                  <a:pt x="41" y="92"/>
                  <a:pt x="41" y="92"/>
                </a:cubicBezTo>
                <a:lnTo>
                  <a:pt x="37" y="97"/>
                </a:lnTo>
                <a:close/>
                <a:moveTo>
                  <a:pt x="25" y="85"/>
                </a:moveTo>
                <a:cubicBezTo>
                  <a:pt x="24" y="87"/>
                  <a:pt x="24" y="88"/>
                  <a:pt x="24" y="90"/>
                </a:cubicBezTo>
                <a:cubicBezTo>
                  <a:pt x="24" y="92"/>
                  <a:pt x="25" y="93"/>
                  <a:pt x="27" y="94"/>
                </a:cubicBezTo>
                <a:cubicBezTo>
                  <a:pt x="30" y="97"/>
                  <a:pt x="33" y="96"/>
                  <a:pt x="35" y="93"/>
                </a:cubicBezTo>
                <a:cubicBezTo>
                  <a:pt x="44" y="82"/>
                  <a:pt x="44" y="82"/>
                  <a:pt x="44" y="82"/>
                </a:cubicBezTo>
                <a:cubicBezTo>
                  <a:pt x="46" y="81"/>
                  <a:pt x="46" y="79"/>
                  <a:pt x="46" y="77"/>
                </a:cubicBezTo>
                <a:cubicBezTo>
                  <a:pt x="46" y="76"/>
                  <a:pt x="45" y="74"/>
                  <a:pt x="43" y="73"/>
                </a:cubicBezTo>
                <a:cubicBezTo>
                  <a:pt x="40" y="71"/>
                  <a:pt x="37" y="71"/>
                  <a:pt x="34" y="74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lnTo>
                  <a:pt x="25" y="85"/>
                </a:lnTo>
                <a:close/>
                <a:moveTo>
                  <a:pt x="24" y="81"/>
                </a:moveTo>
                <a:cubicBezTo>
                  <a:pt x="32" y="71"/>
                  <a:pt x="32" y="71"/>
                  <a:pt x="32" y="71"/>
                </a:cubicBezTo>
                <a:cubicBezTo>
                  <a:pt x="36" y="66"/>
                  <a:pt x="33" y="62"/>
                  <a:pt x="31" y="61"/>
                </a:cubicBezTo>
                <a:cubicBezTo>
                  <a:pt x="28" y="59"/>
                  <a:pt x="25" y="59"/>
                  <a:pt x="23" y="63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3"/>
                  <a:pt x="13" y="75"/>
                  <a:pt x="13" y="77"/>
                </a:cubicBezTo>
                <a:cubicBezTo>
                  <a:pt x="13" y="78"/>
                  <a:pt x="14" y="80"/>
                  <a:pt x="15" y="80"/>
                </a:cubicBezTo>
                <a:cubicBezTo>
                  <a:pt x="17" y="81"/>
                  <a:pt x="18" y="83"/>
                  <a:pt x="20" y="83"/>
                </a:cubicBezTo>
                <a:cubicBezTo>
                  <a:pt x="21" y="83"/>
                  <a:pt x="22" y="82"/>
                  <a:pt x="24" y="81"/>
                </a:cubicBezTo>
                <a:close/>
                <a:moveTo>
                  <a:pt x="130" y="72"/>
                </a:moveTo>
                <a:cubicBezTo>
                  <a:pt x="132" y="70"/>
                  <a:pt x="134" y="66"/>
                  <a:pt x="130" y="63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10" y="46"/>
                  <a:pt x="91" y="30"/>
                  <a:pt x="87" y="27"/>
                </a:cubicBezTo>
                <a:cubicBezTo>
                  <a:pt x="85" y="27"/>
                  <a:pt x="80" y="29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68" y="33"/>
                  <a:pt x="63" y="33"/>
                </a:cubicBezTo>
                <a:cubicBezTo>
                  <a:pt x="59" y="33"/>
                  <a:pt x="57" y="32"/>
                  <a:pt x="55" y="31"/>
                </a:cubicBezTo>
                <a:cubicBezTo>
                  <a:pt x="51" y="28"/>
                  <a:pt x="51" y="26"/>
                  <a:pt x="51" y="24"/>
                </a:cubicBezTo>
                <a:cubicBezTo>
                  <a:pt x="51" y="20"/>
                  <a:pt x="54" y="17"/>
                  <a:pt x="56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6" y="56"/>
                  <a:pt x="27" y="56"/>
                </a:cubicBezTo>
                <a:cubicBezTo>
                  <a:pt x="30" y="56"/>
                  <a:pt x="32" y="57"/>
                  <a:pt x="34" y="58"/>
                </a:cubicBezTo>
                <a:cubicBezTo>
                  <a:pt x="37" y="61"/>
                  <a:pt x="39" y="64"/>
                  <a:pt x="38" y="68"/>
                </a:cubicBezTo>
                <a:cubicBezTo>
                  <a:pt x="41" y="67"/>
                  <a:pt x="43" y="68"/>
                  <a:pt x="46" y="70"/>
                </a:cubicBezTo>
                <a:cubicBezTo>
                  <a:pt x="49" y="73"/>
                  <a:pt x="50" y="76"/>
                  <a:pt x="50" y="79"/>
                </a:cubicBezTo>
                <a:cubicBezTo>
                  <a:pt x="53" y="79"/>
                  <a:pt x="55" y="80"/>
                  <a:pt x="58" y="82"/>
                </a:cubicBezTo>
                <a:cubicBezTo>
                  <a:pt x="60" y="84"/>
                  <a:pt x="62" y="87"/>
                  <a:pt x="62" y="90"/>
                </a:cubicBezTo>
                <a:cubicBezTo>
                  <a:pt x="65" y="89"/>
                  <a:pt x="68" y="90"/>
                  <a:pt x="71" y="92"/>
                </a:cubicBezTo>
                <a:cubicBezTo>
                  <a:pt x="74" y="95"/>
                  <a:pt x="76" y="100"/>
                  <a:pt x="74" y="104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8" y="106"/>
                  <a:pt x="78" y="106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83" y="108"/>
                  <a:pt x="85" y="106"/>
                  <a:pt x="86" y="105"/>
                </a:cubicBezTo>
                <a:cubicBezTo>
                  <a:pt x="88" y="103"/>
                  <a:pt x="89" y="101"/>
                  <a:pt x="86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6"/>
                  <a:pt x="71" y="85"/>
                  <a:pt x="71" y="84"/>
                </a:cubicBezTo>
                <a:cubicBezTo>
                  <a:pt x="71" y="84"/>
                  <a:pt x="71" y="83"/>
                  <a:pt x="71" y="83"/>
                </a:cubicBezTo>
                <a:cubicBezTo>
                  <a:pt x="72" y="82"/>
                  <a:pt x="74" y="82"/>
                  <a:pt x="75" y="82"/>
                </a:cubicBezTo>
                <a:cubicBezTo>
                  <a:pt x="94" y="98"/>
                  <a:pt x="94" y="98"/>
                  <a:pt x="94" y="98"/>
                </a:cubicBezTo>
                <a:cubicBezTo>
                  <a:pt x="95" y="99"/>
                  <a:pt x="96" y="99"/>
                  <a:pt x="97" y="99"/>
                </a:cubicBezTo>
                <a:cubicBezTo>
                  <a:pt x="99" y="99"/>
                  <a:pt x="101" y="98"/>
                  <a:pt x="102" y="97"/>
                </a:cubicBezTo>
                <a:cubicBezTo>
                  <a:pt x="103" y="95"/>
                  <a:pt x="104" y="94"/>
                  <a:pt x="104" y="92"/>
                </a:cubicBezTo>
                <a:cubicBezTo>
                  <a:pt x="104" y="90"/>
                  <a:pt x="103" y="89"/>
                  <a:pt x="101" y="87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7" y="76"/>
                  <a:pt x="87" y="75"/>
                </a:cubicBezTo>
                <a:cubicBezTo>
                  <a:pt x="87" y="75"/>
                  <a:pt x="87" y="74"/>
                  <a:pt x="88" y="74"/>
                </a:cubicBezTo>
                <a:cubicBezTo>
                  <a:pt x="89" y="73"/>
                  <a:pt x="90" y="73"/>
                  <a:pt x="91" y="73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0" y="89"/>
                  <a:pt x="111" y="89"/>
                  <a:pt x="112" y="89"/>
                </a:cubicBezTo>
                <a:cubicBezTo>
                  <a:pt x="115" y="89"/>
                  <a:pt x="117" y="88"/>
                  <a:pt x="118" y="86"/>
                </a:cubicBezTo>
                <a:cubicBezTo>
                  <a:pt x="120" y="84"/>
                  <a:pt x="120" y="83"/>
                  <a:pt x="120" y="81"/>
                </a:cubicBezTo>
                <a:cubicBezTo>
                  <a:pt x="120" y="80"/>
                  <a:pt x="119" y="78"/>
                  <a:pt x="117" y="77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4"/>
                  <a:pt x="102" y="63"/>
                  <a:pt x="103" y="62"/>
                </a:cubicBezTo>
                <a:cubicBezTo>
                  <a:pt x="104" y="61"/>
                  <a:pt x="105" y="61"/>
                  <a:pt x="106" y="62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4" y="76"/>
                  <a:pt x="128" y="75"/>
                  <a:pt x="130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71"/>
          <p:cNvSpPr/>
          <p:nvPr/>
        </p:nvSpPr>
        <p:spPr>
          <a:xfrm>
            <a:off x="6613525" y="14541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132" h="120" extrusionOk="0">
                <a:moveTo>
                  <a:pt x="90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81" y="12"/>
                  <a:pt x="78" y="8"/>
                  <a:pt x="73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4" y="8"/>
                  <a:pt x="50" y="12"/>
                  <a:pt x="50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8"/>
                  <a:pt x="49" y="0"/>
                  <a:pt x="5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83" y="0"/>
                  <a:pt x="89" y="8"/>
                  <a:pt x="90" y="16"/>
                </a:cubicBezTo>
                <a:close/>
                <a:moveTo>
                  <a:pt x="20" y="67"/>
                </a:moveTo>
                <a:cubicBezTo>
                  <a:pt x="53" y="67"/>
                  <a:pt x="53" y="67"/>
                  <a:pt x="53" y="67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8"/>
                  <a:pt x="56" y="55"/>
                  <a:pt x="59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6" y="55"/>
                  <a:pt x="79" y="58"/>
                  <a:pt x="79" y="62"/>
                </a:cubicBezTo>
                <a:cubicBezTo>
                  <a:pt x="79" y="67"/>
                  <a:pt x="79" y="67"/>
                  <a:pt x="79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22" y="67"/>
                  <a:pt x="130" y="59"/>
                  <a:pt x="132" y="48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28"/>
                  <a:pt x="125" y="20"/>
                  <a:pt x="117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6" y="20"/>
                  <a:pt x="0" y="28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59"/>
                  <a:pt x="10" y="67"/>
                  <a:pt x="20" y="67"/>
                </a:cubicBezTo>
                <a:close/>
                <a:moveTo>
                  <a:pt x="112" y="72"/>
                </a:moveTo>
                <a:cubicBezTo>
                  <a:pt x="79" y="72"/>
                  <a:pt x="79" y="72"/>
                  <a:pt x="79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81"/>
                  <a:pt x="76" y="84"/>
                  <a:pt x="72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6" y="84"/>
                  <a:pt x="53" y="81"/>
                  <a:pt x="53" y="77"/>
                </a:cubicBezTo>
                <a:cubicBezTo>
                  <a:pt x="53" y="72"/>
                  <a:pt x="53" y="72"/>
                  <a:pt x="53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1" y="72"/>
                  <a:pt x="4" y="68"/>
                  <a:pt x="0" y="6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2"/>
                  <a:pt x="6" y="120"/>
                  <a:pt x="15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25" y="120"/>
                  <a:pt x="132" y="112"/>
                  <a:pt x="132" y="102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28" y="68"/>
                  <a:pt x="120" y="72"/>
                  <a:pt x="112" y="72"/>
                </a:cubicBezTo>
                <a:close/>
                <a:moveTo>
                  <a:pt x="72" y="60"/>
                </a:moveTo>
                <a:cubicBezTo>
                  <a:pt x="60" y="60"/>
                  <a:pt x="60" y="60"/>
                  <a:pt x="60" y="60"/>
                </a:cubicBezTo>
                <a:cubicBezTo>
                  <a:pt x="58" y="60"/>
                  <a:pt x="57" y="61"/>
                  <a:pt x="57" y="63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8"/>
                  <a:pt x="58" y="79"/>
                  <a:pt x="60" y="79"/>
                </a:cubicBezTo>
                <a:cubicBezTo>
                  <a:pt x="72" y="79"/>
                  <a:pt x="72" y="79"/>
                  <a:pt x="72" y="79"/>
                </a:cubicBezTo>
                <a:cubicBezTo>
                  <a:pt x="73" y="79"/>
                  <a:pt x="74" y="78"/>
                  <a:pt x="74" y="76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1"/>
                  <a:pt x="73" y="60"/>
                  <a:pt x="72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EF1ACFB6-6697-483C-9FA8-1B29CF42B2AA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55A129B0-0AB7-4192-B4AD-504799293F9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6F859D73-7C72-4218-9E05-2CC7AAF9AA68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411C13AE-C401-4416-98AF-2F9310636C9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E1ACAB0D-EAD6-48E7-8549-473C30ACC054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E8642A3A-ACFE-4405-88CB-E1BE4F4E9C07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D57362BA-81DB-421B-A06A-414E797C2E7F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69D5F5F3-E265-44B3-908F-E4330D970C16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0402D3C9-C7E7-4A28-8088-E9C7E49C916D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89F937BB-27E9-4502-9606-EAEADC0483B0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/>
        </p:nvSpPr>
        <p:spPr>
          <a:xfrm>
            <a:off x="7326312" y="4794250"/>
            <a:ext cx="11509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 TEXTO</a:t>
            </a:r>
            <a:endParaRPr dirty="0"/>
          </a:p>
        </p:txBody>
      </p:sp>
      <p:sp>
        <p:nvSpPr>
          <p:cNvPr id="185" name="Google Shape;185;p18"/>
          <p:cNvSpPr txBox="1"/>
          <p:nvPr/>
        </p:nvSpPr>
        <p:spPr>
          <a:xfrm>
            <a:off x="7335837" y="3635375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TEXTO</a:t>
            </a:r>
            <a:endParaRPr dirty="0"/>
          </a:p>
        </p:txBody>
      </p:sp>
      <p:sp>
        <p:nvSpPr>
          <p:cNvPr id="186" name="Google Shape;186;p18"/>
          <p:cNvSpPr txBox="1"/>
          <p:nvPr/>
        </p:nvSpPr>
        <p:spPr>
          <a:xfrm>
            <a:off x="7335837" y="2484437"/>
            <a:ext cx="11414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1C1C1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 TEXTO</a:t>
            </a:r>
            <a:endParaRPr dirty="0"/>
          </a:p>
        </p:txBody>
      </p:sp>
      <p:sp>
        <p:nvSpPr>
          <p:cNvPr id="188" name="Google Shape;188;p18"/>
          <p:cNvSpPr txBox="1"/>
          <p:nvPr/>
        </p:nvSpPr>
        <p:spPr>
          <a:xfrm>
            <a:off x="7253287" y="27654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7235825" y="3917950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7235825" y="5076825"/>
            <a:ext cx="4052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en-US" sz="13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1117600" y="2857500"/>
            <a:ext cx="2471737" cy="2879725"/>
          </a:xfrm>
          <a:custGeom>
            <a:avLst/>
            <a:gdLst/>
            <a:ahLst/>
            <a:cxnLst/>
            <a:rect l="l" t="t" r="r" b="b"/>
            <a:pathLst>
              <a:path w="532" h="619" extrusionOk="0">
                <a:moveTo>
                  <a:pt x="376" y="278"/>
                </a:moveTo>
                <a:cubicBezTo>
                  <a:pt x="281" y="220"/>
                  <a:pt x="218" y="122"/>
                  <a:pt x="204" y="13"/>
                </a:cubicBezTo>
                <a:cubicBezTo>
                  <a:pt x="203" y="4"/>
                  <a:pt x="194" y="0"/>
                  <a:pt x="187" y="5"/>
                </a:cubicBezTo>
                <a:cubicBezTo>
                  <a:pt x="45" y="104"/>
                  <a:pt x="0" y="298"/>
                  <a:pt x="88" y="450"/>
                </a:cubicBezTo>
                <a:cubicBezTo>
                  <a:pt x="148" y="554"/>
                  <a:pt x="261" y="619"/>
                  <a:pt x="381" y="619"/>
                </a:cubicBezTo>
                <a:cubicBezTo>
                  <a:pt x="381" y="619"/>
                  <a:pt x="381" y="619"/>
                  <a:pt x="381" y="619"/>
                </a:cubicBezTo>
                <a:cubicBezTo>
                  <a:pt x="430" y="619"/>
                  <a:pt x="479" y="608"/>
                  <a:pt x="523" y="588"/>
                </a:cubicBezTo>
                <a:cubicBezTo>
                  <a:pt x="531" y="584"/>
                  <a:pt x="532" y="574"/>
                  <a:pt x="525" y="568"/>
                </a:cubicBezTo>
                <a:cubicBezTo>
                  <a:pt x="437" y="502"/>
                  <a:pt x="384" y="398"/>
                  <a:pt x="382" y="287"/>
                </a:cubicBezTo>
                <a:cubicBezTo>
                  <a:pt x="382" y="283"/>
                  <a:pt x="380" y="280"/>
                  <a:pt x="376" y="278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3859212" y="2857500"/>
            <a:ext cx="2328862" cy="2879725"/>
          </a:xfrm>
          <a:custGeom>
            <a:avLst/>
            <a:gdLst/>
            <a:ahLst/>
            <a:cxnLst/>
            <a:rect l="l" t="t" r="r" b="b"/>
            <a:pathLst>
              <a:path w="501" h="619" extrusionOk="0">
                <a:moveTo>
                  <a:pt x="328" y="13"/>
                </a:moveTo>
                <a:cubicBezTo>
                  <a:pt x="314" y="122"/>
                  <a:pt x="251" y="220"/>
                  <a:pt x="156" y="278"/>
                </a:cubicBezTo>
                <a:cubicBezTo>
                  <a:pt x="152" y="280"/>
                  <a:pt x="150" y="283"/>
                  <a:pt x="150" y="287"/>
                </a:cubicBezTo>
                <a:cubicBezTo>
                  <a:pt x="148" y="398"/>
                  <a:pt x="95" y="502"/>
                  <a:pt x="7" y="568"/>
                </a:cubicBezTo>
                <a:cubicBezTo>
                  <a:pt x="0" y="574"/>
                  <a:pt x="1" y="584"/>
                  <a:pt x="9" y="588"/>
                </a:cubicBezTo>
                <a:cubicBezTo>
                  <a:pt x="53" y="608"/>
                  <a:pt x="102" y="619"/>
                  <a:pt x="151" y="619"/>
                </a:cubicBezTo>
                <a:cubicBezTo>
                  <a:pt x="271" y="619"/>
                  <a:pt x="383" y="554"/>
                  <a:pt x="444" y="450"/>
                </a:cubicBezTo>
                <a:cubicBezTo>
                  <a:pt x="489" y="372"/>
                  <a:pt x="501" y="281"/>
                  <a:pt x="477" y="194"/>
                </a:cubicBezTo>
                <a:cubicBezTo>
                  <a:pt x="457" y="116"/>
                  <a:pt x="410" y="50"/>
                  <a:pt x="345" y="5"/>
                </a:cubicBezTo>
                <a:cubicBezTo>
                  <a:pt x="338" y="0"/>
                  <a:pt x="329" y="4"/>
                  <a:pt x="328" y="13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2981325" y="4221162"/>
            <a:ext cx="1482725" cy="1277937"/>
          </a:xfrm>
          <a:custGeom>
            <a:avLst/>
            <a:gdLst/>
            <a:ahLst/>
            <a:cxnLst/>
            <a:rect l="l" t="t" r="r" b="b"/>
            <a:pathLst>
              <a:path w="319" h="275" extrusionOk="0">
                <a:moveTo>
                  <a:pt x="166" y="273"/>
                </a:moveTo>
                <a:cubicBezTo>
                  <a:pt x="254" y="215"/>
                  <a:pt x="310" y="119"/>
                  <a:pt x="319" y="15"/>
                </a:cubicBezTo>
                <a:cubicBezTo>
                  <a:pt x="319" y="6"/>
                  <a:pt x="311" y="0"/>
                  <a:pt x="303" y="4"/>
                </a:cubicBezTo>
                <a:cubicBezTo>
                  <a:pt x="258" y="23"/>
                  <a:pt x="209" y="34"/>
                  <a:pt x="160" y="34"/>
                </a:cubicBezTo>
                <a:cubicBezTo>
                  <a:pt x="111" y="34"/>
                  <a:pt x="62" y="23"/>
                  <a:pt x="17" y="4"/>
                </a:cubicBezTo>
                <a:cubicBezTo>
                  <a:pt x="9" y="0"/>
                  <a:pt x="0" y="6"/>
                  <a:pt x="1" y="15"/>
                </a:cubicBezTo>
                <a:cubicBezTo>
                  <a:pt x="10" y="119"/>
                  <a:pt x="66" y="215"/>
                  <a:pt x="154" y="273"/>
                </a:cubicBezTo>
                <a:cubicBezTo>
                  <a:pt x="158" y="275"/>
                  <a:pt x="162" y="275"/>
                  <a:pt x="166" y="273"/>
                </a:cubicBezTo>
                <a:close/>
              </a:path>
            </a:pathLst>
          </a:custGeom>
          <a:solidFill>
            <a:srgbClr val="F7BE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2157412" y="1146175"/>
            <a:ext cx="3133725" cy="1566862"/>
          </a:xfrm>
          <a:custGeom>
            <a:avLst/>
            <a:gdLst/>
            <a:ahLst/>
            <a:cxnLst/>
            <a:rect l="l" t="t" r="r" b="b"/>
            <a:pathLst>
              <a:path w="674" h="337" extrusionOk="0">
                <a:moveTo>
                  <a:pt x="337" y="0"/>
                </a:moveTo>
                <a:cubicBezTo>
                  <a:pt x="161" y="0"/>
                  <a:pt x="16" y="135"/>
                  <a:pt x="0" y="307"/>
                </a:cubicBezTo>
                <a:cubicBezTo>
                  <a:pt x="0" y="316"/>
                  <a:pt x="8" y="322"/>
                  <a:pt x="16" y="319"/>
                </a:cubicBezTo>
                <a:cubicBezTo>
                  <a:pt x="61" y="300"/>
                  <a:pt x="108" y="290"/>
                  <a:pt x="157" y="290"/>
                </a:cubicBezTo>
                <a:cubicBezTo>
                  <a:pt x="218" y="290"/>
                  <a:pt x="278" y="305"/>
                  <a:pt x="331" y="335"/>
                </a:cubicBezTo>
                <a:cubicBezTo>
                  <a:pt x="335" y="337"/>
                  <a:pt x="339" y="337"/>
                  <a:pt x="343" y="335"/>
                </a:cubicBezTo>
                <a:cubicBezTo>
                  <a:pt x="396" y="305"/>
                  <a:pt x="456" y="290"/>
                  <a:pt x="517" y="290"/>
                </a:cubicBezTo>
                <a:cubicBezTo>
                  <a:pt x="565" y="290"/>
                  <a:pt x="613" y="300"/>
                  <a:pt x="658" y="319"/>
                </a:cubicBezTo>
                <a:cubicBezTo>
                  <a:pt x="665" y="322"/>
                  <a:pt x="674" y="316"/>
                  <a:pt x="673" y="307"/>
                </a:cubicBezTo>
                <a:cubicBezTo>
                  <a:pt x="658" y="135"/>
                  <a:pt x="513" y="0"/>
                  <a:pt x="337" y="0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2144712" y="2582862"/>
            <a:ext cx="1463675" cy="1455737"/>
          </a:xfrm>
          <a:custGeom>
            <a:avLst/>
            <a:gdLst/>
            <a:ahLst/>
            <a:cxnLst/>
            <a:rect l="l" t="t" r="r" b="b"/>
            <a:pathLst>
              <a:path w="315" h="313" extrusionOk="0">
                <a:moveTo>
                  <a:pt x="147" y="308"/>
                </a:moveTo>
                <a:cubicBezTo>
                  <a:pt x="154" y="313"/>
                  <a:pt x="164" y="309"/>
                  <a:pt x="165" y="300"/>
                </a:cubicBezTo>
                <a:cubicBezTo>
                  <a:pt x="171" y="252"/>
                  <a:pt x="186" y="204"/>
                  <a:pt x="211" y="162"/>
                </a:cubicBezTo>
                <a:cubicBezTo>
                  <a:pt x="235" y="119"/>
                  <a:pt x="269" y="82"/>
                  <a:pt x="308" y="53"/>
                </a:cubicBezTo>
                <a:cubicBezTo>
                  <a:pt x="315" y="48"/>
                  <a:pt x="314" y="37"/>
                  <a:pt x="306" y="33"/>
                </a:cubicBezTo>
                <a:cubicBezTo>
                  <a:pt x="260" y="12"/>
                  <a:pt x="210" y="0"/>
                  <a:pt x="160" y="0"/>
                </a:cubicBezTo>
                <a:cubicBezTo>
                  <a:pt x="104" y="0"/>
                  <a:pt x="49" y="14"/>
                  <a:pt x="0" y="40"/>
                </a:cubicBezTo>
                <a:cubicBezTo>
                  <a:pt x="4" y="148"/>
                  <a:pt x="59" y="248"/>
                  <a:pt x="147" y="308"/>
                </a:cubicBezTo>
                <a:close/>
              </a:path>
            </a:pathLst>
          </a:custGeom>
          <a:solidFill>
            <a:srgbClr val="AEE9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3859212" y="2592387"/>
            <a:ext cx="1431925" cy="1433512"/>
          </a:xfrm>
          <a:custGeom>
            <a:avLst/>
            <a:gdLst/>
            <a:ahLst/>
            <a:cxnLst/>
            <a:rect l="l" t="t" r="r" b="b"/>
            <a:pathLst>
              <a:path w="308" h="308" extrusionOk="0">
                <a:moveTo>
                  <a:pt x="9" y="32"/>
                </a:moveTo>
                <a:cubicBezTo>
                  <a:pt x="1" y="35"/>
                  <a:pt x="0" y="46"/>
                  <a:pt x="7" y="51"/>
                </a:cubicBezTo>
                <a:cubicBezTo>
                  <a:pt x="45" y="80"/>
                  <a:pt x="78" y="117"/>
                  <a:pt x="102" y="159"/>
                </a:cubicBezTo>
                <a:cubicBezTo>
                  <a:pt x="126" y="200"/>
                  <a:pt x="142" y="247"/>
                  <a:pt x="148" y="295"/>
                </a:cubicBezTo>
                <a:cubicBezTo>
                  <a:pt x="149" y="303"/>
                  <a:pt x="158" y="308"/>
                  <a:pt x="165" y="303"/>
                </a:cubicBezTo>
                <a:cubicBezTo>
                  <a:pt x="249" y="244"/>
                  <a:pt x="302" y="149"/>
                  <a:pt x="308" y="47"/>
                </a:cubicBezTo>
                <a:cubicBezTo>
                  <a:pt x="308" y="42"/>
                  <a:pt x="306" y="38"/>
                  <a:pt x="302" y="36"/>
                </a:cubicBezTo>
                <a:cubicBezTo>
                  <a:pt x="255" y="13"/>
                  <a:pt x="203" y="0"/>
                  <a:pt x="151" y="0"/>
                </a:cubicBezTo>
                <a:cubicBezTo>
                  <a:pt x="102" y="0"/>
                  <a:pt x="53" y="11"/>
                  <a:pt x="9" y="32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357562" y="1503362"/>
            <a:ext cx="766762" cy="693737"/>
          </a:xfrm>
          <a:custGeom>
            <a:avLst/>
            <a:gdLst/>
            <a:ahLst/>
            <a:cxnLst/>
            <a:rect l="l" t="t" r="r" b="b"/>
            <a:pathLst>
              <a:path w="165" h="149" extrusionOk="0">
                <a:moveTo>
                  <a:pt x="112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14"/>
                  <a:pt x="97" y="10"/>
                  <a:pt x="92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68" y="10"/>
                  <a:pt x="63" y="14"/>
                  <a:pt x="62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9"/>
                  <a:pt x="61" y="0"/>
                  <a:pt x="71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4" y="0"/>
                  <a:pt x="112" y="9"/>
                  <a:pt x="112" y="20"/>
                </a:cubicBezTo>
                <a:close/>
                <a:moveTo>
                  <a:pt x="25" y="83"/>
                </a:moveTo>
                <a:cubicBezTo>
                  <a:pt x="66" y="83"/>
                  <a:pt x="66" y="83"/>
                  <a:pt x="66" y="83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3"/>
                  <a:pt x="70" y="69"/>
                  <a:pt x="74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5" y="69"/>
                  <a:pt x="98" y="73"/>
                  <a:pt x="98" y="77"/>
                </a:cubicBezTo>
                <a:cubicBezTo>
                  <a:pt x="98" y="83"/>
                  <a:pt x="98" y="83"/>
                  <a:pt x="98" y="83"/>
                </a:cubicBezTo>
                <a:cubicBezTo>
                  <a:pt x="140" y="83"/>
                  <a:pt x="140" y="83"/>
                  <a:pt x="140" y="83"/>
                </a:cubicBezTo>
                <a:cubicBezTo>
                  <a:pt x="152" y="83"/>
                  <a:pt x="163" y="73"/>
                  <a:pt x="165" y="59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34"/>
                  <a:pt x="156" y="24"/>
                  <a:pt x="146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4"/>
                  <a:pt x="0" y="47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3"/>
                  <a:pt x="12" y="83"/>
                  <a:pt x="25" y="83"/>
                </a:cubicBezTo>
                <a:close/>
                <a:moveTo>
                  <a:pt x="140" y="90"/>
                </a:moveTo>
                <a:cubicBezTo>
                  <a:pt x="98" y="90"/>
                  <a:pt x="98" y="90"/>
                  <a:pt x="98" y="9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100"/>
                  <a:pt x="95" y="104"/>
                  <a:pt x="90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0" y="104"/>
                  <a:pt x="66" y="100"/>
                  <a:pt x="66" y="96"/>
                </a:cubicBezTo>
                <a:cubicBezTo>
                  <a:pt x="66" y="90"/>
                  <a:pt x="66" y="90"/>
                  <a:pt x="66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14" y="90"/>
                  <a:pt x="5" y="84"/>
                  <a:pt x="0" y="75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9"/>
                  <a:pt x="8" y="149"/>
                  <a:pt x="19" y="149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56" y="149"/>
                  <a:pt x="165" y="139"/>
                  <a:pt x="165" y="127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59" y="84"/>
                  <a:pt x="150" y="90"/>
                  <a:pt x="140" y="90"/>
                </a:cubicBezTo>
                <a:close/>
                <a:moveTo>
                  <a:pt x="90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3" y="75"/>
                  <a:pt x="72" y="76"/>
                  <a:pt x="72" y="78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5"/>
                  <a:pt x="72" y="95"/>
                  <a:pt x="72" y="95"/>
                </a:cubicBezTo>
                <a:cubicBezTo>
                  <a:pt x="72" y="97"/>
                  <a:pt x="73" y="98"/>
                  <a:pt x="75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91" y="98"/>
                  <a:pt x="93" y="97"/>
                  <a:pt x="93" y="95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9"/>
                  <a:pt x="93" y="89"/>
                  <a:pt x="93" y="89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2"/>
                  <a:pt x="93" y="82"/>
                  <a:pt x="93" y="82"/>
                </a:cubicBezTo>
                <a:cubicBezTo>
                  <a:pt x="93" y="78"/>
                  <a:pt x="93" y="78"/>
                  <a:pt x="93" y="78"/>
                </a:cubicBezTo>
                <a:cubicBezTo>
                  <a:pt x="93" y="76"/>
                  <a:pt x="91" y="75"/>
                  <a:pt x="90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851025" y="4229100"/>
            <a:ext cx="696912" cy="698500"/>
          </a:xfrm>
          <a:custGeom>
            <a:avLst/>
            <a:gdLst/>
            <a:ahLst/>
            <a:cxnLst/>
            <a:rect l="l" t="t" r="r" b="b"/>
            <a:pathLst>
              <a:path w="150" h="150" extrusionOk="0">
                <a:moveTo>
                  <a:pt x="70" y="80"/>
                </a:moveTo>
                <a:cubicBezTo>
                  <a:pt x="141" y="80"/>
                  <a:pt x="141" y="80"/>
                  <a:pt x="141" y="80"/>
                </a:cubicBezTo>
                <a:cubicBezTo>
                  <a:pt x="141" y="119"/>
                  <a:pt x="109" y="150"/>
                  <a:pt x="70" y="150"/>
                </a:cubicBezTo>
                <a:cubicBezTo>
                  <a:pt x="31" y="150"/>
                  <a:pt x="0" y="119"/>
                  <a:pt x="0" y="80"/>
                </a:cubicBezTo>
                <a:cubicBezTo>
                  <a:pt x="0" y="41"/>
                  <a:pt x="31" y="9"/>
                  <a:pt x="70" y="9"/>
                </a:cubicBezTo>
                <a:lnTo>
                  <a:pt x="70" y="80"/>
                </a:lnTo>
                <a:close/>
                <a:moveTo>
                  <a:pt x="79" y="0"/>
                </a:moveTo>
                <a:cubicBezTo>
                  <a:pt x="79" y="71"/>
                  <a:pt x="79" y="71"/>
                  <a:pt x="79" y="71"/>
                </a:cubicBezTo>
                <a:cubicBezTo>
                  <a:pt x="150" y="71"/>
                  <a:pt x="150" y="71"/>
                  <a:pt x="150" y="71"/>
                </a:cubicBezTo>
                <a:cubicBezTo>
                  <a:pt x="150" y="32"/>
                  <a:pt x="118" y="0"/>
                  <a:pt x="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4951412" y="4168775"/>
            <a:ext cx="730250" cy="730250"/>
          </a:xfrm>
          <a:custGeom>
            <a:avLst/>
            <a:gdLst/>
            <a:ahLst/>
            <a:cxnLst/>
            <a:rect l="l" t="t" r="r" b="b"/>
            <a:pathLst>
              <a:path w="157" h="157" extrusionOk="0">
                <a:moveTo>
                  <a:pt x="155" y="67"/>
                </a:moveTo>
                <a:cubicBezTo>
                  <a:pt x="135" y="64"/>
                  <a:pt x="135" y="64"/>
                  <a:pt x="135" y="64"/>
                </a:cubicBezTo>
                <a:cubicBezTo>
                  <a:pt x="134" y="59"/>
                  <a:pt x="131" y="54"/>
                  <a:pt x="129" y="49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1" y="32"/>
                  <a:pt x="141" y="30"/>
                  <a:pt x="140" y="29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6"/>
                  <a:pt x="126" y="16"/>
                  <a:pt x="124" y="17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4" y="26"/>
                  <a:pt x="99" y="24"/>
                  <a:pt x="93" y="22"/>
                </a:cubicBezTo>
                <a:cubicBezTo>
                  <a:pt x="90" y="3"/>
                  <a:pt x="90" y="3"/>
                  <a:pt x="90" y="3"/>
                </a:cubicBezTo>
                <a:cubicBezTo>
                  <a:pt x="90" y="1"/>
                  <a:pt x="88" y="0"/>
                  <a:pt x="8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9" y="0"/>
                  <a:pt x="68" y="1"/>
                  <a:pt x="67" y="3"/>
                </a:cubicBezTo>
                <a:cubicBezTo>
                  <a:pt x="64" y="22"/>
                  <a:pt x="64" y="22"/>
                  <a:pt x="64" y="22"/>
                </a:cubicBezTo>
                <a:cubicBezTo>
                  <a:pt x="59" y="24"/>
                  <a:pt x="54" y="26"/>
                  <a:pt x="49" y="29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6"/>
                  <a:pt x="30" y="16"/>
                  <a:pt x="29" y="17"/>
                </a:cubicBezTo>
                <a:cubicBezTo>
                  <a:pt x="18" y="29"/>
                  <a:pt x="18" y="29"/>
                  <a:pt x="18" y="29"/>
                </a:cubicBezTo>
                <a:cubicBezTo>
                  <a:pt x="16" y="30"/>
                  <a:pt x="16" y="32"/>
                  <a:pt x="17" y="33"/>
                </a:cubicBezTo>
                <a:cubicBezTo>
                  <a:pt x="29" y="49"/>
                  <a:pt x="29" y="49"/>
                  <a:pt x="29" y="49"/>
                </a:cubicBezTo>
                <a:cubicBezTo>
                  <a:pt x="26" y="54"/>
                  <a:pt x="24" y="59"/>
                  <a:pt x="23" y="64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7"/>
                  <a:pt x="0" y="69"/>
                  <a:pt x="0" y="7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2" y="90"/>
                  <a:pt x="3" y="90"/>
                </a:cubicBezTo>
                <a:cubicBezTo>
                  <a:pt x="23" y="93"/>
                  <a:pt x="23" y="93"/>
                  <a:pt x="23" y="93"/>
                </a:cubicBezTo>
                <a:cubicBezTo>
                  <a:pt x="24" y="98"/>
                  <a:pt x="26" y="103"/>
                  <a:pt x="29" y="10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6" y="125"/>
                  <a:pt x="16" y="127"/>
                  <a:pt x="18" y="128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30" y="141"/>
                  <a:pt x="32" y="141"/>
                  <a:pt x="33" y="140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4" y="131"/>
                  <a:pt x="59" y="133"/>
                  <a:pt x="64" y="135"/>
                </a:cubicBezTo>
                <a:cubicBezTo>
                  <a:pt x="67" y="154"/>
                  <a:pt x="67" y="154"/>
                  <a:pt x="67" y="154"/>
                </a:cubicBezTo>
                <a:cubicBezTo>
                  <a:pt x="68" y="156"/>
                  <a:pt x="69" y="157"/>
                  <a:pt x="71" y="157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88" y="157"/>
                  <a:pt x="90" y="156"/>
                  <a:pt x="90" y="154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9" y="133"/>
                  <a:pt x="104" y="131"/>
                  <a:pt x="108" y="128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1"/>
                  <a:pt x="128" y="141"/>
                  <a:pt x="129" y="140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1" y="127"/>
                  <a:pt x="141" y="125"/>
                  <a:pt x="140" y="124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1" y="103"/>
                  <a:pt x="134" y="98"/>
                  <a:pt x="135" y="93"/>
                </a:cubicBezTo>
                <a:cubicBezTo>
                  <a:pt x="155" y="90"/>
                  <a:pt x="155" y="90"/>
                  <a:pt x="155" y="90"/>
                </a:cubicBezTo>
                <a:cubicBezTo>
                  <a:pt x="156" y="90"/>
                  <a:pt x="157" y="88"/>
                  <a:pt x="157" y="87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7" y="69"/>
                  <a:pt x="156" y="67"/>
                  <a:pt x="155" y="67"/>
                </a:cubicBezTo>
                <a:close/>
                <a:moveTo>
                  <a:pt x="79" y="108"/>
                </a:moveTo>
                <a:cubicBezTo>
                  <a:pt x="63" y="108"/>
                  <a:pt x="50" y="95"/>
                  <a:pt x="50" y="79"/>
                </a:cubicBezTo>
                <a:cubicBezTo>
                  <a:pt x="50" y="63"/>
                  <a:pt x="63" y="50"/>
                  <a:pt x="79" y="50"/>
                </a:cubicBezTo>
                <a:cubicBezTo>
                  <a:pt x="95" y="50"/>
                  <a:pt x="108" y="63"/>
                  <a:pt x="108" y="79"/>
                </a:cubicBezTo>
                <a:cubicBezTo>
                  <a:pt x="108" y="95"/>
                  <a:pt x="95" y="108"/>
                  <a:pt x="79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6;p15">
            <a:extLst>
              <a:ext uri="{FF2B5EF4-FFF2-40B4-BE49-F238E27FC236}">
                <a16:creationId xmlns:a16="http://schemas.microsoft.com/office/drawing/2014/main" id="{BA7668D0-E2AD-41E0-8A9A-46B43CF865A3}"/>
              </a:ext>
            </a:extLst>
          </p:cNvPr>
          <p:cNvSpPr txBox="1"/>
          <p:nvPr/>
        </p:nvSpPr>
        <p:spPr>
          <a:xfrm>
            <a:off x="7345362" y="1144587"/>
            <a:ext cx="4846638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72"/>
          <p:cNvSpPr/>
          <p:nvPr/>
        </p:nvSpPr>
        <p:spPr>
          <a:xfrm>
            <a:off x="6215062" y="906462"/>
            <a:ext cx="2219325" cy="1993900"/>
          </a:xfrm>
          <a:custGeom>
            <a:avLst/>
            <a:gdLst/>
            <a:ahLst/>
            <a:cxnLst/>
            <a:rect l="l" t="t" r="r" b="b"/>
            <a:pathLst>
              <a:path w="518" h="465" extrusionOk="0">
                <a:moveTo>
                  <a:pt x="32" y="295"/>
                </a:moveTo>
                <a:cubicBezTo>
                  <a:pt x="118" y="312"/>
                  <a:pt x="190" y="366"/>
                  <a:pt x="232" y="440"/>
                </a:cubicBezTo>
                <a:cubicBezTo>
                  <a:pt x="241" y="456"/>
                  <a:pt x="261" y="465"/>
                  <a:pt x="278" y="459"/>
                </a:cubicBezTo>
                <a:cubicBezTo>
                  <a:pt x="491" y="390"/>
                  <a:pt x="491" y="390"/>
                  <a:pt x="491" y="390"/>
                </a:cubicBezTo>
                <a:cubicBezTo>
                  <a:pt x="509" y="384"/>
                  <a:pt x="518" y="366"/>
                  <a:pt x="510" y="349"/>
                </a:cubicBezTo>
                <a:cubicBezTo>
                  <a:pt x="426" y="160"/>
                  <a:pt x="247" y="24"/>
                  <a:pt x="33" y="2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5"/>
                  <a:pt x="15" y="291"/>
                  <a:pt x="32" y="295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72"/>
          <p:cNvSpPr/>
          <p:nvPr/>
        </p:nvSpPr>
        <p:spPr>
          <a:xfrm>
            <a:off x="3756025" y="906462"/>
            <a:ext cx="2219325" cy="1993900"/>
          </a:xfrm>
          <a:custGeom>
            <a:avLst/>
            <a:gdLst/>
            <a:ahLst/>
            <a:cxnLst/>
            <a:rect l="l" t="t" r="r" b="b"/>
            <a:pathLst>
              <a:path w="518" h="465" extrusionOk="0">
                <a:moveTo>
                  <a:pt x="286" y="440"/>
                </a:moveTo>
                <a:cubicBezTo>
                  <a:pt x="328" y="366"/>
                  <a:pt x="400" y="312"/>
                  <a:pt x="486" y="295"/>
                </a:cubicBezTo>
                <a:cubicBezTo>
                  <a:pt x="503" y="291"/>
                  <a:pt x="518" y="275"/>
                  <a:pt x="518" y="257"/>
                </a:cubicBezTo>
                <a:cubicBezTo>
                  <a:pt x="518" y="33"/>
                  <a:pt x="518" y="33"/>
                  <a:pt x="518" y="33"/>
                </a:cubicBezTo>
                <a:cubicBezTo>
                  <a:pt x="518" y="15"/>
                  <a:pt x="503" y="0"/>
                  <a:pt x="485" y="2"/>
                </a:cubicBezTo>
                <a:cubicBezTo>
                  <a:pt x="271" y="24"/>
                  <a:pt x="92" y="160"/>
                  <a:pt x="8" y="349"/>
                </a:cubicBezTo>
                <a:cubicBezTo>
                  <a:pt x="0" y="366"/>
                  <a:pt x="9" y="384"/>
                  <a:pt x="27" y="390"/>
                </a:cubicBezTo>
                <a:cubicBezTo>
                  <a:pt x="240" y="459"/>
                  <a:pt x="240" y="459"/>
                  <a:pt x="240" y="459"/>
                </a:cubicBezTo>
                <a:cubicBezTo>
                  <a:pt x="257" y="465"/>
                  <a:pt x="277" y="456"/>
                  <a:pt x="286" y="440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72"/>
          <p:cNvSpPr/>
          <p:nvPr/>
        </p:nvSpPr>
        <p:spPr>
          <a:xfrm>
            <a:off x="6977062" y="2781300"/>
            <a:ext cx="1641475" cy="2578100"/>
          </a:xfrm>
          <a:custGeom>
            <a:avLst/>
            <a:gdLst/>
            <a:ahLst/>
            <a:cxnLst/>
            <a:rect l="l" t="t" r="r" b="b"/>
            <a:pathLst>
              <a:path w="383" h="601" extrusionOk="0">
                <a:moveTo>
                  <a:pt x="91" y="118"/>
                </a:moveTo>
                <a:cubicBezTo>
                  <a:pt x="92" y="128"/>
                  <a:pt x="93" y="139"/>
                  <a:pt x="93" y="151"/>
                </a:cubicBezTo>
                <a:cubicBezTo>
                  <a:pt x="93" y="228"/>
                  <a:pt x="64" y="299"/>
                  <a:pt x="15" y="352"/>
                </a:cubicBezTo>
                <a:cubicBezTo>
                  <a:pt x="3" y="366"/>
                  <a:pt x="0" y="387"/>
                  <a:pt x="11" y="402"/>
                </a:cubicBezTo>
                <a:cubicBezTo>
                  <a:pt x="142" y="583"/>
                  <a:pt x="142" y="583"/>
                  <a:pt x="142" y="583"/>
                </a:cubicBezTo>
                <a:cubicBezTo>
                  <a:pt x="153" y="598"/>
                  <a:pt x="174" y="601"/>
                  <a:pt x="187" y="588"/>
                </a:cubicBezTo>
                <a:cubicBezTo>
                  <a:pt x="307" y="481"/>
                  <a:pt x="383" y="325"/>
                  <a:pt x="383" y="151"/>
                </a:cubicBezTo>
                <a:cubicBezTo>
                  <a:pt x="383" y="108"/>
                  <a:pt x="378" y="67"/>
                  <a:pt x="370" y="27"/>
                </a:cubicBezTo>
                <a:cubicBezTo>
                  <a:pt x="366" y="10"/>
                  <a:pt x="348" y="0"/>
                  <a:pt x="330" y="6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00" y="80"/>
                  <a:pt x="89" y="99"/>
                  <a:pt x="91" y="118"/>
                </a:cubicBezTo>
                <a:close/>
              </a:path>
            </a:pathLst>
          </a:custGeom>
          <a:solidFill>
            <a:srgbClr val="1D18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72"/>
          <p:cNvSpPr/>
          <p:nvPr/>
        </p:nvSpPr>
        <p:spPr>
          <a:xfrm>
            <a:off x="4749800" y="4565650"/>
            <a:ext cx="2690812" cy="1384300"/>
          </a:xfrm>
          <a:custGeom>
            <a:avLst/>
            <a:gdLst/>
            <a:ahLst/>
            <a:cxnLst/>
            <a:rect l="l" t="t" r="r" b="b"/>
            <a:pathLst>
              <a:path w="628" h="323" extrusionOk="0">
                <a:moveTo>
                  <a:pt x="437" y="7"/>
                </a:moveTo>
                <a:cubicBezTo>
                  <a:pt x="400" y="24"/>
                  <a:pt x="358" y="34"/>
                  <a:pt x="314" y="34"/>
                </a:cubicBezTo>
                <a:cubicBezTo>
                  <a:pt x="270" y="34"/>
                  <a:pt x="228" y="24"/>
                  <a:pt x="191" y="7"/>
                </a:cubicBezTo>
                <a:cubicBezTo>
                  <a:pt x="174" y="0"/>
                  <a:pt x="153" y="4"/>
                  <a:pt x="142" y="19"/>
                </a:cubicBezTo>
                <a:cubicBezTo>
                  <a:pt x="10" y="200"/>
                  <a:pt x="10" y="200"/>
                  <a:pt x="10" y="200"/>
                </a:cubicBezTo>
                <a:cubicBezTo>
                  <a:pt x="0" y="214"/>
                  <a:pt x="3" y="235"/>
                  <a:pt x="19" y="244"/>
                </a:cubicBezTo>
                <a:cubicBezTo>
                  <a:pt x="106" y="294"/>
                  <a:pt x="206" y="323"/>
                  <a:pt x="314" y="323"/>
                </a:cubicBezTo>
                <a:cubicBezTo>
                  <a:pt x="422" y="323"/>
                  <a:pt x="522" y="294"/>
                  <a:pt x="609" y="244"/>
                </a:cubicBezTo>
                <a:cubicBezTo>
                  <a:pt x="625" y="235"/>
                  <a:pt x="628" y="214"/>
                  <a:pt x="618" y="200"/>
                </a:cubicBezTo>
                <a:cubicBezTo>
                  <a:pt x="486" y="19"/>
                  <a:pt x="486" y="19"/>
                  <a:pt x="486" y="19"/>
                </a:cubicBezTo>
                <a:cubicBezTo>
                  <a:pt x="475" y="4"/>
                  <a:pt x="454" y="0"/>
                  <a:pt x="437" y="7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72"/>
          <p:cNvSpPr/>
          <p:nvPr/>
        </p:nvSpPr>
        <p:spPr>
          <a:xfrm>
            <a:off x="3571875" y="2781300"/>
            <a:ext cx="1639887" cy="2578100"/>
          </a:xfrm>
          <a:custGeom>
            <a:avLst/>
            <a:gdLst/>
            <a:ahLst/>
            <a:cxnLst/>
            <a:rect l="l" t="t" r="r" b="b"/>
            <a:pathLst>
              <a:path w="383" h="601" extrusionOk="0">
                <a:moveTo>
                  <a:pt x="368" y="352"/>
                </a:moveTo>
                <a:cubicBezTo>
                  <a:pt x="319" y="299"/>
                  <a:pt x="290" y="228"/>
                  <a:pt x="290" y="151"/>
                </a:cubicBezTo>
                <a:cubicBezTo>
                  <a:pt x="290" y="139"/>
                  <a:pt x="291" y="128"/>
                  <a:pt x="292" y="118"/>
                </a:cubicBezTo>
                <a:cubicBezTo>
                  <a:pt x="294" y="99"/>
                  <a:pt x="283" y="80"/>
                  <a:pt x="266" y="75"/>
                </a:cubicBezTo>
                <a:cubicBezTo>
                  <a:pt x="53" y="5"/>
                  <a:pt x="53" y="5"/>
                  <a:pt x="53" y="5"/>
                </a:cubicBezTo>
                <a:cubicBezTo>
                  <a:pt x="35" y="0"/>
                  <a:pt x="17" y="10"/>
                  <a:pt x="13" y="27"/>
                </a:cubicBezTo>
                <a:cubicBezTo>
                  <a:pt x="5" y="67"/>
                  <a:pt x="0" y="108"/>
                  <a:pt x="0" y="151"/>
                </a:cubicBezTo>
                <a:cubicBezTo>
                  <a:pt x="0" y="325"/>
                  <a:pt x="76" y="481"/>
                  <a:pt x="196" y="588"/>
                </a:cubicBezTo>
                <a:cubicBezTo>
                  <a:pt x="209" y="601"/>
                  <a:pt x="230" y="598"/>
                  <a:pt x="241" y="583"/>
                </a:cubicBezTo>
                <a:cubicBezTo>
                  <a:pt x="372" y="402"/>
                  <a:pt x="372" y="402"/>
                  <a:pt x="372" y="402"/>
                </a:cubicBezTo>
                <a:cubicBezTo>
                  <a:pt x="383" y="387"/>
                  <a:pt x="380" y="366"/>
                  <a:pt x="368" y="352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72"/>
          <p:cNvSpPr/>
          <p:nvPr/>
        </p:nvSpPr>
        <p:spPr>
          <a:xfrm>
            <a:off x="6994525" y="1601787"/>
            <a:ext cx="552450" cy="660400"/>
          </a:xfrm>
          <a:custGeom>
            <a:avLst/>
            <a:gdLst/>
            <a:ahLst/>
            <a:cxnLst/>
            <a:rect l="l" t="t" r="r" b="b"/>
            <a:pathLst>
              <a:path w="129" h="154" extrusionOk="0">
                <a:moveTo>
                  <a:pt x="86" y="149"/>
                </a:moveTo>
                <a:cubicBezTo>
                  <a:pt x="86" y="152"/>
                  <a:pt x="84" y="154"/>
                  <a:pt x="81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5" y="154"/>
                  <a:pt x="43" y="152"/>
                  <a:pt x="43" y="149"/>
                </a:cubicBezTo>
                <a:cubicBezTo>
                  <a:pt x="43" y="149"/>
                  <a:pt x="43" y="149"/>
                  <a:pt x="43" y="149"/>
                </a:cubicBezTo>
                <a:cubicBezTo>
                  <a:pt x="43" y="146"/>
                  <a:pt x="45" y="143"/>
                  <a:pt x="48" y="143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4" y="143"/>
                  <a:pt x="86" y="146"/>
                  <a:pt x="86" y="149"/>
                </a:cubicBezTo>
                <a:close/>
                <a:moveTo>
                  <a:pt x="86" y="135"/>
                </a:moveTo>
                <a:cubicBezTo>
                  <a:pt x="86" y="132"/>
                  <a:pt x="84" y="129"/>
                  <a:pt x="81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5" y="129"/>
                  <a:pt x="43" y="132"/>
                  <a:pt x="43" y="135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38"/>
                  <a:pt x="45" y="140"/>
                  <a:pt x="48" y="140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84" y="140"/>
                  <a:pt x="86" y="138"/>
                  <a:pt x="86" y="135"/>
                </a:cubicBezTo>
                <a:close/>
                <a:moveTo>
                  <a:pt x="7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1" y="126"/>
                  <a:pt x="63" y="126"/>
                  <a:pt x="64" y="126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7" y="126"/>
                  <a:pt x="68" y="126"/>
                  <a:pt x="70" y="126"/>
                </a:cubicBezTo>
                <a:lnTo>
                  <a:pt x="70" y="76"/>
                </a:lnTo>
                <a:close/>
                <a:moveTo>
                  <a:pt x="47" y="55"/>
                </a:moveTo>
                <a:cubicBezTo>
                  <a:pt x="42" y="55"/>
                  <a:pt x="39" y="59"/>
                  <a:pt x="39" y="63"/>
                </a:cubicBezTo>
                <a:cubicBezTo>
                  <a:pt x="39" y="67"/>
                  <a:pt x="42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9"/>
                  <a:pt x="51" y="55"/>
                  <a:pt x="47" y="55"/>
                </a:cubicBezTo>
                <a:close/>
                <a:moveTo>
                  <a:pt x="90" y="63"/>
                </a:moveTo>
                <a:cubicBezTo>
                  <a:pt x="90" y="59"/>
                  <a:pt x="87" y="55"/>
                  <a:pt x="83" y="55"/>
                </a:cubicBezTo>
                <a:cubicBezTo>
                  <a:pt x="78" y="55"/>
                  <a:pt x="75" y="59"/>
                  <a:pt x="75" y="63"/>
                </a:cubicBezTo>
                <a:cubicBezTo>
                  <a:pt x="75" y="71"/>
                  <a:pt x="75" y="71"/>
                  <a:pt x="75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7" y="71"/>
                  <a:pt x="90" y="67"/>
                  <a:pt x="90" y="63"/>
                </a:cubicBezTo>
                <a:close/>
                <a:moveTo>
                  <a:pt x="108" y="49"/>
                </a:moveTo>
                <a:cubicBezTo>
                  <a:pt x="104" y="35"/>
                  <a:pt x="88" y="20"/>
                  <a:pt x="65" y="20"/>
                </a:cubicBezTo>
                <a:cubicBezTo>
                  <a:pt x="42" y="20"/>
                  <a:pt x="25" y="35"/>
                  <a:pt x="22" y="49"/>
                </a:cubicBezTo>
                <a:cubicBezTo>
                  <a:pt x="19" y="59"/>
                  <a:pt x="22" y="69"/>
                  <a:pt x="27" y="79"/>
                </a:cubicBezTo>
                <a:cubicBezTo>
                  <a:pt x="31" y="88"/>
                  <a:pt x="36" y="95"/>
                  <a:pt x="40" y="104"/>
                </a:cubicBezTo>
                <a:cubicBezTo>
                  <a:pt x="42" y="109"/>
                  <a:pt x="43" y="115"/>
                  <a:pt x="44" y="121"/>
                </a:cubicBezTo>
                <a:cubicBezTo>
                  <a:pt x="45" y="125"/>
                  <a:pt x="46" y="126"/>
                  <a:pt x="51" y="126"/>
                </a:cubicBezTo>
                <a:cubicBezTo>
                  <a:pt x="52" y="126"/>
                  <a:pt x="53" y="126"/>
                  <a:pt x="55" y="126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3" y="76"/>
                  <a:pt x="40" y="74"/>
                  <a:pt x="38" y="72"/>
                </a:cubicBezTo>
                <a:cubicBezTo>
                  <a:pt x="35" y="70"/>
                  <a:pt x="34" y="66"/>
                  <a:pt x="34" y="63"/>
                </a:cubicBezTo>
                <a:cubicBezTo>
                  <a:pt x="34" y="59"/>
                  <a:pt x="35" y="56"/>
                  <a:pt x="38" y="54"/>
                </a:cubicBezTo>
                <a:cubicBezTo>
                  <a:pt x="40" y="51"/>
                  <a:pt x="43" y="50"/>
                  <a:pt x="47" y="50"/>
                </a:cubicBezTo>
                <a:cubicBezTo>
                  <a:pt x="54" y="50"/>
                  <a:pt x="59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1"/>
                  <a:pt x="60" y="71"/>
                  <a:pt x="60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59"/>
                  <a:pt x="71" y="56"/>
                  <a:pt x="74" y="54"/>
                </a:cubicBezTo>
                <a:cubicBezTo>
                  <a:pt x="76" y="51"/>
                  <a:pt x="79" y="50"/>
                  <a:pt x="83" y="50"/>
                </a:cubicBezTo>
                <a:cubicBezTo>
                  <a:pt x="86" y="50"/>
                  <a:pt x="89" y="51"/>
                  <a:pt x="92" y="54"/>
                </a:cubicBezTo>
                <a:cubicBezTo>
                  <a:pt x="94" y="56"/>
                  <a:pt x="95" y="59"/>
                  <a:pt x="95" y="63"/>
                </a:cubicBezTo>
                <a:cubicBezTo>
                  <a:pt x="95" y="66"/>
                  <a:pt x="94" y="70"/>
                  <a:pt x="92" y="72"/>
                </a:cubicBezTo>
                <a:cubicBezTo>
                  <a:pt x="89" y="74"/>
                  <a:pt x="86" y="76"/>
                  <a:pt x="83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6"/>
                  <a:pt x="77" y="126"/>
                  <a:pt x="78" y="126"/>
                </a:cubicBezTo>
                <a:cubicBezTo>
                  <a:pt x="83" y="126"/>
                  <a:pt x="85" y="125"/>
                  <a:pt x="85" y="121"/>
                </a:cubicBezTo>
                <a:cubicBezTo>
                  <a:pt x="87" y="115"/>
                  <a:pt x="87" y="109"/>
                  <a:pt x="90" y="104"/>
                </a:cubicBezTo>
                <a:cubicBezTo>
                  <a:pt x="94" y="95"/>
                  <a:pt x="98" y="88"/>
                  <a:pt x="103" y="79"/>
                </a:cubicBezTo>
                <a:cubicBezTo>
                  <a:pt x="108" y="69"/>
                  <a:pt x="110" y="59"/>
                  <a:pt x="108" y="49"/>
                </a:cubicBezTo>
                <a:close/>
                <a:moveTo>
                  <a:pt x="69" y="4"/>
                </a:moveTo>
                <a:cubicBezTo>
                  <a:pt x="69" y="2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2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7" y="18"/>
                  <a:pt x="69" y="16"/>
                  <a:pt x="69" y="13"/>
                </a:cubicBezTo>
                <a:lnTo>
                  <a:pt x="69" y="4"/>
                </a:lnTo>
                <a:close/>
                <a:moveTo>
                  <a:pt x="96" y="12"/>
                </a:moveTo>
                <a:cubicBezTo>
                  <a:pt x="97" y="10"/>
                  <a:pt x="96" y="7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1" y="4"/>
                  <a:pt x="89" y="5"/>
                  <a:pt x="87" y="7"/>
                </a:cubicBezTo>
                <a:cubicBezTo>
                  <a:pt x="83" y="15"/>
                  <a:pt x="83" y="15"/>
                  <a:pt x="83" y="15"/>
                </a:cubicBezTo>
                <a:cubicBezTo>
                  <a:pt x="82" y="17"/>
                  <a:pt x="83" y="20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7" y="23"/>
                  <a:pt x="90" y="22"/>
                  <a:pt x="91" y="20"/>
                </a:cubicBezTo>
                <a:lnTo>
                  <a:pt x="96" y="12"/>
                </a:lnTo>
                <a:close/>
                <a:moveTo>
                  <a:pt x="115" y="27"/>
                </a:moveTo>
                <a:cubicBezTo>
                  <a:pt x="117" y="25"/>
                  <a:pt x="117" y="22"/>
                  <a:pt x="11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3" y="19"/>
                  <a:pt x="110" y="18"/>
                  <a:pt x="109" y="20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8"/>
                  <a:pt x="100" y="31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4"/>
                  <a:pt x="106" y="35"/>
                  <a:pt x="108" y="33"/>
                </a:cubicBezTo>
                <a:lnTo>
                  <a:pt x="115" y="27"/>
                </a:lnTo>
                <a:close/>
                <a:moveTo>
                  <a:pt x="125" y="50"/>
                </a:moveTo>
                <a:cubicBezTo>
                  <a:pt x="127" y="50"/>
                  <a:pt x="129" y="47"/>
                  <a:pt x="129" y="4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8" y="42"/>
                  <a:pt x="126" y="40"/>
                  <a:pt x="123" y="4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2" y="43"/>
                  <a:pt x="110" y="45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51"/>
                  <a:pt x="114" y="52"/>
                  <a:pt x="116" y="52"/>
                </a:cubicBezTo>
                <a:lnTo>
                  <a:pt x="125" y="50"/>
                </a:lnTo>
                <a:close/>
                <a:moveTo>
                  <a:pt x="123" y="75"/>
                </a:moveTo>
                <a:cubicBezTo>
                  <a:pt x="125" y="76"/>
                  <a:pt x="128" y="74"/>
                  <a:pt x="128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9" y="69"/>
                  <a:pt x="127" y="67"/>
                  <a:pt x="125" y="66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4" y="64"/>
                  <a:pt x="111" y="66"/>
                  <a:pt x="111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0" y="71"/>
                  <a:pt x="112" y="73"/>
                  <a:pt x="114" y="74"/>
                </a:cubicBezTo>
                <a:lnTo>
                  <a:pt x="123" y="75"/>
                </a:lnTo>
                <a:close/>
                <a:moveTo>
                  <a:pt x="37" y="20"/>
                </a:moveTo>
                <a:cubicBezTo>
                  <a:pt x="39" y="22"/>
                  <a:pt x="42" y="23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6" y="20"/>
                  <a:pt x="47" y="17"/>
                  <a:pt x="46" y="1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5"/>
                  <a:pt x="37" y="4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2" y="35"/>
                  <a:pt x="25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9" y="31"/>
                  <a:pt x="29" y="28"/>
                  <a:pt x="27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9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2"/>
                  <a:pt x="12" y="25"/>
                  <a:pt x="14" y="27"/>
                </a:cubicBezTo>
                <a:lnTo>
                  <a:pt x="21" y="33"/>
                </a:lnTo>
                <a:close/>
                <a:moveTo>
                  <a:pt x="12" y="52"/>
                </a:moveTo>
                <a:cubicBezTo>
                  <a:pt x="15" y="52"/>
                  <a:pt x="17" y="51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5"/>
                  <a:pt x="17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0"/>
                  <a:pt x="1" y="42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1" y="50"/>
                  <a:pt x="4" y="50"/>
                </a:cubicBezTo>
                <a:lnTo>
                  <a:pt x="12" y="52"/>
                </a:lnTo>
                <a:close/>
                <a:moveTo>
                  <a:pt x="15" y="74"/>
                </a:moveTo>
                <a:cubicBezTo>
                  <a:pt x="17" y="73"/>
                  <a:pt x="19" y="71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5" y="64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1" y="74"/>
                  <a:pt x="3" y="76"/>
                  <a:pt x="6" y="75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72"/>
          <p:cNvSpPr/>
          <p:nvPr/>
        </p:nvSpPr>
        <p:spPr>
          <a:xfrm>
            <a:off x="4127500" y="3663950"/>
            <a:ext cx="433387" cy="627062"/>
          </a:xfrm>
          <a:custGeom>
            <a:avLst/>
            <a:gdLst/>
            <a:ahLst/>
            <a:cxnLst/>
            <a:rect l="l" t="t" r="r" b="b"/>
            <a:pathLst>
              <a:path w="101" h="146" extrusionOk="0">
                <a:moveTo>
                  <a:pt x="61" y="130"/>
                </a:moveTo>
                <a:cubicBezTo>
                  <a:pt x="61" y="141"/>
                  <a:pt x="61" y="141"/>
                  <a:pt x="61" y="141"/>
                </a:cubicBezTo>
                <a:cubicBezTo>
                  <a:pt x="61" y="144"/>
                  <a:pt x="58" y="146"/>
                  <a:pt x="54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3" y="146"/>
                  <a:pt x="40" y="144"/>
                  <a:pt x="40" y="141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23" y="126"/>
                  <a:pt x="4" y="117"/>
                  <a:pt x="4" y="110"/>
                </a:cubicBezTo>
                <a:cubicBezTo>
                  <a:pt x="4" y="105"/>
                  <a:pt x="7" y="101"/>
                  <a:pt x="7" y="101"/>
                </a:cubicBezTo>
                <a:cubicBezTo>
                  <a:pt x="12" y="96"/>
                  <a:pt x="16" y="96"/>
                  <a:pt x="21" y="99"/>
                </a:cubicBezTo>
                <a:cubicBezTo>
                  <a:pt x="21" y="99"/>
                  <a:pt x="39" y="110"/>
                  <a:pt x="52" y="110"/>
                </a:cubicBezTo>
                <a:cubicBezTo>
                  <a:pt x="70" y="110"/>
                  <a:pt x="77" y="104"/>
                  <a:pt x="77" y="98"/>
                </a:cubicBezTo>
                <a:cubicBezTo>
                  <a:pt x="77" y="94"/>
                  <a:pt x="73" y="89"/>
                  <a:pt x="59" y="85"/>
                </a:cubicBezTo>
                <a:cubicBezTo>
                  <a:pt x="56" y="84"/>
                  <a:pt x="41" y="81"/>
                  <a:pt x="38" y="80"/>
                </a:cubicBezTo>
                <a:cubicBezTo>
                  <a:pt x="18" y="75"/>
                  <a:pt x="0" y="67"/>
                  <a:pt x="0" y="48"/>
                </a:cubicBezTo>
                <a:cubicBezTo>
                  <a:pt x="0" y="32"/>
                  <a:pt x="14" y="19"/>
                  <a:pt x="40" y="1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3"/>
                  <a:pt x="43" y="0"/>
                  <a:pt x="4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6"/>
                </a:cubicBezTo>
                <a:cubicBezTo>
                  <a:pt x="61" y="17"/>
                  <a:pt x="61" y="17"/>
                  <a:pt x="61" y="17"/>
                </a:cubicBezTo>
                <a:cubicBezTo>
                  <a:pt x="77" y="20"/>
                  <a:pt x="93" y="30"/>
                  <a:pt x="93" y="37"/>
                </a:cubicBezTo>
                <a:cubicBezTo>
                  <a:pt x="93" y="41"/>
                  <a:pt x="88" y="46"/>
                  <a:pt x="88" y="46"/>
                </a:cubicBezTo>
                <a:cubicBezTo>
                  <a:pt x="83" y="50"/>
                  <a:pt x="80" y="50"/>
                  <a:pt x="75" y="46"/>
                </a:cubicBezTo>
                <a:cubicBezTo>
                  <a:pt x="75" y="46"/>
                  <a:pt x="62" y="37"/>
                  <a:pt x="49" y="37"/>
                </a:cubicBezTo>
                <a:cubicBezTo>
                  <a:pt x="31" y="37"/>
                  <a:pt x="24" y="43"/>
                  <a:pt x="24" y="48"/>
                </a:cubicBezTo>
                <a:cubicBezTo>
                  <a:pt x="24" y="52"/>
                  <a:pt x="29" y="55"/>
                  <a:pt x="48" y="60"/>
                </a:cubicBezTo>
                <a:cubicBezTo>
                  <a:pt x="50" y="61"/>
                  <a:pt x="63" y="64"/>
                  <a:pt x="66" y="64"/>
                </a:cubicBezTo>
                <a:cubicBezTo>
                  <a:pt x="89" y="70"/>
                  <a:pt x="101" y="82"/>
                  <a:pt x="101" y="97"/>
                </a:cubicBezTo>
                <a:cubicBezTo>
                  <a:pt x="101" y="113"/>
                  <a:pt x="88" y="127"/>
                  <a:pt x="61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72"/>
          <p:cNvSpPr/>
          <p:nvPr/>
        </p:nvSpPr>
        <p:spPr>
          <a:xfrm>
            <a:off x="7645400" y="3724275"/>
            <a:ext cx="592137" cy="498475"/>
          </a:xfrm>
          <a:custGeom>
            <a:avLst/>
            <a:gdLst/>
            <a:ahLst/>
            <a:cxnLst/>
            <a:rect l="l" t="t" r="r" b="b"/>
            <a:pathLst>
              <a:path w="138" h="116" extrusionOk="0">
                <a:moveTo>
                  <a:pt x="18" y="94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0"/>
                  <a:pt x="20" y="58"/>
                  <a:pt x="23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3" y="58"/>
                  <a:pt x="35" y="60"/>
                  <a:pt x="35" y="63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7"/>
                  <a:pt x="33" y="99"/>
                  <a:pt x="30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0" y="99"/>
                  <a:pt x="18" y="97"/>
                  <a:pt x="18" y="94"/>
                </a:cubicBezTo>
                <a:close/>
                <a:moveTo>
                  <a:pt x="51" y="47"/>
                </a:moveTo>
                <a:cubicBezTo>
                  <a:pt x="48" y="47"/>
                  <a:pt x="46" y="49"/>
                  <a:pt x="46" y="52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97"/>
                  <a:pt x="48" y="99"/>
                  <a:pt x="51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61" y="99"/>
                  <a:pt x="63" y="97"/>
                  <a:pt x="63" y="94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9"/>
                  <a:pt x="61" y="47"/>
                  <a:pt x="58" y="47"/>
                </a:cubicBezTo>
                <a:lnTo>
                  <a:pt x="51" y="47"/>
                </a:lnTo>
                <a:close/>
                <a:moveTo>
                  <a:pt x="78" y="38"/>
                </a:moveTo>
                <a:cubicBezTo>
                  <a:pt x="76" y="38"/>
                  <a:pt x="74" y="40"/>
                  <a:pt x="74" y="4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7"/>
                  <a:pt x="76" y="99"/>
                  <a:pt x="78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88" y="99"/>
                  <a:pt x="90" y="97"/>
                  <a:pt x="90" y="94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0"/>
                  <a:pt x="88" y="38"/>
                  <a:pt x="86" y="38"/>
                </a:cubicBezTo>
                <a:lnTo>
                  <a:pt x="78" y="38"/>
                </a:lnTo>
                <a:close/>
                <a:moveTo>
                  <a:pt x="106" y="28"/>
                </a:moveTo>
                <a:cubicBezTo>
                  <a:pt x="104" y="28"/>
                  <a:pt x="102" y="30"/>
                  <a:pt x="102" y="3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97"/>
                  <a:pt x="104" y="99"/>
                  <a:pt x="106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6" y="99"/>
                  <a:pt x="118" y="97"/>
                  <a:pt x="118" y="94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8" y="30"/>
                  <a:pt x="116" y="28"/>
                  <a:pt x="114" y="28"/>
                </a:cubicBezTo>
                <a:lnTo>
                  <a:pt x="106" y="28"/>
                </a:lnTo>
                <a:close/>
                <a:moveTo>
                  <a:pt x="20" y="46"/>
                </a:moveTo>
                <a:cubicBezTo>
                  <a:pt x="50" y="41"/>
                  <a:pt x="78" y="30"/>
                  <a:pt x="103" y="15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14" y="6"/>
                  <a:pt x="114" y="6"/>
                  <a:pt x="114" y="6"/>
                </a:cubicBezTo>
                <a:cubicBezTo>
                  <a:pt x="97" y="5"/>
                  <a:pt x="97" y="5"/>
                  <a:pt x="97" y="5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75" y="24"/>
                  <a:pt x="48" y="35"/>
                  <a:pt x="19" y="40"/>
                </a:cubicBezTo>
                <a:lnTo>
                  <a:pt x="20" y="46"/>
                </a:lnTo>
                <a:close/>
                <a:moveTo>
                  <a:pt x="138" y="107"/>
                </a:moveTo>
                <a:cubicBezTo>
                  <a:pt x="124" y="99"/>
                  <a:pt x="124" y="99"/>
                  <a:pt x="124" y="99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4"/>
                  <a:pt x="5" y="104"/>
                  <a:pt x="5" y="104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11"/>
                  <a:pt x="5" y="111"/>
                  <a:pt x="5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4" y="116"/>
                  <a:pt x="124" y="116"/>
                  <a:pt x="124" y="116"/>
                </a:cubicBezTo>
                <a:lnTo>
                  <a:pt x="138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72"/>
          <p:cNvSpPr/>
          <p:nvPr/>
        </p:nvSpPr>
        <p:spPr>
          <a:xfrm>
            <a:off x="5748337" y="5084762"/>
            <a:ext cx="754062" cy="501650"/>
          </a:xfrm>
          <a:custGeom>
            <a:avLst/>
            <a:gdLst/>
            <a:ahLst/>
            <a:cxnLst/>
            <a:rect l="l" t="t" r="r" b="b"/>
            <a:pathLst>
              <a:path w="176" h="117" extrusionOk="0">
                <a:moveTo>
                  <a:pt x="140" y="11"/>
                </a:moveTo>
                <a:cubicBezTo>
                  <a:pt x="156" y="52"/>
                  <a:pt x="156" y="52"/>
                  <a:pt x="156" y="52"/>
                </a:cubicBezTo>
                <a:cubicBezTo>
                  <a:pt x="135" y="60"/>
                  <a:pt x="135" y="60"/>
                  <a:pt x="135" y="60"/>
                </a:cubicBezTo>
                <a:cubicBezTo>
                  <a:pt x="125" y="51"/>
                  <a:pt x="92" y="23"/>
                  <a:pt x="89" y="23"/>
                </a:cubicBezTo>
                <a:cubicBezTo>
                  <a:pt x="87" y="23"/>
                  <a:pt x="76" y="26"/>
                  <a:pt x="75" y="26"/>
                </a:cubicBezTo>
                <a:cubicBezTo>
                  <a:pt x="75" y="26"/>
                  <a:pt x="69" y="28"/>
                  <a:pt x="64" y="28"/>
                </a:cubicBezTo>
                <a:cubicBezTo>
                  <a:pt x="61" y="28"/>
                  <a:pt x="59" y="28"/>
                  <a:pt x="58" y="27"/>
                </a:cubicBezTo>
                <a:cubicBezTo>
                  <a:pt x="57" y="26"/>
                  <a:pt x="56" y="25"/>
                  <a:pt x="56" y="24"/>
                </a:cubicBezTo>
                <a:cubicBezTo>
                  <a:pt x="56" y="22"/>
                  <a:pt x="58" y="20"/>
                  <a:pt x="60" y="19"/>
                </a:cubicBezTo>
                <a:cubicBezTo>
                  <a:pt x="68" y="15"/>
                  <a:pt x="92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100" y="6"/>
                  <a:pt x="135" y="10"/>
                  <a:pt x="140" y="11"/>
                </a:cubicBezTo>
                <a:close/>
                <a:moveTo>
                  <a:pt x="154" y="0"/>
                </a:moveTo>
                <a:cubicBezTo>
                  <a:pt x="153" y="0"/>
                  <a:pt x="153" y="0"/>
                  <a:pt x="152" y="0"/>
                </a:cubicBezTo>
                <a:cubicBezTo>
                  <a:pt x="146" y="3"/>
                  <a:pt x="146" y="3"/>
                  <a:pt x="146" y="3"/>
                </a:cubicBezTo>
                <a:cubicBezTo>
                  <a:pt x="144" y="3"/>
                  <a:pt x="144" y="4"/>
                  <a:pt x="143" y="5"/>
                </a:cubicBezTo>
                <a:cubicBezTo>
                  <a:pt x="143" y="6"/>
                  <a:pt x="143" y="7"/>
                  <a:pt x="143" y="9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1" y="53"/>
                  <a:pt x="164" y="55"/>
                  <a:pt x="166" y="54"/>
                </a:cubicBezTo>
                <a:cubicBezTo>
                  <a:pt x="173" y="51"/>
                  <a:pt x="173" y="51"/>
                  <a:pt x="173" y="51"/>
                </a:cubicBezTo>
                <a:cubicBezTo>
                  <a:pt x="174" y="51"/>
                  <a:pt x="175" y="50"/>
                  <a:pt x="175" y="49"/>
                </a:cubicBezTo>
                <a:cubicBezTo>
                  <a:pt x="176" y="48"/>
                  <a:pt x="176" y="46"/>
                  <a:pt x="175" y="45"/>
                </a:cubicBezTo>
                <a:cubicBezTo>
                  <a:pt x="158" y="3"/>
                  <a:pt x="158" y="3"/>
                  <a:pt x="158" y="3"/>
                </a:cubicBezTo>
                <a:cubicBezTo>
                  <a:pt x="158" y="1"/>
                  <a:pt x="156" y="0"/>
                  <a:pt x="154" y="0"/>
                </a:cubicBezTo>
                <a:close/>
                <a:moveTo>
                  <a:pt x="0" y="58"/>
                </a:moveTo>
                <a:cubicBezTo>
                  <a:pt x="0" y="59"/>
                  <a:pt x="0" y="61"/>
                  <a:pt x="1" y="61"/>
                </a:cubicBezTo>
                <a:cubicBezTo>
                  <a:pt x="2" y="62"/>
                  <a:pt x="3" y="63"/>
                  <a:pt x="4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4" y="64"/>
                  <a:pt x="16" y="62"/>
                  <a:pt x="16" y="5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0" y="9"/>
                  <a:pt x="19" y="8"/>
                </a:cubicBezTo>
                <a:cubicBezTo>
                  <a:pt x="18" y="7"/>
                  <a:pt x="17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8"/>
                </a:lnTo>
                <a:close/>
                <a:moveTo>
                  <a:pt x="72" y="101"/>
                </a:moveTo>
                <a:cubicBezTo>
                  <a:pt x="72" y="99"/>
                  <a:pt x="71" y="98"/>
                  <a:pt x="69" y="97"/>
                </a:cubicBezTo>
                <a:cubicBezTo>
                  <a:pt x="66" y="94"/>
                  <a:pt x="63" y="95"/>
                  <a:pt x="60" y="98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11"/>
                  <a:pt x="54" y="114"/>
                  <a:pt x="55" y="115"/>
                </a:cubicBezTo>
                <a:cubicBezTo>
                  <a:pt x="56" y="116"/>
                  <a:pt x="58" y="117"/>
                  <a:pt x="59" y="117"/>
                </a:cubicBezTo>
                <a:cubicBezTo>
                  <a:pt x="61" y="117"/>
                  <a:pt x="62" y="116"/>
                  <a:pt x="64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2" y="104"/>
                  <a:pt x="72" y="103"/>
                  <a:pt x="72" y="101"/>
                </a:cubicBezTo>
                <a:close/>
                <a:moveTo>
                  <a:pt x="38" y="98"/>
                </a:moveTo>
                <a:cubicBezTo>
                  <a:pt x="36" y="101"/>
                  <a:pt x="36" y="104"/>
                  <a:pt x="40" y="107"/>
                </a:cubicBezTo>
                <a:cubicBezTo>
                  <a:pt x="43" y="109"/>
                  <a:pt x="46" y="109"/>
                  <a:pt x="49" y="105"/>
                </a:cubicBezTo>
                <a:cubicBezTo>
                  <a:pt x="57" y="95"/>
                  <a:pt x="57" y="95"/>
                  <a:pt x="57" y="95"/>
                </a:cubicBezTo>
                <a:cubicBezTo>
                  <a:pt x="61" y="91"/>
                  <a:pt x="57" y="87"/>
                  <a:pt x="56" y="86"/>
                </a:cubicBezTo>
                <a:cubicBezTo>
                  <a:pt x="53" y="84"/>
                  <a:pt x="50" y="84"/>
                  <a:pt x="47" y="87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2" y="93"/>
                  <a:pt x="42" y="93"/>
                  <a:pt x="42" y="93"/>
                </a:cubicBezTo>
                <a:lnTo>
                  <a:pt x="38" y="98"/>
                </a:lnTo>
                <a:close/>
                <a:moveTo>
                  <a:pt x="26" y="86"/>
                </a:moveTo>
                <a:cubicBezTo>
                  <a:pt x="25" y="88"/>
                  <a:pt x="24" y="89"/>
                  <a:pt x="24" y="91"/>
                </a:cubicBezTo>
                <a:cubicBezTo>
                  <a:pt x="25" y="93"/>
                  <a:pt x="26" y="94"/>
                  <a:pt x="27" y="95"/>
                </a:cubicBezTo>
                <a:cubicBezTo>
                  <a:pt x="30" y="98"/>
                  <a:pt x="33" y="98"/>
                  <a:pt x="36" y="94"/>
                </a:cubicBezTo>
                <a:cubicBezTo>
                  <a:pt x="45" y="83"/>
                  <a:pt x="45" y="83"/>
                  <a:pt x="45" y="83"/>
                </a:cubicBezTo>
                <a:cubicBezTo>
                  <a:pt x="46" y="82"/>
                  <a:pt x="47" y="80"/>
                  <a:pt x="47" y="78"/>
                </a:cubicBezTo>
                <a:cubicBezTo>
                  <a:pt x="46" y="77"/>
                  <a:pt x="45" y="75"/>
                  <a:pt x="44" y="74"/>
                </a:cubicBezTo>
                <a:cubicBezTo>
                  <a:pt x="41" y="71"/>
                  <a:pt x="38" y="72"/>
                  <a:pt x="35" y="75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0" y="81"/>
                  <a:pt x="30" y="81"/>
                  <a:pt x="30" y="81"/>
                </a:cubicBezTo>
                <a:lnTo>
                  <a:pt x="26" y="86"/>
                </a:lnTo>
                <a:close/>
                <a:moveTo>
                  <a:pt x="24" y="82"/>
                </a:moveTo>
                <a:cubicBezTo>
                  <a:pt x="33" y="71"/>
                  <a:pt x="33" y="71"/>
                  <a:pt x="33" y="71"/>
                </a:cubicBezTo>
                <a:cubicBezTo>
                  <a:pt x="37" y="67"/>
                  <a:pt x="33" y="63"/>
                  <a:pt x="32" y="62"/>
                </a:cubicBezTo>
                <a:cubicBezTo>
                  <a:pt x="29" y="59"/>
                  <a:pt x="26" y="60"/>
                  <a:pt x="23" y="63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8"/>
                  <a:pt x="20" y="68"/>
                  <a:pt x="20" y="68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3" y="76"/>
                  <a:pt x="13" y="77"/>
                </a:cubicBezTo>
                <a:cubicBezTo>
                  <a:pt x="13" y="79"/>
                  <a:pt x="15" y="80"/>
                  <a:pt x="15" y="81"/>
                </a:cubicBezTo>
                <a:cubicBezTo>
                  <a:pt x="17" y="82"/>
                  <a:pt x="19" y="84"/>
                  <a:pt x="21" y="84"/>
                </a:cubicBezTo>
                <a:cubicBezTo>
                  <a:pt x="22" y="84"/>
                  <a:pt x="23" y="83"/>
                  <a:pt x="24" y="82"/>
                </a:cubicBezTo>
                <a:close/>
                <a:moveTo>
                  <a:pt x="133" y="73"/>
                </a:moveTo>
                <a:cubicBezTo>
                  <a:pt x="135" y="70"/>
                  <a:pt x="136" y="67"/>
                  <a:pt x="132" y="63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12" y="46"/>
                  <a:pt x="93" y="30"/>
                  <a:pt x="89" y="27"/>
                </a:cubicBezTo>
                <a:cubicBezTo>
                  <a:pt x="86" y="27"/>
                  <a:pt x="81" y="29"/>
                  <a:pt x="77" y="30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31"/>
                  <a:pt x="70" y="33"/>
                  <a:pt x="64" y="33"/>
                </a:cubicBezTo>
                <a:cubicBezTo>
                  <a:pt x="60" y="33"/>
                  <a:pt x="58" y="32"/>
                  <a:pt x="56" y="31"/>
                </a:cubicBezTo>
                <a:cubicBezTo>
                  <a:pt x="52" y="28"/>
                  <a:pt x="52" y="26"/>
                  <a:pt x="52" y="24"/>
                </a:cubicBezTo>
                <a:cubicBezTo>
                  <a:pt x="52" y="20"/>
                  <a:pt x="55" y="17"/>
                  <a:pt x="57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0"/>
                  <a:pt x="21" y="60"/>
                  <a:pt x="21" y="60"/>
                </a:cubicBezTo>
                <a:cubicBezTo>
                  <a:pt x="23" y="57"/>
                  <a:pt x="26" y="56"/>
                  <a:pt x="28" y="56"/>
                </a:cubicBezTo>
                <a:cubicBezTo>
                  <a:pt x="30" y="56"/>
                  <a:pt x="32" y="57"/>
                  <a:pt x="34" y="59"/>
                </a:cubicBezTo>
                <a:cubicBezTo>
                  <a:pt x="38" y="61"/>
                  <a:pt x="39" y="65"/>
                  <a:pt x="39" y="68"/>
                </a:cubicBezTo>
                <a:cubicBezTo>
                  <a:pt x="41" y="68"/>
                  <a:pt x="44" y="69"/>
                  <a:pt x="47" y="71"/>
                </a:cubicBezTo>
                <a:cubicBezTo>
                  <a:pt x="50" y="73"/>
                  <a:pt x="51" y="77"/>
                  <a:pt x="51" y="80"/>
                </a:cubicBezTo>
                <a:cubicBezTo>
                  <a:pt x="54" y="80"/>
                  <a:pt x="56" y="81"/>
                  <a:pt x="59" y="83"/>
                </a:cubicBezTo>
                <a:cubicBezTo>
                  <a:pt x="61" y="85"/>
                  <a:pt x="63" y="88"/>
                  <a:pt x="63" y="91"/>
                </a:cubicBezTo>
                <a:cubicBezTo>
                  <a:pt x="66" y="90"/>
                  <a:pt x="69" y="91"/>
                  <a:pt x="72" y="93"/>
                </a:cubicBezTo>
                <a:cubicBezTo>
                  <a:pt x="76" y="97"/>
                  <a:pt x="77" y="101"/>
                  <a:pt x="76" y="105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1" y="109"/>
                  <a:pt x="82" y="109"/>
                  <a:pt x="83" y="109"/>
                </a:cubicBezTo>
                <a:cubicBezTo>
                  <a:pt x="85" y="109"/>
                  <a:pt x="86" y="108"/>
                  <a:pt x="87" y="107"/>
                </a:cubicBezTo>
                <a:cubicBezTo>
                  <a:pt x="89" y="104"/>
                  <a:pt x="91" y="102"/>
                  <a:pt x="88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7"/>
                  <a:pt x="72" y="86"/>
                  <a:pt x="72" y="85"/>
                </a:cubicBezTo>
                <a:cubicBezTo>
                  <a:pt x="72" y="85"/>
                  <a:pt x="72" y="84"/>
                  <a:pt x="73" y="84"/>
                </a:cubicBezTo>
                <a:cubicBezTo>
                  <a:pt x="74" y="83"/>
                  <a:pt x="75" y="83"/>
                  <a:pt x="76" y="83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7" y="100"/>
                  <a:pt x="98" y="101"/>
                  <a:pt x="99" y="101"/>
                </a:cubicBezTo>
                <a:cubicBezTo>
                  <a:pt x="101" y="101"/>
                  <a:pt x="103" y="100"/>
                  <a:pt x="104" y="98"/>
                </a:cubicBezTo>
                <a:cubicBezTo>
                  <a:pt x="105" y="96"/>
                  <a:pt x="106" y="95"/>
                  <a:pt x="106" y="93"/>
                </a:cubicBezTo>
                <a:cubicBezTo>
                  <a:pt x="106" y="92"/>
                  <a:pt x="105" y="90"/>
                  <a:pt x="103" y="89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0" y="78"/>
                  <a:pt x="90" y="78"/>
                  <a:pt x="90" y="78"/>
                </a:cubicBezTo>
                <a:cubicBezTo>
                  <a:pt x="89" y="77"/>
                  <a:pt x="89" y="77"/>
                  <a:pt x="89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90" y="74"/>
                  <a:pt x="92" y="73"/>
                  <a:pt x="93" y="74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2" y="90"/>
                  <a:pt x="113" y="90"/>
                  <a:pt x="115" y="90"/>
                </a:cubicBezTo>
                <a:cubicBezTo>
                  <a:pt x="117" y="90"/>
                  <a:pt x="119" y="89"/>
                  <a:pt x="121" y="87"/>
                </a:cubicBezTo>
                <a:cubicBezTo>
                  <a:pt x="122" y="85"/>
                  <a:pt x="122" y="84"/>
                  <a:pt x="122" y="82"/>
                </a:cubicBezTo>
                <a:cubicBezTo>
                  <a:pt x="122" y="81"/>
                  <a:pt x="121" y="79"/>
                  <a:pt x="119" y="78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4" y="65"/>
                  <a:pt x="104" y="63"/>
                  <a:pt x="105" y="62"/>
                </a:cubicBezTo>
                <a:cubicBezTo>
                  <a:pt x="105" y="61"/>
                  <a:pt x="107" y="61"/>
                  <a:pt x="108" y="62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6" y="77"/>
                  <a:pt x="130" y="76"/>
                  <a:pt x="13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72"/>
          <p:cNvSpPr/>
          <p:nvPr/>
        </p:nvSpPr>
        <p:spPr>
          <a:xfrm>
            <a:off x="4689475" y="1592262"/>
            <a:ext cx="577850" cy="523875"/>
          </a:xfrm>
          <a:custGeom>
            <a:avLst/>
            <a:gdLst/>
            <a:ahLst/>
            <a:cxnLst/>
            <a:rect l="l" t="t" r="r" b="b"/>
            <a:pathLst>
              <a:path w="135" h="122" extrusionOk="0">
                <a:moveTo>
                  <a:pt x="92" y="17"/>
                </a:moveTo>
                <a:cubicBezTo>
                  <a:pt x="84" y="17"/>
                  <a:pt x="84" y="17"/>
                  <a:pt x="84" y="17"/>
                </a:cubicBezTo>
                <a:cubicBezTo>
                  <a:pt x="83" y="12"/>
                  <a:pt x="80" y="8"/>
                  <a:pt x="75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6" y="8"/>
                  <a:pt x="52" y="12"/>
                  <a:pt x="51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8"/>
                  <a:pt x="50" y="0"/>
                  <a:pt x="5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5" y="0"/>
                  <a:pt x="92" y="8"/>
                  <a:pt x="92" y="17"/>
                </a:cubicBezTo>
                <a:close/>
                <a:moveTo>
                  <a:pt x="20" y="68"/>
                </a:moveTo>
                <a:cubicBezTo>
                  <a:pt x="54" y="68"/>
                  <a:pt x="54" y="68"/>
                  <a:pt x="54" y="68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9"/>
                  <a:pt x="57" y="56"/>
                  <a:pt x="61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8" y="56"/>
                  <a:pt x="81" y="59"/>
                  <a:pt x="81" y="63"/>
                </a:cubicBezTo>
                <a:cubicBezTo>
                  <a:pt x="81" y="68"/>
                  <a:pt x="81" y="68"/>
                  <a:pt x="81" y="68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25" y="68"/>
                  <a:pt x="133" y="60"/>
                  <a:pt x="135" y="49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35" y="28"/>
                  <a:pt x="128" y="20"/>
                  <a:pt x="119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83" y="20"/>
                  <a:pt x="83" y="20"/>
                  <a:pt x="83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60"/>
                  <a:pt x="10" y="68"/>
                  <a:pt x="20" y="68"/>
                </a:cubicBezTo>
                <a:close/>
                <a:moveTo>
                  <a:pt x="115" y="74"/>
                </a:moveTo>
                <a:cubicBezTo>
                  <a:pt x="81" y="74"/>
                  <a:pt x="81" y="74"/>
                  <a:pt x="81" y="74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2"/>
                  <a:pt x="78" y="85"/>
                  <a:pt x="74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57" y="85"/>
                  <a:pt x="54" y="82"/>
                  <a:pt x="54" y="79"/>
                </a:cubicBezTo>
                <a:cubicBezTo>
                  <a:pt x="54" y="74"/>
                  <a:pt x="54" y="74"/>
                  <a:pt x="54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2" y="74"/>
                  <a:pt x="4" y="69"/>
                  <a:pt x="0" y="6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4"/>
                  <a:pt x="7" y="122"/>
                  <a:pt x="16" y="122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28" y="122"/>
                  <a:pt x="135" y="114"/>
                  <a:pt x="135" y="104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1" y="69"/>
                  <a:pt x="123" y="74"/>
                  <a:pt x="115" y="74"/>
                </a:cubicBezTo>
                <a:close/>
                <a:moveTo>
                  <a:pt x="74" y="61"/>
                </a:moveTo>
                <a:cubicBezTo>
                  <a:pt x="61" y="61"/>
                  <a:pt x="61" y="61"/>
                  <a:pt x="61" y="61"/>
                </a:cubicBezTo>
                <a:cubicBezTo>
                  <a:pt x="60" y="61"/>
                  <a:pt x="59" y="63"/>
                  <a:pt x="59" y="6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79"/>
                  <a:pt x="60" y="80"/>
                  <a:pt x="61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5" y="80"/>
                  <a:pt x="76" y="79"/>
                  <a:pt x="76" y="78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3"/>
                  <a:pt x="75" y="61"/>
                  <a:pt x="74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6E456A90-6771-4B29-BCB6-8CC992E51AA6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5F0744D5-A2AD-47EA-A7A6-B117B625EB0A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97730978-B205-46D6-80B6-1602244D36E5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E007B3AE-2E9F-4BDE-9BE5-49087C241F2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6D6CFFA6-10C2-4EFB-AF5E-83F324041718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A8DE2D04-9715-476A-9B0C-AC1C26A00AEB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A71A461D-3C54-4089-AC33-245F3EAE935A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CE9085A5-D390-48C1-B12F-EB9C1FB6720A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9E3EDD48-69C4-4633-8EF7-701C0E60D606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AA4ADA25-DEA1-42A1-A222-65788F684DDB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73"/>
          <p:cNvSpPr/>
          <p:nvPr/>
        </p:nvSpPr>
        <p:spPr>
          <a:xfrm>
            <a:off x="6264275" y="1017587"/>
            <a:ext cx="2312987" cy="2109787"/>
          </a:xfrm>
          <a:custGeom>
            <a:avLst/>
            <a:gdLst/>
            <a:ahLst/>
            <a:cxnLst/>
            <a:rect l="l" t="t" r="r" b="b"/>
            <a:pathLst>
              <a:path w="527" h="480" extrusionOk="0">
                <a:moveTo>
                  <a:pt x="437" y="265"/>
                </a:moveTo>
                <a:cubicBezTo>
                  <a:pt x="350" y="121"/>
                  <a:pt x="199" y="20"/>
                  <a:pt x="23" y="1"/>
                </a:cubicBezTo>
                <a:cubicBezTo>
                  <a:pt x="6" y="0"/>
                  <a:pt x="0" y="10"/>
                  <a:pt x="11" y="24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86" y="127"/>
                  <a:pt x="86" y="150"/>
                  <a:pt x="75" y="16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5" y="260"/>
                  <a:pt x="11" y="273"/>
                  <a:pt x="27" y="277"/>
                </a:cubicBezTo>
                <a:cubicBezTo>
                  <a:pt x="81" y="289"/>
                  <a:pt x="129" y="317"/>
                  <a:pt x="166" y="355"/>
                </a:cubicBezTo>
                <a:cubicBezTo>
                  <a:pt x="178" y="367"/>
                  <a:pt x="174" y="383"/>
                  <a:pt x="157" y="388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33" y="396"/>
                  <a:pt x="133" y="404"/>
                  <a:pt x="150" y="410"/>
                </a:cubicBezTo>
                <a:cubicBezTo>
                  <a:pt x="347" y="474"/>
                  <a:pt x="347" y="474"/>
                  <a:pt x="347" y="474"/>
                </a:cubicBezTo>
                <a:cubicBezTo>
                  <a:pt x="363" y="480"/>
                  <a:pt x="385" y="473"/>
                  <a:pt x="395" y="459"/>
                </a:cubicBezTo>
                <a:cubicBezTo>
                  <a:pt x="517" y="291"/>
                  <a:pt x="517" y="291"/>
                  <a:pt x="517" y="291"/>
                </a:cubicBezTo>
                <a:cubicBezTo>
                  <a:pt x="527" y="277"/>
                  <a:pt x="522" y="270"/>
                  <a:pt x="505" y="275"/>
                </a:cubicBezTo>
                <a:cubicBezTo>
                  <a:pt x="482" y="282"/>
                  <a:pt x="482" y="282"/>
                  <a:pt x="482" y="282"/>
                </a:cubicBezTo>
                <a:cubicBezTo>
                  <a:pt x="466" y="288"/>
                  <a:pt x="446" y="280"/>
                  <a:pt x="437" y="265"/>
                </a:cubicBez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73"/>
          <p:cNvSpPr/>
          <p:nvPr/>
        </p:nvSpPr>
        <p:spPr>
          <a:xfrm>
            <a:off x="6943725" y="2844800"/>
            <a:ext cx="1590675" cy="2562225"/>
          </a:xfrm>
          <a:custGeom>
            <a:avLst/>
            <a:gdLst/>
            <a:ahLst/>
            <a:cxnLst/>
            <a:rect l="l" t="t" r="r" b="b"/>
            <a:pathLst>
              <a:path w="362" h="583" extrusionOk="0">
                <a:moveTo>
                  <a:pt x="350" y="19"/>
                </a:moveTo>
                <a:cubicBezTo>
                  <a:pt x="346" y="3"/>
                  <a:pt x="334" y="0"/>
                  <a:pt x="324" y="14"/>
                </a:cubicBezTo>
                <a:cubicBezTo>
                  <a:pt x="260" y="104"/>
                  <a:pt x="260" y="104"/>
                  <a:pt x="260" y="104"/>
                </a:cubicBezTo>
                <a:cubicBezTo>
                  <a:pt x="250" y="118"/>
                  <a:pt x="228" y="125"/>
                  <a:pt x="212" y="119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98" y="82"/>
                  <a:pt x="88" y="90"/>
                  <a:pt x="89" y="106"/>
                </a:cubicBezTo>
                <a:cubicBezTo>
                  <a:pt x="90" y="115"/>
                  <a:pt x="91" y="124"/>
                  <a:pt x="91" y="134"/>
                </a:cubicBezTo>
                <a:cubicBezTo>
                  <a:pt x="91" y="181"/>
                  <a:pt x="79" y="226"/>
                  <a:pt x="58" y="265"/>
                </a:cubicBezTo>
                <a:cubicBezTo>
                  <a:pt x="50" y="280"/>
                  <a:pt x="34" y="280"/>
                  <a:pt x="24" y="267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9" y="246"/>
                  <a:pt x="1" y="249"/>
                  <a:pt x="1" y="266"/>
                </a:cubicBezTo>
                <a:cubicBezTo>
                  <a:pt x="1" y="309"/>
                  <a:pt x="1" y="309"/>
                  <a:pt x="1" y="309"/>
                </a:cubicBezTo>
                <a:cubicBezTo>
                  <a:pt x="1" y="326"/>
                  <a:pt x="0" y="354"/>
                  <a:pt x="0" y="371"/>
                </a:cubicBezTo>
                <a:cubicBezTo>
                  <a:pt x="0" y="400"/>
                  <a:pt x="0" y="444"/>
                  <a:pt x="0" y="474"/>
                </a:cubicBezTo>
                <a:cubicBezTo>
                  <a:pt x="0" y="491"/>
                  <a:pt x="13" y="509"/>
                  <a:pt x="30" y="514"/>
                </a:cubicBezTo>
                <a:cubicBezTo>
                  <a:pt x="79" y="530"/>
                  <a:pt x="178" y="562"/>
                  <a:pt x="227" y="578"/>
                </a:cubicBezTo>
                <a:cubicBezTo>
                  <a:pt x="244" y="583"/>
                  <a:pt x="249" y="576"/>
                  <a:pt x="239" y="563"/>
                </a:cubicBezTo>
                <a:cubicBezTo>
                  <a:pt x="225" y="543"/>
                  <a:pt x="225" y="543"/>
                  <a:pt x="225" y="543"/>
                </a:cubicBezTo>
                <a:cubicBezTo>
                  <a:pt x="214" y="529"/>
                  <a:pt x="216" y="508"/>
                  <a:pt x="227" y="495"/>
                </a:cubicBezTo>
                <a:cubicBezTo>
                  <a:pt x="311" y="398"/>
                  <a:pt x="362" y="272"/>
                  <a:pt x="362" y="134"/>
                </a:cubicBezTo>
                <a:cubicBezTo>
                  <a:pt x="362" y="95"/>
                  <a:pt x="358" y="56"/>
                  <a:pt x="350" y="19"/>
                </a:cubicBez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73"/>
          <p:cNvSpPr/>
          <p:nvPr/>
        </p:nvSpPr>
        <p:spPr>
          <a:xfrm>
            <a:off x="4819650" y="4383087"/>
            <a:ext cx="2568575" cy="1485900"/>
          </a:xfrm>
          <a:custGeom>
            <a:avLst/>
            <a:gdLst/>
            <a:ahLst/>
            <a:cxnLst/>
            <a:rect l="l" t="t" r="r" b="b"/>
            <a:pathLst>
              <a:path w="585" h="338" extrusionOk="0">
                <a:moveTo>
                  <a:pt x="567" y="236"/>
                </a:moveTo>
                <a:cubicBezTo>
                  <a:pt x="462" y="202"/>
                  <a:pt x="462" y="202"/>
                  <a:pt x="462" y="202"/>
                </a:cubicBezTo>
                <a:cubicBezTo>
                  <a:pt x="446" y="197"/>
                  <a:pt x="432" y="178"/>
                  <a:pt x="432" y="161"/>
                </a:cubicBezTo>
                <a:cubicBezTo>
                  <a:pt x="433" y="59"/>
                  <a:pt x="433" y="59"/>
                  <a:pt x="433" y="59"/>
                </a:cubicBezTo>
                <a:cubicBezTo>
                  <a:pt x="433" y="42"/>
                  <a:pt x="421" y="35"/>
                  <a:pt x="405" y="42"/>
                </a:cubicBezTo>
                <a:cubicBezTo>
                  <a:pt x="371" y="56"/>
                  <a:pt x="334" y="64"/>
                  <a:pt x="294" y="64"/>
                </a:cubicBezTo>
                <a:cubicBezTo>
                  <a:pt x="278" y="64"/>
                  <a:pt x="262" y="63"/>
                  <a:pt x="246" y="60"/>
                </a:cubicBezTo>
                <a:cubicBezTo>
                  <a:pt x="229" y="57"/>
                  <a:pt x="224" y="42"/>
                  <a:pt x="234" y="28"/>
                </a:cubicBezTo>
                <a:cubicBezTo>
                  <a:pt x="239" y="21"/>
                  <a:pt x="239" y="21"/>
                  <a:pt x="239" y="21"/>
                </a:cubicBezTo>
                <a:cubicBezTo>
                  <a:pt x="249" y="7"/>
                  <a:pt x="244" y="0"/>
                  <a:pt x="228" y="6"/>
                </a:cubicBezTo>
                <a:cubicBezTo>
                  <a:pt x="187" y="19"/>
                  <a:pt x="187" y="19"/>
                  <a:pt x="187" y="19"/>
                </a:cubicBezTo>
                <a:cubicBezTo>
                  <a:pt x="171" y="24"/>
                  <a:pt x="144" y="33"/>
                  <a:pt x="128" y="38"/>
                </a:cubicBezTo>
                <a:cubicBezTo>
                  <a:pt x="100" y="47"/>
                  <a:pt x="58" y="61"/>
                  <a:pt x="30" y="70"/>
                </a:cubicBezTo>
                <a:cubicBezTo>
                  <a:pt x="14" y="75"/>
                  <a:pt x="0" y="93"/>
                  <a:pt x="0" y="110"/>
                </a:cubicBezTo>
                <a:cubicBezTo>
                  <a:pt x="1" y="162"/>
                  <a:pt x="1" y="266"/>
                  <a:pt x="1" y="318"/>
                </a:cubicBezTo>
                <a:cubicBezTo>
                  <a:pt x="1" y="335"/>
                  <a:pt x="9" y="338"/>
                  <a:pt x="19" y="324"/>
                </a:cubicBezTo>
                <a:cubicBezTo>
                  <a:pt x="33" y="304"/>
                  <a:pt x="33" y="304"/>
                  <a:pt x="33" y="304"/>
                </a:cubicBezTo>
                <a:cubicBezTo>
                  <a:pt x="43" y="290"/>
                  <a:pt x="64" y="285"/>
                  <a:pt x="80" y="292"/>
                </a:cubicBezTo>
                <a:cubicBezTo>
                  <a:pt x="146" y="320"/>
                  <a:pt x="218" y="335"/>
                  <a:pt x="294" y="335"/>
                </a:cubicBezTo>
                <a:cubicBezTo>
                  <a:pt x="395" y="335"/>
                  <a:pt x="489" y="309"/>
                  <a:pt x="570" y="262"/>
                </a:cubicBezTo>
                <a:cubicBezTo>
                  <a:pt x="585" y="253"/>
                  <a:pt x="583" y="241"/>
                  <a:pt x="567" y="236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73"/>
          <p:cNvSpPr/>
          <p:nvPr/>
        </p:nvSpPr>
        <p:spPr>
          <a:xfrm>
            <a:off x="3409950" y="2625725"/>
            <a:ext cx="1825625" cy="2659062"/>
          </a:xfrm>
          <a:custGeom>
            <a:avLst/>
            <a:gdLst/>
            <a:ahLst/>
            <a:cxnLst/>
            <a:rect l="l" t="t" r="r" b="b"/>
            <a:pathLst>
              <a:path w="416" h="605" extrusionOk="0">
                <a:moveTo>
                  <a:pt x="404" y="369"/>
                </a:moveTo>
                <a:cubicBezTo>
                  <a:pt x="369" y="329"/>
                  <a:pt x="346" y="279"/>
                  <a:pt x="338" y="223"/>
                </a:cubicBezTo>
                <a:cubicBezTo>
                  <a:pt x="336" y="206"/>
                  <a:pt x="349" y="197"/>
                  <a:pt x="365" y="202"/>
                </a:cubicBezTo>
                <a:cubicBezTo>
                  <a:pt x="372" y="205"/>
                  <a:pt x="372" y="205"/>
                  <a:pt x="372" y="205"/>
                </a:cubicBezTo>
                <a:cubicBezTo>
                  <a:pt x="389" y="210"/>
                  <a:pt x="394" y="203"/>
                  <a:pt x="384" y="189"/>
                </a:cubicBezTo>
                <a:cubicBezTo>
                  <a:pt x="359" y="154"/>
                  <a:pt x="359" y="154"/>
                  <a:pt x="359" y="154"/>
                </a:cubicBezTo>
                <a:cubicBezTo>
                  <a:pt x="349" y="140"/>
                  <a:pt x="332" y="118"/>
                  <a:pt x="322" y="104"/>
                </a:cubicBezTo>
                <a:cubicBezTo>
                  <a:pt x="305" y="80"/>
                  <a:pt x="279" y="45"/>
                  <a:pt x="262" y="21"/>
                </a:cubicBezTo>
                <a:cubicBezTo>
                  <a:pt x="252" y="7"/>
                  <a:pt x="231" y="0"/>
                  <a:pt x="214" y="5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94" y="45"/>
                  <a:pt x="67" y="53"/>
                  <a:pt x="51" y="59"/>
                </a:cubicBezTo>
                <a:cubicBezTo>
                  <a:pt x="40" y="62"/>
                  <a:pt x="28" y="66"/>
                  <a:pt x="17" y="70"/>
                </a:cubicBezTo>
                <a:cubicBezTo>
                  <a:pt x="0" y="75"/>
                  <a:pt x="0" y="84"/>
                  <a:pt x="17" y="89"/>
                </a:cubicBezTo>
                <a:cubicBezTo>
                  <a:pt x="40" y="97"/>
                  <a:pt x="40" y="97"/>
                  <a:pt x="40" y="97"/>
                </a:cubicBezTo>
                <a:cubicBezTo>
                  <a:pt x="56" y="102"/>
                  <a:pt x="67" y="120"/>
                  <a:pt x="66" y="137"/>
                </a:cubicBezTo>
                <a:cubicBezTo>
                  <a:pt x="65" y="152"/>
                  <a:pt x="64" y="168"/>
                  <a:pt x="64" y="184"/>
                </a:cubicBezTo>
                <a:cubicBezTo>
                  <a:pt x="64" y="347"/>
                  <a:pt x="134" y="493"/>
                  <a:pt x="246" y="594"/>
                </a:cubicBezTo>
                <a:cubicBezTo>
                  <a:pt x="259" y="605"/>
                  <a:pt x="270" y="600"/>
                  <a:pt x="270" y="583"/>
                </a:cubicBezTo>
                <a:cubicBezTo>
                  <a:pt x="270" y="473"/>
                  <a:pt x="270" y="473"/>
                  <a:pt x="270" y="473"/>
                </a:cubicBezTo>
                <a:cubicBezTo>
                  <a:pt x="270" y="455"/>
                  <a:pt x="283" y="437"/>
                  <a:pt x="299" y="432"/>
                </a:cubicBezTo>
                <a:cubicBezTo>
                  <a:pt x="397" y="400"/>
                  <a:pt x="397" y="400"/>
                  <a:pt x="397" y="400"/>
                </a:cubicBezTo>
                <a:cubicBezTo>
                  <a:pt x="413" y="395"/>
                  <a:pt x="416" y="381"/>
                  <a:pt x="404" y="369"/>
                </a:cubicBez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73"/>
          <p:cNvSpPr/>
          <p:nvPr/>
        </p:nvSpPr>
        <p:spPr>
          <a:xfrm>
            <a:off x="3870325" y="717550"/>
            <a:ext cx="2486025" cy="2159000"/>
          </a:xfrm>
          <a:custGeom>
            <a:avLst/>
            <a:gdLst/>
            <a:ahLst/>
            <a:cxnLst/>
            <a:rect l="l" t="t" r="r" b="b"/>
            <a:pathLst>
              <a:path w="566" h="491" extrusionOk="0">
                <a:moveTo>
                  <a:pt x="556" y="181"/>
                </a:moveTo>
                <a:cubicBezTo>
                  <a:pt x="492" y="93"/>
                  <a:pt x="492" y="93"/>
                  <a:pt x="492" y="93"/>
                </a:cubicBezTo>
                <a:cubicBezTo>
                  <a:pt x="482" y="79"/>
                  <a:pt x="465" y="56"/>
                  <a:pt x="455" y="43"/>
                </a:cubicBezTo>
                <a:cubicBezTo>
                  <a:pt x="448" y="33"/>
                  <a:pt x="441" y="23"/>
                  <a:pt x="434" y="13"/>
                </a:cubicBezTo>
                <a:cubicBezTo>
                  <a:pt x="424" y="0"/>
                  <a:pt x="416" y="2"/>
                  <a:pt x="416" y="19"/>
                </a:cubicBezTo>
                <a:cubicBezTo>
                  <a:pt x="416" y="44"/>
                  <a:pt x="416" y="44"/>
                  <a:pt x="416" y="44"/>
                </a:cubicBezTo>
                <a:cubicBezTo>
                  <a:pt x="416" y="61"/>
                  <a:pt x="402" y="77"/>
                  <a:pt x="385" y="81"/>
                </a:cubicBezTo>
                <a:cubicBezTo>
                  <a:pt x="216" y="120"/>
                  <a:pt x="76" y="238"/>
                  <a:pt x="7" y="393"/>
                </a:cubicBezTo>
                <a:cubicBezTo>
                  <a:pt x="0" y="409"/>
                  <a:pt x="8" y="418"/>
                  <a:pt x="24" y="413"/>
                </a:cubicBezTo>
                <a:cubicBezTo>
                  <a:pt x="129" y="378"/>
                  <a:pt x="129" y="378"/>
                  <a:pt x="129" y="378"/>
                </a:cubicBezTo>
                <a:cubicBezTo>
                  <a:pt x="145" y="373"/>
                  <a:pt x="167" y="380"/>
                  <a:pt x="177" y="394"/>
                </a:cubicBezTo>
                <a:cubicBezTo>
                  <a:pt x="237" y="477"/>
                  <a:pt x="237" y="477"/>
                  <a:pt x="237" y="477"/>
                </a:cubicBezTo>
                <a:cubicBezTo>
                  <a:pt x="247" y="491"/>
                  <a:pt x="261" y="489"/>
                  <a:pt x="270" y="474"/>
                </a:cubicBezTo>
                <a:cubicBezTo>
                  <a:pt x="297" y="428"/>
                  <a:pt x="338" y="390"/>
                  <a:pt x="387" y="366"/>
                </a:cubicBezTo>
                <a:cubicBezTo>
                  <a:pt x="402" y="359"/>
                  <a:pt x="416" y="368"/>
                  <a:pt x="416" y="385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16" y="411"/>
                  <a:pt x="424" y="413"/>
                  <a:pt x="434" y="399"/>
                </a:cubicBezTo>
                <a:cubicBezTo>
                  <a:pt x="465" y="357"/>
                  <a:pt x="526" y="273"/>
                  <a:pt x="556" y="232"/>
                </a:cubicBezTo>
                <a:cubicBezTo>
                  <a:pt x="566" y="218"/>
                  <a:pt x="566" y="195"/>
                  <a:pt x="556" y="181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73"/>
          <p:cNvSpPr/>
          <p:nvPr/>
        </p:nvSpPr>
        <p:spPr>
          <a:xfrm>
            <a:off x="7085012" y="1838325"/>
            <a:ext cx="592137" cy="712787"/>
          </a:xfrm>
          <a:custGeom>
            <a:avLst/>
            <a:gdLst/>
            <a:ahLst/>
            <a:cxnLst/>
            <a:rect l="l" t="t" r="r" b="b"/>
            <a:pathLst>
              <a:path w="135" h="162" extrusionOk="0">
                <a:moveTo>
                  <a:pt x="90" y="156"/>
                </a:moveTo>
                <a:cubicBezTo>
                  <a:pt x="90" y="159"/>
                  <a:pt x="88" y="162"/>
                  <a:pt x="8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8" y="162"/>
                  <a:pt x="45" y="159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3"/>
                  <a:pt x="48" y="151"/>
                  <a:pt x="51" y="151"/>
                </a:cubicBezTo>
                <a:cubicBezTo>
                  <a:pt x="85" y="151"/>
                  <a:pt x="85" y="151"/>
                  <a:pt x="85" y="151"/>
                </a:cubicBezTo>
                <a:cubicBezTo>
                  <a:pt x="88" y="151"/>
                  <a:pt x="90" y="153"/>
                  <a:pt x="90" y="156"/>
                </a:cubicBezTo>
                <a:close/>
                <a:moveTo>
                  <a:pt x="90" y="142"/>
                </a:moveTo>
                <a:cubicBezTo>
                  <a:pt x="90" y="138"/>
                  <a:pt x="88" y="136"/>
                  <a:pt x="85" y="13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48" y="136"/>
                  <a:pt x="45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5"/>
                  <a:pt x="48" y="147"/>
                  <a:pt x="5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8" y="147"/>
                  <a:pt x="90" y="145"/>
                  <a:pt x="90" y="142"/>
                </a:cubicBezTo>
                <a:close/>
                <a:moveTo>
                  <a:pt x="73" y="80"/>
                </a:moveTo>
                <a:cubicBezTo>
                  <a:pt x="66" y="80"/>
                  <a:pt x="66" y="80"/>
                  <a:pt x="66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64" y="133"/>
                  <a:pt x="66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3"/>
                  <a:pt x="71" y="133"/>
                  <a:pt x="73" y="133"/>
                </a:cubicBezTo>
                <a:lnTo>
                  <a:pt x="73" y="80"/>
                </a:lnTo>
                <a:close/>
                <a:moveTo>
                  <a:pt x="49" y="58"/>
                </a:moveTo>
                <a:cubicBezTo>
                  <a:pt x="45" y="58"/>
                  <a:pt x="41" y="62"/>
                  <a:pt x="41" y="66"/>
                </a:cubicBezTo>
                <a:cubicBezTo>
                  <a:pt x="41" y="71"/>
                  <a:pt x="45" y="75"/>
                  <a:pt x="49" y="75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54" y="58"/>
                  <a:pt x="49" y="58"/>
                </a:cubicBezTo>
                <a:close/>
                <a:moveTo>
                  <a:pt x="95" y="66"/>
                </a:moveTo>
                <a:cubicBezTo>
                  <a:pt x="95" y="62"/>
                  <a:pt x="91" y="58"/>
                  <a:pt x="87" y="58"/>
                </a:cubicBezTo>
                <a:cubicBezTo>
                  <a:pt x="82" y="58"/>
                  <a:pt x="78" y="62"/>
                  <a:pt x="78" y="66"/>
                </a:cubicBezTo>
                <a:cubicBezTo>
                  <a:pt x="78" y="75"/>
                  <a:pt x="78" y="75"/>
                  <a:pt x="78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91" y="75"/>
                  <a:pt x="95" y="71"/>
                  <a:pt x="95" y="66"/>
                </a:cubicBezTo>
                <a:close/>
                <a:moveTo>
                  <a:pt x="113" y="52"/>
                </a:moveTo>
                <a:cubicBezTo>
                  <a:pt x="109" y="37"/>
                  <a:pt x="92" y="22"/>
                  <a:pt x="68" y="22"/>
                </a:cubicBezTo>
                <a:cubicBezTo>
                  <a:pt x="44" y="22"/>
                  <a:pt x="27" y="37"/>
                  <a:pt x="23" y="52"/>
                </a:cubicBezTo>
                <a:cubicBezTo>
                  <a:pt x="20" y="63"/>
                  <a:pt x="23" y="73"/>
                  <a:pt x="28" y="83"/>
                </a:cubicBezTo>
                <a:cubicBezTo>
                  <a:pt x="33" y="92"/>
                  <a:pt x="38" y="100"/>
                  <a:pt x="42" y="109"/>
                </a:cubicBezTo>
                <a:cubicBezTo>
                  <a:pt x="44" y="114"/>
                  <a:pt x="45" y="121"/>
                  <a:pt x="46" y="127"/>
                </a:cubicBezTo>
                <a:cubicBezTo>
                  <a:pt x="47" y="131"/>
                  <a:pt x="49" y="133"/>
                  <a:pt x="54" y="133"/>
                </a:cubicBezTo>
                <a:cubicBezTo>
                  <a:pt x="55" y="133"/>
                  <a:pt x="56" y="133"/>
                  <a:pt x="57" y="133"/>
                </a:cubicBezTo>
                <a:cubicBezTo>
                  <a:pt x="57" y="80"/>
                  <a:pt x="57" y="80"/>
                  <a:pt x="57" y="80"/>
                </a:cubicBezTo>
                <a:cubicBezTo>
                  <a:pt x="49" y="80"/>
                  <a:pt x="49" y="80"/>
                  <a:pt x="49" y="80"/>
                </a:cubicBezTo>
                <a:cubicBezTo>
                  <a:pt x="45" y="80"/>
                  <a:pt x="42" y="78"/>
                  <a:pt x="40" y="76"/>
                </a:cubicBezTo>
                <a:cubicBezTo>
                  <a:pt x="37" y="73"/>
                  <a:pt x="36" y="70"/>
                  <a:pt x="36" y="66"/>
                </a:cubicBezTo>
                <a:cubicBezTo>
                  <a:pt x="36" y="63"/>
                  <a:pt x="37" y="59"/>
                  <a:pt x="40" y="57"/>
                </a:cubicBezTo>
                <a:cubicBezTo>
                  <a:pt x="42" y="54"/>
                  <a:pt x="45" y="53"/>
                  <a:pt x="49" y="53"/>
                </a:cubicBezTo>
                <a:cubicBezTo>
                  <a:pt x="56" y="53"/>
                  <a:pt x="62" y="59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75"/>
                  <a:pt x="62" y="75"/>
                  <a:pt x="62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3"/>
                  <a:pt x="75" y="59"/>
                  <a:pt x="77" y="57"/>
                </a:cubicBezTo>
                <a:cubicBezTo>
                  <a:pt x="80" y="54"/>
                  <a:pt x="83" y="53"/>
                  <a:pt x="87" y="53"/>
                </a:cubicBezTo>
                <a:cubicBezTo>
                  <a:pt x="90" y="53"/>
                  <a:pt x="94" y="54"/>
                  <a:pt x="96" y="57"/>
                </a:cubicBezTo>
                <a:cubicBezTo>
                  <a:pt x="99" y="59"/>
                  <a:pt x="100" y="63"/>
                  <a:pt x="100" y="66"/>
                </a:cubicBezTo>
                <a:cubicBezTo>
                  <a:pt x="100" y="70"/>
                  <a:pt x="99" y="73"/>
                  <a:pt x="96" y="76"/>
                </a:cubicBezTo>
                <a:cubicBezTo>
                  <a:pt x="94" y="78"/>
                  <a:pt x="90" y="80"/>
                  <a:pt x="87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80" y="133"/>
                  <a:pt x="81" y="133"/>
                  <a:pt x="82" y="133"/>
                </a:cubicBezTo>
                <a:cubicBezTo>
                  <a:pt x="87" y="133"/>
                  <a:pt x="89" y="131"/>
                  <a:pt x="90" y="127"/>
                </a:cubicBezTo>
                <a:cubicBezTo>
                  <a:pt x="91" y="121"/>
                  <a:pt x="92" y="114"/>
                  <a:pt x="94" y="109"/>
                </a:cubicBezTo>
                <a:cubicBezTo>
                  <a:pt x="98" y="100"/>
                  <a:pt x="103" y="92"/>
                  <a:pt x="108" y="83"/>
                </a:cubicBezTo>
                <a:cubicBezTo>
                  <a:pt x="113" y="73"/>
                  <a:pt x="115" y="63"/>
                  <a:pt x="113" y="52"/>
                </a:cubicBezTo>
                <a:close/>
                <a:moveTo>
                  <a:pt x="73" y="5"/>
                </a:moveTo>
                <a:cubicBezTo>
                  <a:pt x="73" y="2"/>
                  <a:pt x="71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5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1" y="19"/>
                  <a:pt x="73" y="17"/>
                  <a:pt x="73" y="14"/>
                </a:cubicBezTo>
                <a:lnTo>
                  <a:pt x="73" y="5"/>
                </a:lnTo>
                <a:close/>
                <a:moveTo>
                  <a:pt x="100" y="13"/>
                </a:moveTo>
                <a:cubicBezTo>
                  <a:pt x="101" y="11"/>
                  <a:pt x="100" y="8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6" y="5"/>
                  <a:pt x="93" y="6"/>
                  <a:pt x="91" y="8"/>
                </a:cubicBezTo>
                <a:cubicBezTo>
                  <a:pt x="87" y="16"/>
                  <a:pt x="87" y="16"/>
                  <a:pt x="87" y="16"/>
                </a:cubicBezTo>
                <a:cubicBezTo>
                  <a:pt x="86" y="19"/>
                  <a:pt x="87" y="22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1" y="24"/>
                  <a:pt x="94" y="23"/>
                  <a:pt x="96" y="21"/>
                </a:cubicBezTo>
                <a:lnTo>
                  <a:pt x="100" y="13"/>
                </a:lnTo>
                <a:close/>
                <a:moveTo>
                  <a:pt x="120" y="29"/>
                </a:moveTo>
                <a:cubicBezTo>
                  <a:pt x="122" y="27"/>
                  <a:pt x="122" y="24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9" y="20"/>
                  <a:pt x="116" y="20"/>
                  <a:pt x="114" y="22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5" y="29"/>
                  <a:pt x="105" y="33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8" y="37"/>
                  <a:pt x="111" y="37"/>
                  <a:pt x="113" y="35"/>
                </a:cubicBezTo>
                <a:lnTo>
                  <a:pt x="120" y="29"/>
                </a:lnTo>
                <a:close/>
                <a:moveTo>
                  <a:pt x="131" y="53"/>
                </a:moveTo>
                <a:cubicBezTo>
                  <a:pt x="133" y="53"/>
                  <a:pt x="135" y="50"/>
                  <a:pt x="135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4" y="45"/>
                  <a:pt x="132" y="43"/>
                  <a:pt x="129" y="43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7" y="46"/>
                  <a:pt x="116" y="48"/>
                  <a:pt x="116" y="51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7" y="53"/>
                  <a:pt x="119" y="55"/>
                  <a:pt x="122" y="55"/>
                </a:cubicBezTo>
                <a:lnTo>
                  <a:pt x="131" y="53"/>
                </a:lnTo>
                <a:close/>
                <a:moveTo>
                  <a:pt x="129" y="79"/>
                </a:moveTo>
                <a:cubicBezTo>
                  <a:pt x="131" y="80"/>
                  <a:pt x="134" y="78"/>
                  <a:pt x="134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35" y="73"/>
                  <a:pt x="133" y="70"/>
                  <a:pt x="131" y="70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19" y="68"/>
                  <a:pt x="116" y="69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5" y="75"/>
                  <a:pt x="117" y="77"/>
                  <a:pt x="120" y="78"/>
                </a:cubicBezTo>
                <a:lnTo>
                  <a:pt x="129" y="79"/>
                </a:lnTo>
                <a:close/>
                <a:moveTo>
                  <a:pt x="39" y="21"/>
                </a:moveTo>
                <a:cubicBezTo>
                  <a:pt x="41" y="23"/>
                  <a:pt x="44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49" y="19"/>
                  <a:pt x="48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6"/>
                  <a:pt x="39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8"/>
                  <a:pt x="34" y="11"/>
                  <a:pt x="35" y="13"/>
                </a:cubicBezTo>
                <a:lnTo>
                  <a:pt x="39" y="21"/>
                </a:lnTo>
                <a:close/>
                <a:moveTo>
                  <a:pt x="22" y="35"/>
                </a:moveTo>
                <a:cubicBezTo>
                  <a:pt x="24" y="37"/>
                  <a:pt x="27" y="37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3"/>
                  <a:pt x="30" y="29"/>
                  <a:pt x="28" y="28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0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3" y="55"/>
                </a:moveTo>
                <a:cubicBezTo>
                  <a:pt x="16" y="55"/>
                  <a:pt x="18" y="53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48"/>
                  <a:pt x="18" y="46"/>
                  <a:pt x="15" y="45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1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0"/>
                  <a:pt x="2" y="53"/>
                  <a:pt x="4" y="53"/>
                </a:cubicBezTo>
                <a:lnTo>
                  <a:pt x="13" y="55"/>
                </a:lnTo>
                <a:close/>
                <a:moveTo>
                  <a:pt x="15" y="78"/>
                </a:moveTo>
                <a:cubicBezTo>
                  <a:pt x="18" y="77"/>
                  <a:pt x="20" y="75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69"/>
                  <a:pt x="16" y="68"/>
                  <a:pt x="13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73"/>
                  <a:pt x="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8"/>
                  <a:pt x="4" y="80"/>
                  <a:pt x="6" y="79"/>
                </a:cubicBezTo>
                <a:lnTo>
                  <a:pt x="15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73"/>
          <p:cNvSpPr/>
          <p:nvPr/>
        </p:nvSpPr>
        <p:spPr>
          <a:xfrm>
            <a:off x="4138612" y="3346450"/>
            <a:ext cx="460375" cy="673100"/>
          </a:xfrm>
          <a:custGeom>
            <a:avLst/>
            <a:gdLst/>
            <a:ahLst/>
            <a:cxnLst/>
            <a:rect l="l" t="t" r="r" b="b"/>
            <a:pathLst>
              <a:path w="105" h="153" extrusionOk="0">
                <a:moveTo>
                  <a:pt x="63" y="136"/>
                </a:moveTo>
                <a:cubicBezTo>
                  <a:pt x="63" y="147"/>
                  <a:pt x="63" y="147"/>
                  <a:pt x="63" y="147"/>
                </a:cubicBezTo>
                <a:cubicBezTo>
                  <a:pt x="63" y="151"/>
                  <a:pt x="60" y="153"/>
                  <a:pt x="56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5" y="153"/>
                  <a:pt x="41" y="151"/>
                  <a:pt x="41" y="147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23" y="132"/>
                  <a:pt x="4" y="122"/>
                  <a:pt x="4" y="115"/>
                </a:cubicBezTo>
                <a:cubicBezTo>
                  <a:pt x="4" y="110"/>
                  <a:pt x="7" y="106"/>
                  <a:pt x="7" y="106"/>
                </a:cubicBezTo>
                <a:cubicBezTo>
                  <a:pt x="12" y="101"/>
                  <a:pt x="16" y="100"/>
                  <a:pt x="22" y="103"/>
                </a:cubicBezTo>
                <a:cubicBezTo>
                  <a:pt x="22" y="103"/>
                  <a:pt x="40" y="115"/>
                  <a:pt x="54" y="115"/>
                </a:cubicBezTo>
                <a:cubicBezTo>
                  <a:pt x="73" y="115"/>
                  <a:pt x="80" y="109"/>
                  <a:pt x="80" y="102"/>
                </a:cubicBezTo>
                <a:cubicBezTo>
                  <a:pt x="80" y="98"/>
                  <a:pt x="76" y="93"/>
                  <a:pt x="61" y="89"/>
                </a:cubicBezTo>
                <a:cubicBezTo>
                  <a:pt x="58" y="88"/>
                  <a:pt x="42" y="84"/>
                  <a:pt x="39" y="84"/>
                </a:cubicBezTo>
                <a:cubicBezTo>
                  <a:pt x="19" y="78"/>
                  <a:pt x="0" y="70"/>
                  <a:pt x="0" y="51"/>
                </a:cubicBezTo>
                <a:cubicBezTo>
                  <a:pt x="0" y="34"/>
                  <a:pt x="14" y="20"/>
                  <a:pt x="41" y="17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3"/>
                  <a:pt x="45" y="0"/>
                  <a:pt x="48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3" y="3"/>
                  <a:pt x="63" y="6"/>
                </a:cubicBezTo>
                <a:cubicBezTo>
                  <a:pt x="63" y="18"/>
                  <a:pt x="63" y="18"/>
                  <a:pt x="63" y="18"/>
                </a:cubicBezTo>
                <a:cubicBezTo>
                  <a:pt x="81" y="21"/>
                  <a:pt x="97" y="31"/>
                  <a:pt x="97" y="38"/>
                </a:cubicBezTo>
                <a:cubicBezTo>
                  <a:pt x="97" y="43"/>
                  <a:pt x="91" y="48"/>
                  <a:pt x="91" y="48"/>
                </a:cubicBezTo>
                <a:cubicBezTo>
                  <a:pt x="87" y="52"/>
                  <a:pt x="83" y="52"/>
                  <a:pt x="78" y="49"/>
                </a:cubicBezTo>
                <a:cubicBezTo>
                  <a:pt x="78" y="49"/>
                  <a:pt x="65" y="39"/>
                  <a:pt x="51" y="39"/>
                </a:cubicBezTo>
                <a:cubicBezTo>
                  <a:pt x="32" y="39"/>
                  <a:pt x="25" y="45"/>
                  <a:pt x="25" y="50"/>
                </a:cubicBezTo>
                <a:cubicBezTo>
                  <a:pt x="25" y="55"/>
                  <a:pt x="30" y="58"/>
                  <a:pt x="49" y="63"/>
                </a:cubicBezTo>
                <a:cubicBezTo>
                  <a:pt x="52" y="63"/>
                  <a:pt x="65" y="67"/>
                  <a:pt x="68" y="68"/>
                </a:cubicBezTo>
                <a:cubicBezTo>
                  <a:pt x="93" y="73"/>
                  <a:pt x="105" y="86"/>
                  <a:pt x="105" y="102"/>
                </a:cubicBezTo>
                <a:cubicBezTo>
                  <a:pt x="105" y="118"/>
                  <a:pt x="92" y="133"/>
                  <a:pt x="63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73"/>
          <p:cNvSpPr/>
          <p:nvPr/>
        </p:nvSpPr>
        <p:spPr>
          <a:xfrm>
            <a:off x="4954587" y="1557337"/>
            <a:ext cx="636587" cy="536575"/>
          </a:xfrm>
          <a:custGeom>
            <a:avLst/>
            <a:gdLst/>
            <a:ahLst/>
            <a:cxnLst/>
            <a:rect l="l" t="t" r="r" b="b"/>
            <a:pathLst>
              <a:path w="145" h="122" extrusionOk="0">
                <a:moveTo>
                  <a:pt x="19" y="99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2"/>
                  <a:pt x="24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5" y="62"/>
                  <a:pt x="37" y="64"/>
                  <a:pt x="37" y="66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102"/>
                  <a:pt x="35" y="104"/>
                  <a:pt x="32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1" y="104"/>
                  <a:pt x="19" y="102"/>
                  <a:pt x="19" y="99"/>
                </a:cubicBezTo>
                <a:close/>
                <a:moveTo>
                  <a:pt x="53" y="50"/>
                </a:moveTo>
                <a:cubicBezTo>
                  <a:pt x="50" y="50"/>
                  <a:pt x="48" y="52"/>
                  <a:pt x="48" y="55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102"/>
                  <a:pt x="50" y="104"/>
                  <a:pt x="53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4" y="104"/>
                  <a:pt x="66" y="102"/>
                  <a:pt x="66" y="99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2"/>
                  <a:pt x="64" y="50"/>
                  <a:pt x="61" y="50"/>
                </a:cubicBezTo>
                <a:lnTo>
                  <a:pt x="53" y="50"/>
                </a:lnTo>
                <a:close/>
                <a:moveTo>
                  <a:pt x="82" y="40"/>
                </a:moveTo>
                <a:cubicBezTo>
                  <a:pt x="79" y="40"/>
                  <a:pt x="77" y="42"/>
                  <a:pt x="77" y="45"/>
                </a:cubicBezTo>
                <a:cubicBezTo>
                  <a:pt x="77" y="99"/>
                  <a:pt x="77" y="99"/>
                  <a:pt x="77" y="99"/>
                </a:cubicBezTo>
                <a:cubicBezTo>
                  <a:pt x="77" y="102"/>
                  <a:pt x="79" y="104"/>
                  <a:pt x="82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3" y="104"/>
                  <a:pt x="95" y="102"/>
                  <a:pt x="95" y="9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lnTo>
                  <a:pt x="82" y="40"/>
                </a:lnTo>
                <a:close/>
                <a:moveTo>
                  <a:pt x="111" y="30"/>
                </a:moveTo>
                <a:cubicBezTo>
                  <a:pt x="108" y="30"/>
                  <a:pt x="106" y="32"/>
                  <a:pt x="106" y="34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06" y="102"/>
                  <a:pt x="108" y="104"/>
                  <a:pt x="111" y="104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22" y="104"/>
                  <a:pt x="124" y="102"/>
                  <a:pt x="124" y="99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2"/>
                  <a:pt x="122" y="30"/>
                  <a:pt x="119" y="30"/>
                </a:cubicBezTo>
                <a:lnTo>
                  <a:pt x="111" y="30"/>
                </a:lnTo>
                <a:close/>
                <a:moveTo>
                  <a:pt x="21" y="49"/>
                </a:moveTo>
                <a:cubicBezTo>
                  <a:pt x="52" y="43"/>
                  <a:pt x="81" y="32"/>
                  <a:pt x="107" y="16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9" y="7"/>
                  <a:pt x="119" y="7"/>
                  <a:pt x="119" y="7"/>
                </a:cubicBezTo>
                <a:cubicBezTo>
                  <a:pt x="102" y="6"/>
                  <a:pt x="102" y="6"/>
                  <a:pt x="102" y="6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79" y="26"/>
                  <a:pt x="51" y="37"/>
                  <a:pt x="20" y="42"/>
                </a:cubicBezTo>
                <a:lnTo>
                  <a:pt x="21" y="49"/>
                </a:lnTo>
                <a:close/>
                <a:moveTo>
                  <a:pt x="145" y="113"/>
                </a:moveTo>
                <a:cubicBezTo>
                  <a:pt x="130" y="105"/>
                  <a:pt x="130" y="105"/>
                  <a:pt x="130" y="105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22"/>
                  <a:pt x="130" y="122"/>
                  <a:pt x="130" y="122"/>
                </a:cubicBezTo>
                <a:lnTo>
                  <a:pt x="145" y="113"/>
                </a:ln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73"/>
          <p:cNvSpPr/>
          <p:nvPr/>
        </p:nvSpPr>
        <p:spPr>
          <a:xfrm>
            <a:off x="5424487" y="4989512"/>
            <a:ext cx="808037" cy="541337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146" y="12"/>
                </a:moveTo>
                <a:cubicBezTo>
                  <a:pt x="163" y="55"/>
                  <a:pt x="163" y="55"/>
                  <a:pt x="163" y="55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31" y="54"/>
                  <a:pt x="96" y="24"/>
                  <a:pt x="93" y="24"/>
                </a:cubicBezTo>
                <a:cubicBezTo>
                  <a:pt x="91" y="24"/>
                  <a:pt x="80" y="28"/>
                  <a:pt x="79" y="28"/>
                </a:cubicBezTo>
                <a:cubicBezTo>
                  <a:pt x="79" y="28"/>
                  <a:pt x="72" y="30"/>
                  <a:pt x="67" y="30"/>
                </a:cubicBezTo>
                <a:cubicBezTo>
                  <a:pt x="64" y="30"/>
                  <a:pt x="62" y="30"/>
                  <a:pt x="61" y="29"/>
                </a:cubicBezTo>
                <a:cubicBezTo>
                  <a:pt x="59" y="28"/>
                  <a:pt x="59" y="27"/>
                  <a:pt x="59" y="26"/>
                </a:cubicBezTo>
                <a:cubicBezTo>
                  <a:pt x="59" y="24"/>
                  <a:pt x="61" y="22"/>
                  <a:pt x="63" y="21"/>
                </a:cubicBezTo>
                <a:cubicBezTo>
                  <a:pt x="72" y="16"/>
                  <a:pt x="96" y="7"/>
                  <a:pt x="98" y="7"/>
                </a:cubicBezTo>
                <a:cubicBezTo>
                  <a:pt x="98" y="7"/>
                  <a:pt x="99" y="7"/>
                  <a:pt x="99" y="7"/>
                </a:cubicBezTo>
                <a:cubicBezTo>
                  <a:pt x="105" y="7"/>
                  <a:pt x="142" y="12"/>
                  <a:pt x="146" y="12"/>
                </a:cubicBezTo>
                <a:close/>
                <a:moveTo>
                  <a:pt x="161" y="0"/>
                </a:moveTo>
                <a:cubicBezTo>
                  <a:pt x="161" y="0"/>
                  <a:pt x="160" y="0"/>
                  <a:pt x="159" y="1"/>
                </a:cubicBezTo>
                <a:cubicBezTo>
                  <a:pt x="152" y="3"/>
                  <a:pt x="152" y="3"/>
                  <a:pt x="152" y="3"/>
                </a:cubicBezTo>
                <a:cubicBezTo>
                  <a:pt x="151" y="4"/>
                  <a:pt x="150" y="5"/>
                  <a:pt x="150" y="6"/>
                </a:cubicBezTo>
                <a:cubicBezTo>
                  <a:pt x="149" y="7"/>
                  <a:pt x="149" y="8"/>
                  <a:pt x="150" y="10"/>
                </a:cubicBezTo>
                <a:cubicBezTo>
                  <a:pt x="167" y="54"/>
                  <a:pt x="167" y="54"/>
                  <a:pt x="167" y="54"/>
                </a:cubicBezTo>
                <a:cubicBezTo>
                  <a:pt x="168" y="57"/>
                  <a:pt x="171" y="58"/>
                  <a:pt x="174" y="57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2" y="54"/>
                  <a:pt x="183" y="53"/>
                  <a:pt x="183" y="52"/>
                </a:cubicBezTo>
                <a:cubicBezTo>
                  <a:pt x="184" y="50"/>
                  <a:pt x="184" y="49"/>
                  <a:pt x="183" y="48"/>
                </a:cubicBezTo>
                <a:cubicBezTo>
                  <a:pt x="166" y="3"/>
                  <a:pt x="166" y="3"/>
                  <a:pt x="166" y="3"/>
                </a:cubicBezTo>
                <a:cubicBezTo>
                  <a:pt x="165" y="2"/>
                  <a:pt x="163" y="0"/>
                  <a:pt x="161" y="0"/>
                </a:cubicBezTo>
                <a:close/>
                <a:moveTo>
                  <a:pt x="0" y="62"/>
                </a:moveTo>
                <a:cubicBezTo>
                  <a:pt x="0" y="63"/>
                  <a:pt x="1" y="64"/>
                  <a:pt x="1" y="65"/>
                </a:cubicBezTo>
                <a:cubicBezTo>
                  <a:pt x="2" y="66"/>
                  <a:pt x="3" y="67"/>
                  <a:pt x="5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7"/>
                  <a:pt x="17" y="65"/>
                  <a:pt x="17" y="6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2"/>
                </a:lnTo>
                <a:close/>
                <a:moveTo>
                  <a:pt x="76" y="106"/>
                </a:moveTo>
                <a:cubicBezTo>
                  <a:pt x="75" y="105"/>
                  <a:pt x="74" y="103"/>
                  <a:pt x="73" y="102"/>
                </a:cubicBezTo>
                <a:cubicBezTo>
                  <a:pt x="70" y="99"/>
                  <a:pt x="66" y="100"/>
                  <a:pt x="63" y="103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3" y="116"/>
                  <a:pt x="57" y="120"/>
                  <a:pt x="58" y="121"/>
                </a:cubicBezTo>
                <a:cubicBezTo>
                  <a:pt x="59" y="122"/>
                  <a:pt x="61" y="123"/>
                  <a:pt x="62" y="123"/>
                </a:cubicBezTo>
                <a:cubicBezTo>
                  <a:pt x="64" y="123"/>
                  <a:pt x="66" y="122"/>
                  <a:pt x="67" y="12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5" y="110"/>
                  <a:pt x="76" y="108"/>
                  <a:pt x="76" y="106"/>
                </a:cubicBezTo>
                <a:close/>
                <a:moveTo>
                  <a:pt x="40" y="103"/>
                </a:moveTo>
                <a:cubicBezTo>
                  <a:pt x="37" y="106"/>
                  <a:pt x="38" y="109"/>
                  <a:pt x="42" y="112"/>
                </a:cubicBezTo>
                <a:cubicBezTo>
                  <a:pt x="45" y="115"/>
                  <a:pt x="48" y="114"/>
                  <a:pt x="51" y="11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4" y="96"/>
                  <a:pt x="60" y="92"/>
                  <a:pt x="59" y="91"/>
                </a:cubicBezTo>
                <a:cubicBezTo>
                  <a:pt x="56" y="88"/>
                  <a:pt x="52" y="89"/>
                  <a:pt x="50" y="92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4" y="98"/>
                  <a:pt x="44" y="98"/>
                  <a:pt x="44" y="98"/>
                </a:cubicBezTo>
                <a:lnTo>
                  <a:pt x="40" y="103"/>
                </a:lnTo>
                <a:close/>
                <a:moveTo>
                  <a:pt x="27" y="91"/>
                </a:moveTo>
                <a:cubicBezTo>
                  <a:pt x="26" y="92"/>
                  <a:pt x="25" y="94"/>
                  <a:pt x="26" y="96"/>
                </a:cubicBezTo>
                <a:cubicBezTo>
                  <a:pt x="26" y="98"/>
                  <a:pt x="27" y="99"/>
                  <a:pt x="28" y="101"/>
                </a:cubicBezTo>
                <a:cubicBezTo>
                  <a:pt x="32" y="103"/>
                  <a:pt x="35" y="103"/>
                  <a:pt x="38" y="99"/>
                </a:cubicBezTo>
                <a:cubicBezTo>
                  <a:pt x="47" y="88"/>
                  <a:pt x="47" y="88"/>
                  <a:pt x="47" y="88"/>
                </a:cubicBezTo>
                <a:cubicBezTo>
                  <a:pt x="49" y="86"/>
                  <a:pt x="49" y="84"/>
                  <a:pt x="49" y="83"/>
                </a:cubicBezTo>
                <a:cubicBezTo>
                  <a:pt x="49" y="81"/>
                  <a:pt x="48" y="79"/>
                  <a:pt x="46" y="78"/>
                </a:cubicBezTo>
                <a:cubicBezTo>
                  <a:pt x="43" y="75"/>
                  <a:pt x="40" y="76"/>
                  <a:pt x="37" y="79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6"/>
                  <a:pt x="32" y="86"/>
                </a:cubicBezTo>
                <a:lnTo>
                  <a:pt x="27" y="91"/>
                </a:lnTo>
                <a:close/>
                <a:moveTo>
                  <a:pt x="25" y="87"/>
                </a:moveTo>
                <a:cubicBezTo>
                  <a:pt x="35" y="75"/>
                  <a:pt x="35" y="75"/>
                  <a:pt x="35" y="75"/>
                </a:cubicBezTo>
                <a:cubicBezTo>
                  <a:pt x="39" y="70"/>
                  <a:pt x="35" y="67"/>
                  <a:pt x="34" y="65"/>
                </a:cubicBezTo>
                <a:cubicBezTo>
                  <a:pt x="30" y="63"/>
                  <a:pt x="27" y="63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5" y="78"/>
                  <a:pt x="14" y="80"/>
                  <a:pt x="14" y="82"/>
                </a:cubicBezTo>
                <a:cubicBezTo>
                  <a:pt x="14" y="84"/>
                  <a:pt x="16" y="85"/>
                  <a:pt x="16" y="85"/>
                </a:cubicBezTo>
                <a:cubicBezTo>
                  <a:pt x="18" y="87"/>
                  <a:pt x="20" y="88"/>
                  <a:pt x="22" y="88"/>
                </a:cubicBezTo>
                <a:cubicBezTo>
                  <a:pt x="23" y="88"/>
                  <a:pt x="24" y="88"/>
                  <a:pt x="25" y="87"/>
                </a:cubicBezTo>
                <a:close/>
                <a:moveTo>
                  <a:pt x="139" y="77"/>
                </a:moveTo>
                <a:cubicBezTo>
                  <a:pt x="141" y="74"/>
                  <a:pt x="143" y="71"/>
                  <a:pt x="138" y="67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18" y="49"/>
                  <a:pt x="97" y="32"/>
                  <a:pt x="93" y="29"/>
                </a:cubicBezTo>
                <a:cubicBezTo>
                  <a:pt x="91" y="29"/>
                  <a:pt x="85" y="31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73" y="35"/>
                  <a:pt x="67" y="35"/>
                </a:cubicBezTo>
                <a:cubicBezTo>
                  <a:pt x="63" y="35"/>
                  <a:pt x="60" y="34"/>
                  <a:pt x="58" y="33"/>
                </a:cubicBezTo>
                <a:cubicBezTo>
                  <a:pt x="55" y="30"/>
                  <a:pt x="54" y="27"/>
                  <a:pt x="54" y="26"/>
                </a:cubicBezTo>
                <a:cubicBezTo>
                  <a:pt x="54" y="22"/>
                  <a:pt x="58" y="19"/>
                  <a:pt x="60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7" y="59"/>
                  <a:pt x="29" y="59"/>
                </a:cubicBezTo>
                <a:cubicBezTo>
                  <a:pt x="32" y="59"/>
                  <a:pt x="34" y="60"/>
                  <a:pt x="36" y="62"/>
                </a:cubicBezTo>
                <a:cubicBezTo>
                  <a:pt x="40" y="65"/>
                  <a:pt x="41" y="68"/>
                  <a:pt x="41" y="72"/>
                </a:cubicBezTo>
                <a:cubicBezTo>
                  <a:pt x="44" y="72"/>
                  <a:pt x="46" y="73"/>
                  <a:pt x="49" y="75"/>
                </a:cubicBezTo>
                <a:cubicBezTo>
                  <a:pt x="52" y="78"/>
                  <a:pt x="54" y="81"/>
                  <a:pt x="53" y="85"/>
                </a:cubicBezTo>
                <a:cubicBezTo>
                  <a:pt x="56" y="84"/>
                  <a:pt x="59" y="85"/>
                  <a:pt x="62" y="87"/>
                </a:cubicBezTo>
                <a:cubicBezTo>
                  <a:pt x="64" y="90"/>
                  <a:pt x="66" y="93"/>
                  <a:pt x="66" y="96"/>
                </a:cubicBezTo>
                <a:cubicBezTo>
                  <a:pt x="69" y="95"/>
                  <a:pt x="73" y="96"/>
                  <a:pt x="75" y="98"/>
                </a:cubicBezTo>
                <a:cubicBezTo>
                  <a:pt x="80" y="102"/>
                  <a:pt x="81" y="106"/>
                  <a:pt x="79" y="111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3" y="113"/>
                  <a:pt x="83" y="113"/>
                  <a:pt x="83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4" y="115"/>
                  <a:pt x="86" y="115"/>
                  <a:pt x="87" y="115"/>
                </a:cubicBezTo>
                <a:cubicBezTo>
                  <a:pt x="89" y="115"/>
                  <a:pt x="91" y="114"/>
                  <a:pt x="92" y="112"/>
                </a:cubicBezTo>
                <a:cubicBezTo>
                  <a:pt x="94" y="110"/>
                  <a:pt x="95" y="108"/>
                  <a:pt x="92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77" y="92"/>
                  <a:pt x="77" y="92"/>
                  <a:pt x="77" y="92"/>
                </a:cubicBezTo>
                <a:cubicBezTo>
                  <a:pt x="76" y="91"/>
                  <a:pt x="76" y="91"/>
                  <a:pt x="76" y="90"/>
                </a:cubicBezTo>
                <a:cubicBezTo>
                  <a:pt x="76" y="89"/>
                  <a:pt x="76" y="89"/>
                  <a:pt x="76" y="88"/>
                </a:cubicBezTo>
                <a:cubicBezTo>
                  <a:pt x="77" y="87"/>
                  <a:pt x="79" y="87"/>
                  <a:pt x="80" y="88"/>
                </a:cubicBezTo>
                <a:cubicBezTo>
                  <a:pt x="100" y="105"/>
                  <a:pt x="100" y="105"/>
                  <a:pt x="100" y="105"/>
                </a:cubicBezTo>
                <a:cubicBezTo>
                  <a:pt x="101" y="106"/>
                  <a:pt x="102" y="106"/>
                  <a:pt x="104" y="106"/>
                </a:cubicBezTo>
                <a:cubicBezTo>
                  <a:pt x="106" y="106"/>
                  <a:pt x="108" y="105"/>
                  <a:pt x="109" y="103"/>
                </a:cubicBezTo>
                <a:cubicBezTo>
                  <a:pt x="110" y="102"/>
                  <a:pt x="111" y="100"/>
                  <a:pt x="111" y="98"/>
                </a:cubicBezTo>
                <a:cubicBezTo>
                  <a:pt x="111" y="96"/>
                  <a:pt x="110" y="95"/>
                  <a:pt x="108" y="93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2"/>
                  <a:pt x="93" y="81"/>
                  <a:pt x="93" y="80"/>
                </a:cubicBezTo>
                <a:cubicBezTo>
                  <a:pt x="93" y="80"/>
                  <a:pt x="93" y="79"/>
                  <a:pt x="94" y="79"/>
                </a:cubicBezTo>
                <a:cubicBezTo>
                  <a:pt x="95" y="78"/>
                  <a:pt x="96" y="77"/>
                  <a:pt x="97" y="78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7" y="94"/>
                  <a:pt x="119" y="95"/>
                  <a:pt x="120" y="95"/>
                </a:cubicBezTo>
                <a:cubicBezTo>
                  <a:pt x="122" y="95"/>
                  <a:pt x="125" y="94"/>
                  <a:pt x="126" y="92"/>
                </a:cubicBezTo>
                <a:cubicBezTo>
                  <a:pt x="128" y="90"/>
                  <a:pt x="128" y="88"/>
                  <a:pt x="128" y="87"/>
                </a:cubicBezTo>
                <a:cubicBezTo>
                  <a:pt x="128" y="85"/>
                  <a:pt x="127" y="83"/>
                  <a:pt x="125" y="82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69"/>
                  <a:pt x="109" y="67"/>
                  <a:pt x="110" y="66"/>
                </a:cubicBezTo>
                <a:cubicBezTo>
                  <a:pt x="111" y="65"/>
                  <a:pt x="112" y="65"/>
                  <a:pt x="113" y="66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32" y="81"/>
                  <a:pt x="136" y="80"/>
                  <a:pt x="139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73"/>
          <p:cNvSpPr/>
          <p:nvPr/>
        </p:nvSpPr>
        <p:spPr>
          <a:xfrm>
            <a:off x="7497762" y="3798887"/>
            <a:ext cx="619125" cy="558800"/>
          </a:xfrm>
          <a:custGeom>
            <a:avLst/>
            <a:gdLst/>
            <a:ahLst/>
            <a:cxnLst/>
            <a:rect l="l" t="t" r="r" b="b"/>
            <a:pathLst>
              <a:path w="141" h="127" extrusionOk="0">
                <a:moveTo>
                  <a:pt x="96" y="17"/>
                </a:moveTo>
                <a:cubicBezTo>
                  <a:pt x="87" y="17"/>
                  <a:pt x="87" y="17"/>
                  <a:pt x="87" y="17"/>
                </a:cubicBezTo>
                <a:cubicBezTo>
                  <a:pt x="87" y="12"/>
                  <a:pt x="83" y="8"/>
                  <a:pt x="78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8" y="8"/>
                  <a:pt x="54" y="12"/>
                  <a:pt x="53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8"/>
                  <a:pt x="52" y="0"/>
                  <a:pt x="6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6" y="8"/>
                  <a:pt x="96" y="17"/>
                </a:cubicBezTo>
                <a:close/>
                <a:moveTo>
                  <a:pt x="21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3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59"/>
                  <a:pt x="84" y="62"/>
                  <a:pt x="84" y="66"/>
                </a:cubicBezTo>
                <a:cubicBezTo>
                  <a:pt x="84" y="71"/>
                  <a:pt x="84" y="71"/>
                  <a:pt x="84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30" y="71"/>
                  <a:pt x="139" y="62"/>
                  <a:pt x="141" y="51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41" y="29"/>
                  <a:pt x="134" y="21"/>
                  <a:pt x="125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62"/>
                  <a:pt x="10" y="71"/>
                  <a:pt x="21" y="71"/>
                </a:cubicBezTo>
                <a:close/>
                <a:moveTo>
                  <a:pt x="120" y="77"/>
                </a:moveTo>
                <a:cubicBezTo>
                  <a:pt x="84" y="77"/>
                  <a:pt x="84" y="77"/>
                  <a:pt x="84" y="77"/>
                </a:cubicBezTo>
                <a:cubicBezTo>
                  <a:pt x="84" y="82"/>
                  <a:pt x="84" y="82"/>
                  <a:pt x="84" y="82"/>
                </a:cubicBezTo>
                <a:cubicBezTo>
                  <a:pt x="84" y="86"/>
                  <a:pt x="81" y="89"/>
                  <a:pt x="77" y="89"/>
                </a:cubicBezTo>
                <a:cubicBezTo>
                  <a:pt x="63" y="89"/>
                  <a:pt x="63" y="89"/>
                  <a:pt x="63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12" y="77"/>
                  <a:pt x="4" y="72"/>
                  <a:pt x="0" y="6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9"/>
                  <a:pt x="7" y="127"/>
                  <a:pt x="16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13" y="127"/>
                  <a:pt x="113" y="127"/>
                  <a:pt x="113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5" y="127"/>
                  <a:pt x="125" y="127"/>
                  <a:pt x="125" y="127"/>
                </a:cubicBezTo>
                <a:cubicBezTo>
                  <a:pt x="134" y="127"/>
                  <a:pt x="141" y="119"/>
                  <a:pt x="141" y="108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6" y="72"/>
                  <a:pt x="129" y="77"/>
                  <a:pt x="120" y="77"/>
                </a:cubicBezTo>
                <a:close/>
                <a:moveTo>
                  <a:pt x="77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1" y="65"/>
                  <a:pt x="61" y="67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81"/>
                  <a:pt x="61" y="81"/>
                  <a:pt x="61" y="81"/>
                </a:cubicBezTo>
                <a:cubicBezTo>
                  <a:pt x="61" y="83"/>
                  <a:pt x="63" y="84"/>
                  <a:pt x="64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8" y="84"/>
                  <a:pt x="79" y="83"/>
                  <a:pt x="79" y="81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5"/>
                  <a:pt x="78" y="64"/>
                  <a:pt x="7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2;p126">
            <a:extLst>
              <a:ext uri="{FF2B5EF4-FFF2-40B4-BE49-F238E27FC236}">
                <a16:creationId xmlns:a16="http://schemas.microsoft.com/office/drawing/2014/main" id="{7085C5CB-10C7-4AC2-BBF0-69AE7109840B}"/>
              </a:ext>
            </a:extLst>
          </p:cNvPr>
          <p:cNvSpPr txBox="1"/>
          <p:nvPr/>
        </p:nvSpPr>
        <p:spPr>
          <a:xfrm>
            <a:off x="9236075" y="149166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3" name="Google Shape;3103;p126">
            <a:extLst>
              <a:ext uri="{FF2B5EF4-FFF2-40B4-BE49-F238E27FC236}">
                <a16:creationId xmlns:a16="http://schemas.microsoft.com/office/drawing/2014/main" id="{ABA12FBE-7674-4111-8DDC-952A4223888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4" name="Google Shape;3106;p126">
            <a:extLst>
              <a:ext uri="{FF2B5EF4-FFF2-40B4-BE49-F238E27FC236}">
                <a16:creationId xmlns:a16="http://schemas.microsoft.com/office/drawing/2014/main" id="{C39E5B76-3532-4627-BC0C-25E7FF8BE175}"/>
              </a:ext>
            </a:extLst>
          </p:cNvPr>
          <p:cNvSpPr txBox="1"/>
          <p:nvPr/>
        </p:nvSpPr>
        <p:spPr>
          <a:xfrm>
            <a:off x="9236075" y="4448759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5" name="Google Shape;3107;p126">
            <a:extLst>
              <a:ext uri="{FF2B5EF4-FFF2-40B4-BE49-F238E27FC236}">
                <a16:creationId xmlns:a16="http://schemas.microsoft.com/office/drawing/2014/main" id="{575A0197-BDEB-400F-99E3-417B54301557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6" name="Google Shape;3109;p126">
            <a:extLst>
              <a:ext uri="{FF2B5EF4-FFF2-40B4-BE49-F238E27FC236}">
                <a16:creationId xmlns:a16="http://schemas.microsoft.com/office/drawing/2014/main" id="{DD223DD7-F1D3-4F7E-A80E-9CFC62A508CE}"/>
              </a:ext>
            </a:extLst>
          </p:cNvPr>
          <p:cNvSpPr txBox="1"/>
          <p:nvPr/>
        </p:nvSpPr>
        <p:spPr>
          <a:xfrm>
            <a:off x="439508" y="299958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10;p126">
            <a:extLst>
              <a:ext uri="{FF2B5EF4-FFF2-40B4-BE49-F238E27FC236}">
                <a16:creationId xmlns:a16="http://schemas.microsoft.com/office/drawing/2014/main" id="{9FBDF73A-1A12-444E-863C-EFF0F64FE266}"/>
              </a:ext>
            </a:extLst>
          </p:cNvPr>
          <p:cNvSpPr txBox="1"/>
          <p:nvPr/>
        </p:nvSpPr>
        <p:spPr>
          <a:xfrm>
            <a:off x="9236075" y="175995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28" name="Google Shape;3111;p126">
            <a:extLst>
              <a:ext uri="{FF2B5EF4-FFF2-40B4-BE49-F238E27FC236}">
                <a16:creationId xmlns:a16="http://schemas.microsoft.com/office/drawing/2014/main" id="{41651BD9-43D9-4C01-A3E2-3707C65A80AC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29" name="Google Shape;3113;p126">
            <a:extLst>
              <a:ext uri="{FF2B5EF4-FFF2-40B4-BE49-F238E27FC236}">
                <a16:creationId xmlns:a16="http://schemas.microsoft.com/office/drawing/2014/main" id="{1A9BB7CC-0EB7-40FD-BDE0-B0F75A19CF0C}"/>
              </a:ext>
            </a:extLst>
          </p:cNvPr>
          <p:cNvSpPr txBox="1"/>
          <p:nvPr/>
        </p:nvSpPr>
        <p:spPr>
          <a:xfrm>
            <a:off x="9236075" y="4720221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0" name="Google Shape;3115;p126">
            <a:extLst>
              <a:ext uri="{FF2B5EF4-FFF2-40B4-BE49-F238E27FC236}">
                <a16:creationId xmlns:a16="http://schemas.microsoft.com/office/drawing/2014/main" id="{3B9D1C7B-5BB7-4029-9754-3B869E79ABA6}"/>
              </a:ext>
            </a:extLst>
          </p:cNvPr>
          <p:cNvSpPr txBox="1"/>
          <p:nvPr/>
        </p:nvSpPr>
        <p:spPr>
          <a:xfrm>
            <a:off x="1053283" y="3282156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1" name="Google Shape;3117;p126">
            <a:extLst>
              <a:ext uri="{FF2B5EF4-FFF2-40B4-BE49-F238E27FC236}">
                <a16:creationId xmlns:a16="http://schemas.microsoft.com/office/drawing/2014/main" id="{EAB788BC-5B9D-46EF-8ADD-7AFE7BC43790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74"/>
          <p:cNvSpPr/>
          <p:nvPr/>
        </p:nvSpPr>
        <p:spPr>
          <a:xfrm>
            <a:off x="3983037" y="952500"/>
            <a:ext cx="2355850" cy="1765300"/>
          </a:xfrm>
          <a:custGeom>
            <a:avLst/>
            <a:gdLst/>
            <a:ahLst/>
            <a:cxnLst/>
            <a:rect l="l" t="t" r="r" b="b"/>
            <a:pathLst>
              <a:path w="553" h="414" extrusionOk="0">
                <a:moveTo>
                  <a:pt x="15" y="290"/>
                </a:moveTo>
                <a:cubicBezTo>
                  <a:pt x="148" y="283"/>
                  <a:pt x="148" y="283"/>
                  <a:pt x="148" y="283"/>
                </a:cubicBezTo>
                <a:cubicBezTo>
                  <a:pt x="152" y="283"/>
                  <a:pt x="156" y="285"/>
                  <a:pt x="158" y="289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6" y="414"/>
                  <a:pt x="246" y="414"/>
                  <a:pt x="251" y="408"/>
                </a:cubicBezTo>
                <a:cubicBezTo>
                  <a:pt x="302" y="335"/>
                  <a:pt x="382" y="288"/>
                  <a:pt x="471" y="280"/>
                </a:cubicBezTo>
                <a:cubicBezTo>
                  <a:pt x="475" y="280"/>
                  <a:pt x="478" y="278"/>
                  <a:pt x="480" y="274"/>
                </a:cubicBezTo>
                <a:cubicBezTo>
                  <a:pt x="551" y="141"/>
                  <a:pt x="551" y="141"/>
                  <a:pt x="551" y="141"/>
                </a:cubicBezTo>
                <a:cubicBezTo>
                  <a:pt x="553" y="138"/>
                  <a:pt x="553" y="133"/>
                  <a:pt x="550" y="130"/>
                </a:cubicBezTo>
                <a:cubicBezTo>
                  <a:pt x="470" y="5"/>
                  <a:pt x="470" y="5"/>
                  <a:pt x="470" y="5"/>
                </a:cubicBezTo>
                <a:cubicBezTo>
                  <a:pt x="468" y="2"/>
                  <a:pt x="464" y="0"/>
                  <a:pt x="460" y="0"/>
                </a:cubicBezTo>
                <a:cubicBezTo>
                  <a:pt x="274" y="12"/>
                  <a:pt x="104" y="114"/>
                  <a:pt x="5" y="272"/>
                </a:cubicBezTo>
                <a:cubicBezTo>
                  <a:pt x="0" y="280"/>
                  <a:pt x="6" y="290"/>
                  <a:pt x="15" y="290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74"/>
          <p:cNvSpPr/>
          <p:nvPr/>
        </p:nvSpPr>
        <p:spPr>
          <a:xfrm>
            <a:off x="6124575" y="947737"/>
            <a:ext cx="2049462" cy="1762125"/>
          </a:xfrm>
          <a:custGeom>
            <a:avLst/>
            <a:gdLst/>
            <a:ahLst/>
            <a:cxnLst/>
            <a:rect l="l" t="t" r="r" b="b"/>
            <a:pathLst>
              <a:path w="481" h="413" extrusionOk="0">
                <a:moveTo>
                  <a:pt x="5" y="18"/>
                </a:moveTo>
                <a:cubicBezTo>
                  <a:pt x="77" y="129"/>
                  <a:pt x="77" y="129"/>
                  <a:pt x="77" y="129"/>
                </a:cubicBezTo>
                <a:cubicBezTo>
                  <a:pt x="80" y="133"/>
                  <a:pt x="80" y="137"/>
                  <a:pt x="78" y="141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8" y="272"/>
                  <a:pt x="13" y="280"/>
                  <a:pt x="21" y="281"/>
                </a:cubicBezTo>
                <a:cubicBezTo>
                  <a:pt x="109" y="289"/>
                  <a:pt x="190" y="335"/>
                  <a:pt x="242" y="408"/>
                </a:cubicBezTo>
                <a:cubicBezTo>
                  <a:pt x="244" y="411"/>
                  <a:pt x="248" y="413"/>
                  <a:pt x="251" y="413"/>
                </a:cubicBezTo>
                <a:cubicBezTo>
                  <a:pt x="402" y="408"/>
                  <a:pt x="402" y="408"/>
                  <a:pt x="402" y="408"/>
                </a:cubicBezTo>
                <a:cubicBezTo>
                  <a:pt x="406" y="408"/>
                  <a:pt x="410" y="405"/>
                  <a:pt x="412" y="402"/>
                </a:cubicBezTo>
                <a:cubicBezTo>
                  <a:pt x="479" y="270"/>
                  <a:pt x="479" y="270"/>
                  <a:pt x="479" y="270"/>
                </a:cubicBezTo>
                <a:cubicBezTo>
                  <a:pt x="481" y="266"/>
                  <a:pt x="481" y="262"/>
                  <a:pt x="479" y="258"/>
                </a:cubicBezTo>
                <a:cubicBezTo>
                  <a:pt x="375" y="103"/>
                  <a:pt x="201" y="7"/>
                  <a:pt x="16" y="0"/>
                </a:cubicBezTo>
                <a:cubicBezTo>
                  <a:pt x="6" y="0"/>
                  <a:pt x="0" y="10"/>
                  <a:pt x="5" y="18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74"/>
          <p:cNvSpPr/>
          <p:nvPr/>
        </p:nvSpPr>
        <p:spPr>
          <a:xfrm>
            <a:off x="5868987" y="4137025"/>
            <a:ext cx="2355850" cy="1770062"/>
          </a:xfrm>
          <a:custGeom>
            <a:avLst/>
            <a:gdLst/>
            <a:ahLst/>
            <a:cxnLst/>
            <a:rect l="l" t="t" r="r" b="b"/>
            <a:pathLst>
              <a:path w="553" h="415" extrusionOk="0">
                <a:moveTo>
                  <a:pt x="302" y="7"/>
                </a:moveTo>
                <a:cubicBezTo>
                  <a:pt x="251" y="79"/>
                  <a:pt x="171" y="126"/>
                  <a:pt x="82" y="134"/>
                </a:cubicBezTo>
                <a:cubicBezTo>
                  <a:pt x="78" y="134"/>
                  <a:pt x="75" y="137"/>
                  <a:pt x="73" y="140"/>
                </a:cubicBezTo>
                <a:cubicBezTo>
                  <a:pt x="2" y="273"/>
                  <a:pt x="2" y="273"/>
                  <a:pt x="2" y="273"/>
                </a:cubicBezTo>
                <a:cubicBezTo>
                  <a:pt x="0" y="277"/>
                  <a:pt x="0" y="281"/>
                  <a:pt x="3" y="285"/>
                </a:cubicBezTo>
                <a:cubicBezTo>
                  <a:pt x="83" y="409"/>
                  <a:pt x="83" y="409"/>
                  <a:pt x="83" y="409"/>
                </a:cubicBezTo>
                <a:cubicBezTo>
                  <a:pt x="85" y="412"/>
                  <a:pt x="89" y="415"/>
                  <a:pt x="93" y="414"/>
                </a:cubicBezTo>
                <a:cubicBezTo>
                  <a:pt x="279" y="402"/>
                  <a:pt x="449" y="300"/>
                  <a:pt x="548" y="142"/>
                </a:cubicBezTo>
                <a:cubicBezTo>
                  <a:pt x="553" y="134"/>
                  <a:pt x="547" y="124"/>
                  <a:pt x="538" y="125"/>
                </a:cubicBezTo>
                <a:cubicBezTo>
                  <a:pt x="405" y="131"/>
                  <a:pt x="405" y="131"/>
                  <a:pt x="405" y="131"/>
                </a:cubicBezTo>
                <a:cubicBezTo>
                  <a:pt x="401" y="131"/>
                  <a:pt x="397" y="129"/>
                  <a:pt x="395" y="126"/>
                </a:cubicBezTo>
                <a:cubicBezTo>
                  <a:pt x="321" y="7"/>
                  <a:pt x="321" y="7"/>
                  <a:pt x="321" y="7"/>
                </a:cubicBezTo>
                <a:cubicBezTo>
                  <a:pt x="317" y="0"/>
                  <a:pt x="307" y="0"/>
                  <a:pt x="302" y="7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74"/>
          <p:cNvSpPr/>
          <p:nvPr/>
        </p:nvSpPr>
        <p:spPr>
          <a:xfrm>
            <a:off x="7254875" y="2227262"/>
            <a:ext cx="1341437" cy="2357437"/>
          </a:xfrm>
          <a:custGeom>
            <a:avLst/>
            <a:gdLst/>
            <a:ahLst/>
            <a:cxnLst/>
            <a:rect l="l" t="t" r="r" b="b"/>
            <a:pathLst>
              <a:path w="315" h="553" extrusionOk="0">
                <a:moveTo>
                  <a:pt x="242" y="545"/>
                </a:moveTo>
                <a:cubicBezTo>
                  <a:pt x="246" y="545"/>
                  <a:pt x="250" y="543"/>
                  <a:pt x="252" y="539"/>
                </a:cubicBezTo>
                <a:cubicBezTo>
                  <a:pt x="295" y="452"/>
                  <a:pt x="315" y="355"/>
                  <a:pt x="311" y="258"/>
                </a:cubicBezTo>
                <a:cubicBezTo>
                  <a:pt x="308" y="170"/>
                  <a:pt x="285" y="85"/>
                  <a:pt x="244" y="9"/>
                </a:cubicBezTo>
                <a:cubicBezTo>
                  <a:pt x="240" y="0"/>
                  <a:pt x="228" y="0"/>
                  <a:pt x="224" y="9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61" y="131"/>
                  <a:pt x="157" y="133"/>
                  <a:pt x="153" y="133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5" y="138"/>
                  <a:pt x="0" y="147"/>
                  <a:pt x="3" y="154"/>
                </a:cubicBezTo>
                <a:cubicBezTo>
                  <a:pt x="20" y="190"/>
                  <a:pt x="30" y="229"/>
                  <a:pt x="31" y="269"/>
                </a:cubicBezTo>
                <a:cubicBezTo>
                  <a:pt x="33" y="317"/>
                  <a:pt x="24" y="365"/>
                  <a:pt x="4" y="408"/>
                </a:cubicBezTo>
                <a:cubicBezTo>
                  <a:pt x="2" y="412"/>
                  <a:pt x="2" y="416"/>
                  <a:pt x="4" y="419"/>
                </a:cubicBezTo>
                <a:cubicBezTo>
                  <a:pt x="84" y="547"/>
                  <a:pt x="84" y="547"/>
                  <a:pt x="84" y="547"/>
                </a:cubicBezTo>
                <a:cubicBezTo>
                  <a:pt x="86" y="551"/>
                  <a:pt x="90" y="553"/>
                  <a:pt x="94" y="553"/>
                </a:cubicBezTo>
                <a:lnTo>
                  <a:pt x="242" y="545"/>
                </a:ln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74"/>
          <p:cNvSpPr/>
          <p:nvPr/>
        </p:nvSpPr>
        <p:spPr>
          <a:xfrm>
            <a:off x="3611562" y="2274887"/>
            <a:ext cx="1343025" cy="2352675"/>
          </a:xfrm>
          <a:custGeom>
            <a:avLst/>
            <a:gdLst/>
            <a:ahLst/>
            <a:cxnLst/>
            <a:rect l="l" t="t" r="r" b="b"/>
            <a:pathLst>
              <a:path w="315" h="552" extrusionOk="0">
                <a:moveTo>
                  <a:pt x="73" y="7"/>
                </a:moveTo>
                <a:cubicBezTo>
                  <a:pt x="69" y="7"/>
                  <a:pt x="65" y="10"/>
                  <a:pt x="63" y="13"/>
                </a:cubicBezTo>
                <a:cubicBezTo>
                  <a:pt x="20" y="100"/>
                  <a:pt x="0" y="197"/>
                  <a:pt x="4" y="295"/>
                </a:cubicBezTo>
                <a:cubicBezTo>
                  <a:pt x="7" y="382"/>
                  <a:pt x="30" y="467"/>
                  <a:pt x="71" y="544"/>
                </a:cubicBezTo>
                <a:cubicBezTo>
                  <a:pt x="75" y="552"/>
                  <a:pt x="87" y="552"/>
                  <a:pt x="91" y="544"/>
                </a:cubicBezTo>
                <a:cubicBezTo>
                  <a:pt x="152" y="425"/>
                  <a:pt x="152" y="425"/>
                  <a:pt x="152" y="425"/>
                </a:cubicBezTo>
                <a:cubicBezTo>
                  <a:pt x="154" y="422"/>
                  <a:pt x="158" y="419"/>
                  <a:pt x="162" y="419"/>
                </a:cubicBezTo>
                <a:cubicBezTo>
                  <a:pt x="302" y="414"/>
                  <a:pt x="302" y="414"/>
                  <a:pt x="302" y="414"/>
                </a:cubicBezTo>
                <a:cubicBezTo>
                  <a:pt x="310" y="414"/>
                  <a:pt x="315" y="406"/>
                  <a:pt x="312" y="398"/>
                </a:cubicBezTo>
                <a:cubicBezTo>
                  <a:pt x="295" y="362"/>
                  <a:pt x="285" y="323"/>
                  <a:pt x="284" y="283"/>
                </a:cubicBezTo>
                <a:cubicBezTo>
                  <a:pt x="282" y="235"/>
                  <a:pt x="291" y="187"/>
                  <a:pt x="311" y="144"/>
                </a:cubicBezTo>
                <a:cubicBezTo>
                  <a:pt x="313" y="140"/>
                  <a:pt x="313" y="136"/>
                  <a:pt x="311" y="133"/>
                </a:cubicBezTo>
                <a:cubicBezTo>
                  <a:pt x="231" y="5"/>
                  <a:pt x="231" y="5"/>
                  <a:pt x="231" y="5"/>
                </a:cubicBezTo>
                <a:cubicBezTo>
                  <a:pt x="229" y="2"/>
                  <a:pt x="225" y="0"/>
                  <a:pt x="221" y="0"/>
                </a:cubicBezTo>
                <a:lnTo>
                  <a:pt x="73" y="7"/>
                </a:ln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74"/>
          <p:cNvSpPr/>
          <p:nvPr/>
        </p:nvSpPr>
        <p:spPr>
          <a:xfrm>
            <a:off x="4033837" y="4146550"/>
            <a:ext cx="2049462" cy="1760537"/>
          </a:xfrm>
          <a:custGeom>
            <a:avLst/>
            <a:gdLst/>
            <a:ahLst/>
            <a:cxnLst/>
            <a:rect l="l" t="t" r="r" b="b"/>
            <a:pathLst>
              <a:path w="481" h="413" extrusionOk="0">
                <a:moveTo>
                  <a:pt x="476" y="395"/>
                </a:moveTo>
                <a:cubicBezTo>
                  <a:pt x="404" y="284"/>
                  <a:pt x="404" y="284"/>
                  <a:pt x="404" y="284"/>
                </a:cubicBezTo>
                <a:cubicBezTo>
                  <a:pt x="401" y="280"/>
                  <a:pt x="401" y="276"/>
                  <a:pt x="403" y="272"/>
                </a:cubicBezTo>
                <a:cubicBezTo>
                  <a:pt x="469" y="149"/>
                  <a:pt x="469" y="149"/>
                  <a:pt x="469" y="149"/>
                </a:cubicBezTo>
                <a:cubicBezTo>
                  <a:pt x="473" y="142"/>
                  <a:pt x="468" y="133"/>
                  <a:pt x="460" y="132"/>
                </a:cubicBezTo>
                <a:cubicBezTo>
                  <a:pt x="372" y="124"/>
                  <a:pt x="291" y="78"/>
                  <a:pt x="239" y="5"/>
                </a:cubicBezTo>
                <a:cubicBezTo>
                  <a:pt x="237" y="2"/>
                  <a:pt x="233" y="0"/>
                  <a:pt x="230" y="0"/>
                </a:cubicBezTo>
                <a:cubicBezTo>
                  <a:pt x="79" y="6"/>
                  <a:pt x="79" y="6"/>
                  <a:pt x="79" y="6"/>
                </a:cubicBezTo>
                <a:cubicBezTo>
                  <a:pt x="75" y="6"/>
                  <a:pt x="71" y="8"/>
                  <a:pt x="69" y="12"/>
                </a:cubicBezTo>
                <a:cubicBezTo>
                  <a:pt x="2" y="143"/>
                  <a:pt x="2" y="143"/>
                  <a:pt x="2" y="143"/>
                </a:cubicBezTo>
                <a:cubicBezTo>
                  <a:pt x="0" y="147"/>
                  <a:pt x="0" y="151"/>
                  <a:pt x="2" y="155"/>
                </a:cubicBezTo>
                <a:cubicBezTo>
                  <a:pt x="106" y="310"/>
                  <a:pt x="280" y="406"/>
                  <a:pt x="465" y="413"/>
                </a:cubicBezTo>
                <a:cubicBezTo>
                  <a:pt x="475" y="413"/>
                  <a:pt x="481" y="403"/>
                  <a:pt x="476" y="395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74"/>
          <p:cNvSpPr/>
          <p:nvPr/>
        </p:nvSpPr>
        <p:spPr>
          <a:xfrm>
            <a:off x="4672012" y="4768850"/>
            <a:ext cx="725487" cy="481012"/>
          </a:xfrm>
          <a:custGeom>
            <a:avLst/>
            <a:gdLst/>
            <a:ahLst/>
            <a:cxnLst/>
            <a:rect l="l" t="t" r="r" b="b"/>
            <a:pathLst>
              <a:path w="170" h="113" extrusionOk="0">
                <a:moveTo>
                  <a:pt x="135" y="11"/>
                </a:moveTo>
                <a:cubicBezTo>
                  <a:pt x="151" y="50"/>
                  <a:pt x="151" y="50"/>
                  <a:pt x="151" y="50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21" y="50"/>
                  <a:pt x="89" y="22"/>
                  <a:pt x="86" y="22"/>
                </a:cubicBezTo>
                <a:cubicBezTo>
                  <a:pt x="84" y="22"/>
                  <a:pt x="74" y="25"/>
                  <a:pt x="73" y="26"/>
                </a:cubicBezTo>
                <a:cubicBezTo>
                  <a:pt x="73" y="26"/>
                  <a:pt x="67" y="28"/>
                  <a:pt x="62" y="28"/>
                </a:cubicBezTo>
                <a:cubicBezTo>
                  <a:pt x="59" y="28"/>
                  <a:pt x="57" y="27"/>
                  <a:pt x="56" y="26"/>
                </a:cubicBezTo>
                <a:cubicBezTo>
                  <a:pt x="55" y="26"/>
                  <a:pt x="54" y="25"/>
                  <a:pt x="54" y="24"/>
                </a:cubicBezTo>
                <a:cubicBezTo>
                  <a:pt x="54" y="22"/>
                  <a:pt x="56" y="20"/>
                  <a:pt x="58" y="19"/>
                </a:cubicBezTo>
                <a:cubicBezTo>
                  <a:pt x="66" y="14"/>
                  <a:pt x="88" y="6"/>
                  <a:pt x="91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96" y="6"/>
                  <a:pt x="131" y="10"/>
                  <a:pt x="135" y="11"/>
                </a:cubicBezTo>
                <a:close/>
                <a:moveTo>
                  <a:pt x="149" y="0"/>
                </a:moveTo>
                <a:cubicBezTo>
                  <a:pt x="148" y="0"/>
                  <a:pt x="148" y="0"/>
                  <a:pt x="147" y="0"/>
                </a:cubicBezTo>
                <a:cubicBezTo>
                  <a:pt x="141" y="3"/>
                  <a:pt x="141" y="3"/>
                  <a:pt x="141" y="3"/>
                </a:cubicBezTo>
                <a:cubicBezTo>
                  <a:pt x="140" y="3"/>
                  <a:pt x="139" y="4"/>
                  <a:pt x="138" y="5"/>
                </a:cubicBezTo>
                <a:cubicBezTo>
                  <a:pt x="138" y="6"/>
                  <a:pt x="138" y="7"/>
                  <a:pt x="138" y="8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55" y="52"/>
                  <a:pt x="158" y="53"/>
                  <a:pt x="160" y="52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68" y="49"/>
                  <a:pt x="169" y="48"/>
                  <a:pt x="169" y="47"/>
                </a:cubicBezTo>
                <a:cubicBezTo>
                  <a:pt x="170" y="46"/>
                  <a:pt x="170" y="45"/>
                  <a:pt x="169" y="44"/>
                </a:cubicBezTo>
                <a:cubicBezTo>
                  <a:pt x="153" y="3"/>
                  <a:pt x="153" y="3"/>
                  <a:pt x="153" y="3"/>
                </a:cubicBezTo>
                <a:cubicBezTo>
                  <a:pt x="152" y="1"/>
                  <a:pt x="151" y="0"/>
                  <a:pt x="149" y="0"/>
                </a:cubicBezTo>
                <a:close/>
                <a:moveTo>
                  <a:pt x="0" y="57"/>
                </a:moveTo>
                <a:cubicBezTo>
                  <a:pt x="0" y="58"/>
                  <a:pt x="0" y="59"/>
                  <a:pt x="1" y="60"/>
                </a:cubicBezTo>
                <a:cubicBezTo>
                  <a:pt x="2" y="61"/>
                  <a:pt x="3" y="61"/>
                  <a:pt x="4" y="61"/>
                </a:cubicBezTo>
                <a:cubicBezTo>
                  <a:pt x="11" y="62"/>
                  <a:pt x="11" y="62"/>
                  <a:pt x="11" y="62"/>
                </a:cubicBezTo>
                <a:cubicBezTo>
                  <a:pt x="13" y="62"/>
                  <a:pt x="16" y="60"/>
                  <a:pt x="16" y="58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3" y="10"/>
                </a:cubicBezTo>
                <a:lnTo>
                  <a:pt x="0" y="57"/>
                </a:lnTo>
                <a:close/>
                <a:moveTo>
                  <a:pt x="70" y="98"/>
                </a:moveTo>
                <a:cubicBezTo>
                  <a:pt x="69" y="96"/>
                  <a:pt x="68" y="95"/>
                  <a:pt x="67" y="94"/>
                </a:cubicBezTo>
                <a:cubicBezTo>
                  <a:pt x="64" y="91"/>
                  <a:pt x="61" y="92"/>
                  <a:pt x="58" y="95"/>
                </a:cubicBezTo>
                <a:cubicBezTo>
                  <a:pt x="55" y="99"/>
                  <a:pt x="55" y="99"/>
                  <a:pt x="55" y="99"/>
                </a:cubicBezTo>
                <a:cubicBezTo>
                  <a:pt x="55" y="99"/>
                  <a:pt x="55" y="99"/>
                  <a:pt x="55" y="99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8" y="107"/>
                  <a:pt x="52" y="111"/>
                  <a:pt x="53" y="112"/>
                </a:cubicBezTo>
                <a:cubicBezTo>
                  <a:pt x="54" y="113"/>
                  <a:pt x="56" y="113"/>
                  <a:pt x="57" y="113"/>
                </a:cubicBezTo>
                <a:cubicBezTo>
                  <a:pt x="59" y="113"/>
                  <a:pt x="60" y="112"/>
                  <a:pt x="62" y="111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69" y="101"/>
                  <a:pt x="70" y="99"/>
                  <a:pt x="70" y="98"/>
                </a:cubicBezTo>
                <a:close/>
                <a:moveTo>
                  <a:pt x="37" y="95"/>
                </a:moveTo>
                <a:cubicBezTo>
                  <a:pt x="34" y="98"/>
                  <a:pt x="35" y="100"/>
                  <a:pt x="39" y="103"/>
                </a:cubicBezTo>
                <a:cubicBezTo>
                  <a:pt x="41" y="106"/>
                  <a:pt x="44" y="105"/>
                  <a:pt x="47" y="102"/>
                </a:cubicBezTo>
                <a:cubicBezTo>
                  <a:pt x="55" y="93"/>
                  <a:pt x="55" y="93"/>
                  <a:pt x="55" y="93"/>
                </a:cubicBezTo>
                <a:cubicBezTo>
                  <a:pt x="59" y="88"/>
                  <a:pt x="55" y="84"/>
                  <a:pt x="54" y="83"/>
                </a:cubicBezTo>
                <a:cubicBezTo>
                  <a:pt x="51" y="81"/>
                  <a:pt x="48" y="81"/>
                  <a:pt x="45" y="85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lnTo>
                  <a:pt x="37" y="95"/>
                </a:lnTo>
                <a:close/>
                <a:moveTo>
                  <a:pt x="25" y="83"/>
                </a:moveTo>
                <a:cubicBezTo>
                  <a:pt x="24" y="85"/>
                  <a:pt x="23" y="87"/>
                  <a:pt x="23" y="88"/>
                </a:cubicBezTo>
                <a:cubicBezTo>
                  <a:pt x="24" y="90"/>
                  <a:pt x="25" y="91"/>
                  <a:pt x="26" y="93"/>
                </a:cubicBezTo>
                <a:cubicBezTo>
                  <a:pt x="29" y="95"/>
                  <a:pt x="32" y="95"/>
                  <a:pt x="35" y="9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79"/>
                  <a:pt x="45" y="78"/>
                  <a:pt x="45" y="76"/>
                </a:cubicBezTo>
                <a:cubicBezTo>
                  <a:pt x="45" y="74"/>
                  <a:pt x="44" y="73"/>
                  <a:pt x="42" y="72"/>
                </a:cubicBezTo>
                <a:cubicBezTo>
                  <a:pt x="39" y="69"/>
                  <a:pt x="36" y="70"/>
                  <a:pt x="34" y="73"/>
                </a:cubicBezTo>
                <a:cubicBezTo>
                  <a:pt x="29" y="78"/>
                  <a:pt x="29" y="78"/>
                  <a:pt x="29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9" y="79"/>
                  <a:pt x="29" y="79"/>
                  <a:pt x="29" y="79"/>
                </a:cubicBezTo>
                <a:lnTo>
                  <a:pt x="25" y="83"/>
                </a:lnTo>
                <a:close/>
                <a:moveTo>
                  <a:pt x="23" y="80"/>
                </a:moveTo>
                <a:cubicBezTo>
                  <a:pt x="32" y="69"/>
                  <a:pt x="32" y="69"/>
                  <a:pt x="32" y="69"/>
                </a:cubicBezTo>
                <a:cubicBezTo>
                  <a:pt x="36" y="65"/>
                  <a:pt x="32" y="61"/>
                  <a:pt x="31" y="60"/>
                </a:cubicBezTo>
                <a:cubicBezTo>
                  <a:pt x="28" y="58"/>
                  <a:pt x="25" y="58"/>
                  <a:pt x="22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19" y="66"/>
                  <a:pt x="19" y="66"/>
                </a:cubicBezTo>
                <a:cubicBezTo>
                  <a:pt x="15" y="70"/>
                  <a:pt x="15" y="70"/>
                  <a:pt x="15" y="70"/>
                </a:cubicBezTo>
                <a:cubicBezTo>
                  <a:pt x="13" y="72"/>
                  <a:pt x="13" y="74"/>
                  <a:pt x="13" y="75"/>
                </a:cubicBezTo>
                <a:cubicBezTo>
                  <a:pt x="13" y="77"/>
                  <a:pt x="14" y="78"/>
                  <a:pt x="15" y="79"/>
                </a:cubicBezTo>
                <a:cubicBezTo>
                  <a:pt x="16" y="80"/>
                  <a:pt x="18" y="81"/>
                  <a:pt x="20" y="81"/>
                </a:cubicBezTo>
                <a:cubicBezTo>
                  <a:pt x="21" y="81"/>
                  <a:pt x="22" y="81"/>
                  <a:pt x="23" y="80"/>
                </a:cubicBezTo>
                <a:close/>
                <a:moveTo>
                  <a:pt x="128" y="71"/>
                </a:moveTo>
                <a:cubicBezTo>
                  <a:pt x="130" y="68"/>
                  <a:pt x="132" y="65"/>
                  <a:pt x="128" y="6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08" y="45"/>
                  <a:pt x="90" y="29"/>
                  <a:pt x="86" y="26"/>
                </a:cubicBezTo>
                <a:cubicBezTo>
                  <a:pt x="83" y="27"/>
                  <a:pt x="78" y="28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67" y="32"/>
                  <a:pt x="62" y="32"/>
                </a:cubicBezTo>
                <a:cubicBezTo>
                  <a:pt x="58" y="32"/>
                  <a:pt x="56" y="31"/>
                  <a:pt x="54" y="30"/>
                </a:cubicBezTo>
                <a:cubicBezTo>
                  <a:pt x="50" y="28"/>
                  <a:pt x="50" y="25"/>
                  <a:pt x="50" y="23"/>
                </a:cubicBezTo>
                <a:cubicBezTo>
                  <a:pt x="50" y="20"/>
                  <a:pt x="53" y="17"/>
                  <a:pt x="55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20" y="58"/>
                  <a:pt x="20" y="58"/>
                  <a:pt x="20" y="58"/>
                </a:cubicBezTo>
                <a:cubicBezTo>
                  <a:pt x="22" y="55"/>
                  <a:pt x="25" y="55"/>
                  <a:pt x="27" y="55"/>
                </a:cubicBezTo>
                <a:cubicBezTo>
                  <a:pt x="29" y="55"/>
                  <a:pt x="31" y="55"/>
                  <a:pt x="33" y="57"/>
                </a:cubicBezTo>
                <a:cubicBezTo>
                  <a:pt x="36" y="60"/>
                  <a:pt x="38" y="63"/>
                  <a:pt x="37" y="66"/>
                </a:cubicBezTo>
                <a:cubicBezTo>
                  <a:pt x="40" y="66"/>
                  <a:pt x="43" y="67"/>
                  <a:pt x="45" y="69"/>
                </a:cubicBezTo>
                <a:cubicBezTo>
                  <a:pt x="48" y="71"/>
                  <a:pt x="49" y="75"/>
                  <a:pt x="49" y="78"/>
                </a:cubicBezTo>
                <a:cubicBezTo>
                  <a:pt x="52" y="78"/>
                  <a:pt x="54" y="78"/>
                  <a:pt x="57" y="80"/>
                </a:cubicBezTo>
                <a:cubicBezTo>
                  <a:pt x="59" y="83"/>
                  <a:pt x="61" y="85"/>
                  <a:pt x="61" y="88"/>
                </a:cubicBezTo>
                <a:cubicBezTo>
                  <a:pt x="64" y="88"/>
                  <a:pt x="67" y="88"/>
                  <a:pt x="69" y="91"/>
                </a:cubicBezTo>
                <a:cubicBezTo>
                  <a:pt x="73" y="94"/>
                  <a:pt x="75" y="98"/>
                  <a:pt x="73" y="102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6" y="104"/>
                  <a:pt x="76" y="105"/>
                  <a:pt x="76" y="10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8" y="106"/>
                  <a:pt x="79" y="106"/>
                  <a:pt x="80" y="106"/>
                </a:cubicBezTo>
                <a:cubicBezTo>
                  <a:pt x="82" y="106"/>
                  <a:pt x="83" y="105"/>
                  <a:pt x="84" y="103"/>
                </a:cubicBezTo>
                <a:cubicBezTo>
                  <a:pt x="86" y="101"/>
                  <a:pt x="88" y="99"/>
                  <a:pt x="85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71" y="84"/>
                  <a:pt x="71" y="84"/>
                  <a:pt x="71" y="84"/>
                </a:cubicBezTo>
                <a:cubicBezTo>
                  <a:pt x="70" y="84"/>
                  <a:pt x="70" y="83"/>
                  <a:pt x="70" y="83"/>
                </a:cubicBezTo>
                <a:cubicBezTo>
                  <a:pt x="70" y="82"/>
                  <a:pt x="70" y="82"/>
                  <a:pt x="70" y="81"/>
                </a:cubicBezTo>
                <a:cubicBezTo>
                  <a:pt x="71" y="80"/>
                  <a:pt x="73" y="80"/>
                  <a:pt x="74" y="81"/>
                </a:cubicBezTo>
                <a:cubicBezTo>
                  <a:pt x="92" y="97"/>
                  <a:pt x="92" y="97"/>
                  <a:pt x="92" y="97"/>
                </a:cubicBezTo>
                <a:cubicBezTo>
                  <a:pt x="93" y="97"/>
                  <a:pt x="94" y="98"/>
                  <a:pt x="95" y="98"/>
                </a:cubicBezTo>
                <a:cubicBezTo>
                  <a:pt x="97" y="98"/>
                  <a:pt x="99" y="97"/>
                  <a:pt x="101" y="95"/>
                </a:cubicBezTo>
                <a:cubicBezTo>
                  <a:pt x="102" y="94"/>
                  <a:pt x="102" y="92"/>
                  <a:pt x="102" y="90"/>
                </a:cubicBezTo>
                <a:cubicBezTo>
                  <a:pt x="102" y="89"/>
                  <a:pt x="101" y="87"/>
                  <a:pt x="99" y="86"/>
                </a:cubicBezTo>
                <a:cubicBezTo>
                  <a:pt x="97" y="84"/>
                  <a:pt x="97" y="84"/>
                  <a:pt x="97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87" y="76"/>
                  <a:pt x="87" y="76"/>
                  <a:pt x="87" y="76"/>
                </a:cubicBezTo>
                <a:cubicBezTo>
                  <a:pt x="86" y="75"/>
                  <a:pt x="86" y="75"/>
                  <a:pt x="86" y="74"/>
                </a:cubicBezTo>
                <a:cubicBezTo>
                  <a:pt x="86" y="73"/>
                  <a:pt x="86" y="73"/>
                  <a:pt x="86" y="72"/>
                </a:cubicBezTo>
                <a:cubicBezTo>
                  <a:pt x="87" y="71"/>
                  <a:pt x="89" y="71"/>
                  <a:pt x="90" y="72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7"/>
                  <a:pt x="109" y="87"/>
                  <a:pt x="111" y="87"/>
                </a:cubicBezTo>
                <a:cubicBezTo>
                  <a:pt x="113" y="87"/>
                  <a:pt x="115" y="86"/>
                  <a:pt x="116" y="84"/>
                </a:cubicBezTo>
                <a:cubicBezTo>
                  <a:pt x="118" y="83"/>
                  <a:pt x="118" y="81"/>
                  <a:pt x="118" y="80"/>
                </a:cubicBezTo>
                <a:cubicBezTo>
                  <a:pt x="118" y="78"/>
                  <a:pt x="117" y="77"/>
                  <a:pt x="115" y="75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0" y="63"/>
                  <a:pt x="100" y="62"/>
                  <a:pt x="101" y="61"/>
                </a:cubicBezTo>
                <a:cubicBezTo>
                  <a:pt x="102" y="60"/>
                  <a:pt x="103" y="60"/>
                  <a:pt x="104" y="60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22" y="75"/>
                  <a:pt x="126" y="74"/>
                  <a:pt x="128" y="71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74"/>
          <p:cNvSpPr/>
          <p:nvPr/>
        </p:nvSpPr>
        <p:spPr>
          <a:xfrm>
            <a:off x="3944937" y="2927350"/>
            <a:ext cx="646112" cy="541337"/>
          </a:xfrm>
          <a:custGeom>
            <a:avLst/>
            <a:gdLst/>
            <a:ahLst/>
            <a:cxnLst/>
            <a:rect l="l" t="t" r="r" b="b"/>
            <a:pathLst>
              <a:path w="152" h="127" extrusionOk="0">
                <a:moveTo>
                  <a:pt x="20" y="104"/>
                </a:moveTo>
                <a:cubicBezTo>
                  <a:pt x="20" y="69"/>
                  <a:pt x="20" y="69"/>
                  <a:pt x="20" y="69"/>
                </a:cubicBezTo>
                <a:cubicBezTo>
                  <a:pt x="20" y="67"/>
                  <a:pt x="23" y="64"/>
                  <a:pt x="25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7" y="64"/>
                  <a:pt x="39" y="67"/>
                  <a:pt x="39" y="69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6"/>
                  <a:pt x="37" y="109"/>
                  <a:pt x="34" y="109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3" y="109"/>
                  <a:pt x="20" y="106"/>
                  <a:pt x="20" y="104"/>
                </a:cubicBezTo>
                <a:close/>
                <a:moveTo>
                  <a:pt x="56" y="52"/>
                </a:moveTo>
                <a:cubicBezTo>
                  <a:pt x="53" y="52"/>
                  <a:pt x="51" y="55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6"/>
                  <a:pt x="53" y="109"/>
                  <a:pt x="56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7" y="109"/>
                  <a:pt x="69" y="106"/>
                  <a:pt x="69" y="104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5"/>
                  <a:pt x="67" y="52"/>
                  <a:pt x="64" y="52"/>
                </a:cubicBezTo>
                <a:lnTo>
                  <a:pt x="56" y="52"/>
                </a:lnTo>
                <a:close/>
                <a:moveTo>
                  <a:pt x="86" y="42"/>
                </a:moveTo>
                <a:cubicBezTo>
                  <a:pt x="83" y="42"/>
                  <a:pt x="81" y="44"/>
                  <a:pt x="81" y="47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6"/>
                  <a:pt x="83" y="109"/>
                  <a:pt x="86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7" y="109"/>
                  <a:pt x="99" y="106"/>
                  <a:pt x="99" y="104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44"/>
                  <a:pt x="97" y="42"/>
                  <a:pt x="94" y="42"/>
                </a:cubicBezTo>
                <a:lnTo>
                  <a:pt x="86" y="42"/>
                </a:lnTo>
                <a:close/>
                <a:moveTo>
                  <a:pt x="116" y="31"/>
                </a:moveTo>
                <a:cubicBezTo>
                  <a:pt x="114" y="31"/>
                  <a:pt x="111" y="33"/>
                  <a:pt x="111" y="3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1" y="106"/>
                  <a:pt x="114" y="109"/>
                  <a:pt x="116" y="109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7" y="109"/>
                  <a:pt x="130" y="106"/>
                  <a:pt x="130" y="104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33"/>
                  <a:pt x="127" y="31"/>
                  <a:pt x="125" y="31"/>
                </a:cubicBezTo>
                <a:lnTo>
                  <a:pt x="116" y="31"/>
                </a:lnTo>
                <a:close/>
                <a:moveTo>
                  <a:pt x="23" y="51"/>
                </a:moveTo>
                <a:cubicBezTo>
                  <a:pt x="55" y="45"/>
                  <a:pt x="85" y="34"/>
                  <a:pt x="113" y="17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25" y="7"/>
                  <a:pt x="125" y="7"/>
                  <a:pt x="125" y="7"/>
                </a:cubicBezTo>
                <a:cubicBezTo>
                  <a:pt x="107" y="6"/>
                  <a:pt x="107" y="6"/>
                  <a:pt x="107" y="6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83" y="27"/>
                  <a:pt x="53" y="39"/>
                  <a:pt x="22" y="45"/>
                </a:cubicBezTo>
                <a:lnTo>
                  <a:pt x="23" y="51"/>
                </a:lnTo>
                <a:close/>
                <a:moveTo>
                  <a:pt x="152" y="118"/>
                </a:moveTo>
                <a:cubicBezTo>
                  <a:pt x="136" y="109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22"/>
                  <a:pt x="6" y="122"/>
                  <a:pt x="6" y="122"/>
                </a:cubicBezTo>
                <a:cubicBezTo>
                  <a:pt x="136" y="122"/>
                  <a:pt x="136" y="122"/>
                  <a:pt x="136" y="122"/>
                </a:cubicBezTo>
                <a:cubicBezTo>
                  <a:pt x="136" y="127"/>
                  <a:pt x="136" y="127"/>
                  <a:pt x="136" y="127"/>
                </a:cubicBezTo>
                <a:lnTo>
                  <a:pt x="152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74"/>
          <p:cNvSpPr/>
          <p:nvPr/>
        </p:nvSpPr>
        <p:spPr>
          <a:xfrm>
            <a:off x="6738937" y="1612900"/>
            <a:ext cx="898525" cy="469900"/>
          </a:xfrm>
          <a:custGeom>
            <a:avLst/>
            <a:gdLst/>
            <a:ahLst/>
            <a:cxnLst/>
            <a:rect l="l" t="t" r="r" b="b"/>
            <a:pathLst>
              <a:path w="211" h="110" extrusionOk="0">
                <a:moveTo>
                  <a:pt x="152" y="104"/>
                </a:moveTo>
                <a:cubicBezTo>
                  <a:pt x="149" y="105"/>
                  <a:pt x="146" y="106"/>
                  <a:pt x="143" y="107"/>
                </a:cubicBezTo>
                <a:cubicBezTo>
                  <a:pt x="132" y="110"/>
                  <a:pt x="121" y="110"/>
                  <a:pt x="108" y="110"/>
                </a:cubicBezTo>
                <a:cubicBezTo>
                  <a:pt x="94" y="110"/>
                  <a:pt x="84" y="110"/>
                  <a:pt x="73" y="107"/>
                </a:cubicBezTo>
                <a:cubicBezTo>
                  <a:pt x="70" y="106"/>
                  <a:pt x="67" y="105"/>
                  <a:pt x="64" y="104"/>
                </a:cubicBezTo>
                <a:cubicBezTo>
                  <a:pt x="55" y="99"/>
                  <a:pt x="54" y="92"/>
                  <a:pt x="60" y="87"/>
                </a:cubicBezTo>
                <a:cubicBezTo>
                  <a:pt x="65" y="81"/>
                  <a:pt x="72" y="77"/>
                  <a:pt x="79" y="74"/>
                </a:cubicBezTo>
                <a:cubicBezTo>
                  <a:pt x="82" y="73"/>
                  <a:pt x="86" y="71"/>
                  <a:pt x="89" y="70"/>
                </a:cubicBezTo>
                <a:cubicBezTo>
                  <a:pt x="95" y="68"/>
                  <a:pt x="97" y="62"/>
                  <a:pt x="92" y="57"/>
                </a:cubicBezTo>
                <a:cubicBezTo>
                  <a:pt x="83" y="48"/>
                  <a:pt x="80" y="37"/>
                  <a:pt x="80" y="24"/>
                </a:cubicBezTo>
                <a:cubicBezTo>
                  <a:pt x="81" y="11"/>
                  <a:pt x="88" y="4"/>
                  <a:pt x="100" y="1"/>
                </a:cubicBezTo>
                <a:cubicBezTo>
                  <a:pt x="103" y="0"/>
                  <a:pt x="105" y="0"/>
                  <a:pt x="108" y="0"/>
                </a:cubicBezTo>
                <a:cubicBezTo>
                  <a:pt x="110" y="0"/>
                  <a:pt x="113" y="0"/>
                  <a:pt x="116" y="1"/>
                </a:cubicBezTo>
                <a:cubicBezTo>
                  <a:pt x="128" y="4"/>
                  <a:pt x="135" y="11"/>
                  <a:pt x="136" y="24"/>
                </a:cubicBezTo>
                <a:cubicBezTo>
                  <a:pt x="136" y="37"/>
                  <a:pt x="133" y="48"/>
                  <a:pt x="124" y="57"/>
                </a:cubicBezTo>
                <a:cubicBezTo>
                  <a:pt x="119" y="61"/>
                  <a:pt x="121" y="68"/>
                  <a:pt x="127" y="70"/>
                </a:cubicBezTo>
                <a:cubicBezTo>
                  <a:pt x="130" y="71"/>
                  <a:pt x="133" y="73"/>
                  <a:pt x="137" y="74"/>
                </a:cubicBezTo>
                <a:cubicBezTo>
                  <a:pt x="144" y="77"/>
                  <a:pt x="151" y="81"/>
                  <a:pt x="156" y="87"/>
                </a:cubicBezTo>
                <a:cubicBezTo>
                  <a:pt x="160" y="90"/>
                  <a:pt x="161" y="99"/>
                  <a:pt x="152" y="104"/>
                </a:cubicBezTo>
                <a:close/>
                <a:moveTo>
                  <a:pt x="208" y="94"/>
                </a:moveTo>
                <a:cubicBezTo>
                  <a:pt x="204" y="90"/>
                  <a:pt x="199" y="87"/>
                  <a:pt x="194" y="85"/>
                </a:cubicBezTo>
                <a:cubicBezTo>
                  <a:pt x="192" y="84"/>
                  <a:pt x="189" y="83"/>
                  <a:pt x="187" y="82"/>
                </a:cubicBezTo>
                <a:cubicBezTo>
                  <a:pt x="183" y="81"/>
                  <a:pt x="182" y="76"/>
                  <a:pt x="185" y="73"/>
                </a:cubicBezTo>
                <a:cubicBezTo>
                  <a:pt x="191" y="67"/>
                  <a:pt x="194" y="59"/>
                  <a:pt x="193" y="50"/>
                </a:cubicBezTo>
                <a:cubicBezTo>
                  <a:pt x="193" y="41"/>
                  <a:pt x="188" y="36"/>
                  <a:pt x="179" y="34"/>
                </a:cubicBezTo>
                <a:cubicBezTo>
                  <a:pt x="177" y="34"/>
                  <a:pt x="176" y="34"/>
                  <a:pt x="174" y="34"/>
                </a:cubicBezTo>
                <a:cubicBezTo>
                  <a:pt x="172" y="34"/>
                  <a:pt x="171" y="34"/>
                  <a:pt x="169" y="34"/>
                </a:cubicBezTo>
                <a:cubicBezTo>
                  <a:pt x="160" y="36"/>
                  <a:pt x="155" y="41"/>
                  <a:pt x="155" y="50"/>
                </a:cubicBezTo>
                <a:cubicBezTo>
                  <a:pt x="154" y="59"/>
                  <a:pt x="157" y="67"/>
                  <a:pt x="163" y="73"/>
                </a:cubicBezTo>
                <a:cubicBezTo>
                  <a:pt x="166" y="76"/>
                  <a:pt x="165" y="81"/>
                  <a:pt x="161" y="82"/>
                </a:cubicBezTo>
                <a:cubicBezTo>
                  <a:pt x="161" y="82"/>
                  <a:pt x="160" y="82"/>
                  <a:pt x="160" y="83"/>
                </a:cubicBezTo>
                <a:cubicBezTo>
                  <a:pt x="161" y="83"/>
                  <a:pt x="162" y="84"/>
                  <a:pt x="162" y="84"/>
                </a:cubicBezTo>
                <a:cubicBezTo>
                  <a:pt x="165" y="87"/>
                  <a:pt x="167" y="92"/>
                  <a:pt x="166" y="96"/>
                </a:cubicBezTo>
                <a:cubicBezTo>
                  <a:pt x="165" y="101"/>
                  <a:pt x="162" y="105"/>
                  <a:pt x="157" y="107"/>
                </a:cubicBezTo>
                <a:cubicBezTo>
                  <a:pt x="156" y="108"/>
                  <a:pt x="155" y="108"/>
                  <a:pt x="153" y="109"/>
                </a:cubicBezTo>
                <a:cubicBezTo>
                  <a:pt x="160" y="110"/>
                  <a:pt x="166" y="110"/>
                  <a:pt x="174" y="110"/>
                </a:cubicBezTo>
                <a:cubicBezTo>
                  <a:pt x="183" y="110"/>
                  <a:pt x="191" y="110"/>
                  <a:pt x="198" y="108"/>
                </a:cubicBezTo>
                <a:cubicBezTo>
                  <a:pt x="200" y="107"/>
                  <a:pt x="203" y="107"/>
                  <a:pt x="205" y="106"/>
                </a:cubicBezTo>
                <a:cubicBezTo>
                  <a:pt x="211" y="103"/>
                  <a:pt x="210" y="96"/>
                  <a:pt x="208" y="94"/>
                </a:cubicBezTo>
                <a:close/>
                <a:moveTo>
                  <a:pt x="49" y="96"/>
                </a:moveTo>
                <a:cubicBezTo>
                  <a:pt x="49" y="92"/>
                  <a:pt x="50" y="88"/>
                  <a:pt x="54" y="84"/>
                </a:cubicBezTo>
                <a:cubicBezTo>
                  <a:pt x="55" y="83"/>
                  <a:pt x="56" y="82"/>
                  <a:pt x="58" y="80"/>
                </a:cubicBezTo>
                <a:cubicBezTo>
                  <a:pt x="57" y="80"/>
                  <a:pt x="56" y="80"/>
                  <a:pt x="55" y="79"/>
                </a:cubicBezTo>
                <a:cubicBezTo>
                  <a:pt x="51" y="77"/>
                  <a:pt x="49" y="73"/>
                  <a:pt x="53" y="69"/>
                </a:cubicBezTo>
                <a:cubicBezTo>
                  <a:pt x="60" y="62"/>
                  <a:pt x="63" y="53"/>
                  <a:pt x="62" y="44"/>
                </a:cubicBezTo>
                <a:cubicBezTo>
                  <a:pt x="62" y="34"/>
                  <a:pt x="56" y="28"/>
                  <a:pt x="47" y="26"/>
                </a:cubicBezTo>
                <a:cubicBezTo>
                  <a:pt x="45" y="26"/>
                  <a:pt x="43" y="25"/>
                  <a:pt x="41" y="25"/>
                </a:cubicBezTo>
                <a:cubicBezTo>
                  <a:pt x="39" y="25"/>
                  <a:pt x="37" y="26"/>
                  <a:pt x="35" y="26"/>
                </a:cubicBezTo>
                <a:cubicBezTo>
                  <a:pt x="26" y="28"/>
                  <a:pt x="20" y="34"/>
                  <a:pt x="19" y="44"/>
                </a:cubicBezTo>
                <a:cubicBezTo>
                  <a:pt x="19" y="53"/>
                  <a:pt x="22" y="62"/>
                  <a:pt x="29" y="69"/>
                </a:cubicBezTo>
                <a:cubicBezTo>
                  <a:pt x="32" y="73"/>
                  <a:pt x="31" y="77"/>
                  <a:pt x="26" y="79"/>
                </a:cubicBezTo>
                <a:cubicBezTo>
                  <a:pt x="24" y="80"/>
                  <a:pt x="21" y="81"/>
                  <a:pt x="19" y="82"/>
                </a:cubicBezTo>
                <a:cubicBezTo>
                  <a:pt x="13" y="85"/>
                  <a:pt x="8" y="88"/>
                  <a:pt x="3" y="92"/>
                </a:cubicBezTo>
                <a:cubicBezTo>
                  <a:pt x="0" y="96"/>
                  <a:pt x="0" y="102"/>
                  <a:pt x="7" y="105"/>
                </a:cubicBezTo>
                <a:cubicBezTo>
                  <a:pt x="9" y="106"/>
                  <a:pt x="11" y="107"/>
                  <a:pt x="14" y="108"/>
                </a:cubicBezTo>
                <a:cubicBezTo>
                  <a:pt x="22" y="110"/>
                  <a:pt x="30" y="110"/>
                  <a:pt x="41" y="110"/>
                </a:cubicBezTo>
                <a:cubicBezTo>
                  <a:pt x="49" y="110"/>
                  <a:pt x="56" y="110"/>
                  <a:pt x="63" y="109"/>
                </a:cubicBezTo>
                <a:cubicBezTo>
                  <a:pt x="61" y="108"/>
                  <a:pt x="60" y="108"/>
                  <a:pt x="59" y="107"/>
                </a:cubicBezTo>
                <a:cubicBezTo>
                  <a:pt x="53" y="105"/>
                  <a:pt x="50" y="101"/>
                  <a:pt x="49" y="96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74"/>
          <p:cNvSpPr/>
          <p:nvPr/>
        </p:nvSpPr>
        <p:spPr>
          <a:xfrm>
            <a:off x="6627812" y="4824412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135" h="135" extrusionOk="0">
                <a:moveTo>
                  <a:pt x="64" y="71"/>
                </a:moveTo>
                <a:cubicBezTo>
                  <a:pt x="128" y="71"/>
                  <a:pt x="128" y="71"/>
                  <a:pt x="128" y="71"/>
                </a:cubicBezTo>
                <a:cubicBezTo>
                  <a:pt x="128" y="107"/>
                  <a:pt x="99" y="135"/>
                  <a:pt x="64" y="135"/>
                </a:cubicBezTo>
                <a:cubicBezTo>
                  <a:pt x="28" y="135"/>
                  <a:pt x="0" y="107"/>
                  <a:pt x="0" y="71"/>
                </a:cubicBezTo>
                <a:cubicBezTo>
                  <a:pt x="0" y="36"/>
                  <a:pt x="28" y="7"/>
                  <a:pt x="64" y="7"/>
                </a:cubicBezTo>
                <a:lnTo>
                  <a:pt x="64" y="71"/>
                </a:lnTo>
                <a:close/>
                <a:moveTo>
                  <a:pt x="71" y="0"/>
                </a:moveTo>
                <a:cubicBezTo>
                  <a:pt x="71" y="64"/>
                  <a:pt x="71" y="64"/>
                  <a:pt x="71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28"/>
                  <a:pt x="107" y="0"/>
                  <a:pt x="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74"/>
          <p:cNvSpPr/>
          <p:nvPr/>
        </p:nvSpPr>
        <p:spPr>
          <a:xfrm>
            <a:off x="7769225" y="3251200"/>
            <a:ext cx="434975" cy="642937"/>
          </a:xfrm>
          <a:custGeom>
            <a:avLst/>
            <a:gdLst/>
            <a:ahLst/>
            <a:cxnLst/>
            <a:rect l="l" t="t" r="r" b="b"/>
            <a:pathLst>
              <a:path w="102" h="151" extrusionOk="0">
                <a:moveTo>
                  <a:pt x="102" y="101"/>
                </a:moveTo>
                <a:cubicBezTo>
                  <a:pt x="102" y="86"/>
                  <a:pt x="89" y="74"/>
                  <a:pt x="66" y="69"/>
                </a:cubicBezTo>
                <a:cubicBezTo>
                  <a:pt x="64" y="68"/>
                  <a:pt x="50" y="65"/>
                  <a:pt x="47" y="64"/>
                </a:cubicBezTo>
                <a:cubicBezTo>
                  <a:pt x="28" y="59"/>
                  <a:pt x="20" y="56"/>
                  <a:pt x="20" y="48"/>
                </a:cubicBezTo>
                <a:cubicBezTo>
                  <a:pt x="20" y="41"/>
                  <a:pt x="28" y="34"/>
                  <a:pt x="49" y="34"/>
                </a:cubicBezTo>
                <a:cubicBezTo>
                  <a:pt x="64" y="34"/>
                  <a:pt x="78" y="44"/>
                  <a:pt x="79" y="45"/>
                </a:cubicBezTo>
                <a:cubicBezTo>
                  <a:pt x="81" y="46"/>
                  <a:pt x="83" y="47"/>
                  <a:pt x="84" y="47"/>
                </a:cubicBezTo>
                <a:cubicBezTo>
                  <a:pt x="85" y="47"/>
                  <a:pt x="86" y="46"/>
                  <a:pt x="89" y="44"/>
                </a:cubicBezTo>
                <a:cubicBezTo>
                  <a:pt x="91" y="42"/>
                  <a:pt x="94" y="39"/>
                  <a:pt x="94" y="36"/>
                </a:cubicBezTo>
                <a:cubicBezTo>
                  <a:pt x="94" y="32"/>
                  <a:pt x="80" y="22"/>
                  <a:pt x="61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1"/>
                  <a:pt x="57" y="0"/>
                  <a:pt x="5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4" y="0"/>
                  <a:pt x="42" y="1"/>
                  <a:pt x="42" y="3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15" y="20"/>
                  <a:pt x="0" y="32"/>
                  <a:pt x="0" y="49"/>
                </a:cubicBezTo>
                <a:cubicBezTo>
                  <a:pt x="0" y="68"/>
                  <a:pt x="18" y="75"/>
                  <a:pt x="38" y="80"/>
                </a:cubicBezTo>
                <a:cubicBezTo>
                  <a:pt x="41" y="81"/>
                  <a:pt x="58" y="85"/>
                  <a:pt x="60" y="86"/>
                </a:cubicBezTo>
                <a:cubicBezTo>
                  <a:pt x="79" y="90"/>
                  <a:pt x="82" y="98"/>
                  <a:pt x="82" y="102"/>
                </a:cubicBezTo>
                <a:cubicBezTo>
                  <a:pt x="82" y="107"/>
                  <a:pt x="79" y="117"/>
                  <a:pt x="52" y="117"/>
                </a:cubicBezTo>
                <a:cubicBezTo>
                  <a:pt x="38" y="117"/>
                  <a:pt x="19" y="106"/>
                  <a:pt x="18" y="105"/>
                </a:cubicBezTo>
                <a:cubicBezTo>
                  <a:pt x="14" y="103"/>
                  <a:pt x="10" y="103"/>
                  <a:pt x="7" y="107"/>
                </a:cubicBezTo>
                <a:cubicBezTo>
                  <a:pt x="7" y="107"/>
                  <a:pt x="4" y="111"/>
                  <a:pt x="4" y="115"/>
                </a:cubicBezTo>
                <a:cubicBezTo>
                  <a:pt x="4" y="120"/>
                  <a:pt x="21" y="129"/>
                  <a:pt x="40" y="133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2" y="150"/>
                  <a:pt x="44" y="151"/>
                  <a:pt x="47" y="151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7" y="151"/>
                  <a:pt x="59" y="150"/>
                  <a:pt x="59" y="148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91" y="131"/>
                  <a:pt x="102" y="115"/>
                  <a:pt x="102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74"/>
          <p:cNvSpPr/>
          <p:nvPr/>
        </p:nvSpPr>
        <p:spPr>
          <a:xfrm>
            <a:off x="5043487" y="1374775"/>
            <a:ext cx="574675" cy="690562"/>
          </a:xfrm>
          <a:custGeom>
            <a:avLst/>
            <a:gdLst/>
            <a:ahLst/>
            <a:cxnLst/>
            <a:rect l="l" t="t" r="r" b="b"/>
            <a:pathLst>
              <a:path w="135" h="162" extrusionOk="0">
                <a:moveTo>
                  <a:pt x="90" y="156"/>
                </a:moveTo>
                <a:cubicBezTo>
                  <a:pt x="90" y="159"/>
                  <a:pt x="88" y="162"/>
                  <a:pt x="8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8" y="162"/>
                  <a:pt x="45" y="159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3"/>
                  <a:pt x="48" y="151"/>
                  <a:pt x="51" y="151"/>
                </a:cubicBezTo>
                <a:cubicBezTo>
                  <a:pt x="85" y="151"/>
                  <a:pt x="85" y="151"/>
                  <a:pt x="85" y="151"/>
                </a:cubicBezTo>
                <a:cubicBezTo>
                  <a:pt x="88" y="151"/>
                  <a:pt x="90" y="153"/>
                  <a:pt x="90" y="156"/>
                </a:cubicBezTo>
                <a:close/>
                <a:moveTo>
                  <a:pt x="90" y="142"/>
                </a:moveTo>
                <a:cubicBezTo>
                  <a:pt x="90" y="138"/>
                  <a:pt x="88" y="136"/>
                  <a:pt x="85" y="13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48" y="136"/>
                  <a:pt x="45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5"/>
                  <a:pt x="48" y="147"/>
                  <a:pt x="5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8" y="147"/>
                  <a:pt x="90" y="145"/>
                  <a:pt x="90" y="142"/>
                </a:cubicBezTo>
                <a:close/>
                <a:moveTo>
                  <a:pt x="73" y="80"/>
                </a:moveTo>
                <a:cubicBezTo>
                  <a:pt x="66" y="80"/>
                  <a:pt x="66" y="80"/>
                  <a:pt x="66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64" y="133"/>
                  <a:pt x="66" y="133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3"/>
                  <a:pt x="71" y="133"/>
                  <a:pt x="73" y="133"/>
                </a:cubicBezTo>
                <a:lnTo>
                  <a:pt x="73" y="80"/>
                </a:lnTo>
                <a:close/>
                <a:moveTo>
                  <a:pt x="49" y="58"/>
                </a:moveTo>
                <a:cubicBezTo>
                  <a:pt x="44" y="58"/>
                  <a:pt x="41" y="62"/>
                  <a:pt x="41" y="67"/>
                </a:cubicBezTo>
                <a:cubicBezTo>
                  <a:pt x="41" y="71"/>
                  <a:pt x="44" y="75"/>
                  <a:pt x="49" y="75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2"/>
                  <a:pt x="53" y="58"/>
                  <a:pt x="49" y="58"/>
                </a:cubicBezTo>
                <a:close/>
                <a:moveTo>
                  <a:pt x="95" y="67"/>
                </a:moveTo>
                <a:cubicBezTo>
                  <a:pt x="95" y="62"/>
                  <a:pt x="91" y="58"/>
                  <a:pt x="86" y="58"/>
                </a:cubicBezTo>
                <a:cubicBezTo>
                  <a:pt x="82" y="58"/>
                  <a:pt x="78" y="62"/>
                  <a:pt x="78" y="67"/>
                </a:cubicBezTo>
                <a:cubicBezTo>
                  <a:pt x="78" y="75"/>
                  <a:pt x="78" y="75"/>
                  <a:pt x="78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91" y="75"/>
                  <a:pt x="95" y="71"/>
                  <a:pt x="95" y="67"/>
                </a:cubicBezTo>
                <a:close/>
                <a:moveTo>
                  <a:pt x="112" y="52"/>
                </a:moveTo>
                <a:cubicBezTo>
                  <a:pt x="109" y="38"/>
                  <a:pt x="92" y="22"/>
                  <a:pt x="68" y="22"/>
                </a:cubicBezTo>
                <a:cubicBezTo>
                  <a:pt x="44" y="22"/>
                  <a:pt x="27" y="38"/>
                  <a:pt x="23" y="52"/>
                </a:cubicBezTo>
                <a:cubicBezTo>
                  <a:pt x="20" y="63"/>
                  <a:pt x="23" y="73"/>
                  <a:pt x="28" y="83"/>
                </a:cubicBezTo>
                <a:cubicBezTo>
                  <a:pt x="33" y="92"/>
                  <a:pt x="38" y="100"/>
                  <a:pt x="42" y="109"/>
                </a:cubicBezTo>
                <a:cubicBezTo>
                  <a:pt x="44" y="114"/>
                  <a:pt x="45" y="121"/>
                  <a:pt x="46" y="127"/>
                </a:cubicBezTo>
                <a:cubicBezTo>
                  <a:pt x="47" y="131"/>
                  <a:pt x="49" y="133"/>
                  <a:pt x="54" y="133"/>
                </a:cubicBezTo>
                <a:cubicBezTo>
                  <a:pt x="55" y="133"/>
                  <a:pt x="56" y="133"/>
                  <a:pt x="57" y="133"/>
                </a:cubicBezTo>
                <a:cubicBezTo>
                  <a:pt x="57" y="80"/>
                  <a:pt x="57" y="80"/>
                  <a:pt x="57" y="80"/>
                </a:cubicBezTo>
                <a:cubicBezTo>
                  <a:pt x="49" y="80"/>
                  <a:pt x="49" y="80"/>
                  <a:pt x="49" y="80"/>
                </a:cubicBezTo>
                <a:cubicBezTo>
                  <a:pt x="45" y="80"/>
                  <a:pt x="42" y="79"/>
                  <a:pt x="39" y="76"/>
                </a:cubicBezTo>
                <a:cubicBezTo>
                  <a:pt x="37" y="73"/>
                  <a:pt x="36" y="70"/>
                  <a:pt x="36" y="67"/>
                </a:cubicBezTo>
                <a:cubicBezTo>
                  <a:pt x="36" y="63"/>
                  <a:pt x="37" y="60"/>
                  <a:pt x="39" y="57"/>
                </a:cubicBezTo>
                <a:cubicBezTo>
                  <a:pt x="42" y="55"/>
                  <a:pt x="45" y="53"/>
                  <a:pt x="49" y="53"/>
                </a:cubicBezTo>
                <a:cubicBezTo>
                  <a:pt x="56" y="53"/>
                  <a:pt x="62" y="59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75"/>
                  <a:pt x="62" y="75"/>
                  <a:pt x="62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3"/>
                  <a:pt x="74" y="60"/>
                  <a:pt x="77" y="57"/>
                </a:cubicBezTo>
                <a:cubicBezTo>
                  <a:pt x="79" y="55"/>
                  <a:pt x="83" y="53"/>
                  <a:pt x="86" y="53"/>
                </a:cubicBezTo>
                <a:cubicBezTo>
                  <a:pt x="90" y="53"/>
                  <a:pt x="93" y="55"/>
                  <a:pt x="96" y="57"/>
                </a:cubicBezTo>
                <a:cubicBezTo>
                  <a:pt x="98" y="60"/>
                  <a:pt x="100" y="63"/>
                  <a:pt x="100" y="67"/>
                </a:cubicBezTo>
                <a:cubicBezTo>
                  <a:pt x="100" y="70"/>
                  <a:pt x="98" y="73"/>
                  <a:pt x="96" y="76"/>
                </a:cubicBezTo>
                <a:cubicBezTo>
                  <a:pt x="93" y="79"/>
                  <a:pt x="90" y="80"/>
                  <a:pt x="86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9" y="133"/>
                  <a:pt x="80" y="133"/>
                  <a:pt x="82" y="133"/>
                </a:cubicBezTo>
                <a:cubicBezTo>
                  <a:pt x="87" y="133"/>
                  <a:pt x="88" y="131"/>
                  <a:pt x="89" y="127"/>
                </a:cubicBezTo>
                <a:cubicBezTo>
                  <a:pt x="91" y="121"/>
                  <a:pt x="91" y="114"/>
                  <a:pt x="94" y="109"/>
                </a:cubicBezTo>
                <a:cubicBezTo>
                  <a:pt x="98" y="100"/>
                  <a:pt x="103" y="92"/>
                  <a:pt x="107" y="83"/>
                </a:cubicBezTo>
                <a:cubicBezTo>
                  <a:pt x="113" y="73"/>
                  <a:pt x="115" y="63"/>
                  <a:pt x="112" y="52"/>
                </a:cubicBezTo>
                <a:close/>
                <a:moveTo>
                  <a:pt x="73" y="5"/>
                </a:moveTo>
                <a:cubicBezTo>
                  <a:pt x="73" y="3"/>
                  <a:pt x="70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3" y="3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5" y="19"/>
                  <a:pt x="68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0" y="19"/>
                  <a:pt x="73" y="17"/>
                  <a:pt x="73" y="14"/>
                </a:cubicBezTo>
                <a:lnTo>
                  <a:pt x="73" y="5"/>
                </a:lnTo>
                <a:close/>
                <a:moveTo>
                  <a:pt x="100" y="13"/>
                </a:moveTo>
                <a:cubicBezTo>
                  <a:pt x="101" y="11"/>
                  <a:pt x="100" y="8"/>
                  <a:pt x="98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5" y="5"/>
                  <a:pt x="93" y="6"/>
                  <a:pt x="91" y="9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9"/>
                  <a:pt x="86" y="22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1" y="25"/>
                  <a:pt x="94" y="24"/>
                  <a:pt x="96" y="21"/>
                </a:cubicBezTo>
                <a:lnTo>
                  <a:pt x="100" y="13"/>
                </a:lnTo>
                <a:close/>
                <a:moveTo>
                  <a:pt x="120" y="29"/>
                </a:moveTo>
                <a:cubicBezTo>
                  <a:pt x="122" y="27"/>
                  <a:pt x="122" y="24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9" y="20"/>
                  <a:pt x="115" y="20"/>
                  <a:pt x="113" y="22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5" y="30"/>
                  <a:pt x="104" y="33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8" y="37"/>
                  <a:pt x="111" y="37"/>
                  <a:pt x="113" y="35"/>
                </a:cubicBezTo>
                <a:lnTo>
                  <a:pt x="120" y="29"/>
                </a:lnTo>
                <a:close/>
                <a:moveTo>
                  <a:pt x="131" y="53"/>
                </a:moveTo>
                <a:cubicBezTo>
                  <a:pt x="133" y="53"/>
                  <a:pt x="135" y="50"/>
                  <a:pt x="135" y="48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4" y="45"/>
                  <a:pt x="131" y="43"/>
                  <a:pt x="129" y="44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7" y="46"/>
                  <a:pt x="115" y="48"/>
                  <a:pt x="116" y="51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4"/>
                  <a:pt x="119" y="55"/>
                  <a:pt x="122" y="55"/>
                </a:cubicBezTo>
                <a:lnTo>
                  <a:pt x="131" y="53"/>
                </a:lnTo>
                <a:close/>
                <a:moveTo>
                  <a:pt x="128" y="80"/>
                </a:moveTo>
                <a:cubicBezTo>
                  <a:pt x="131" y="80"/>
                  <a:pt x="134" y="78"/>
                  <a:pt x="134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35" y="73"/>
                  <a:pt x="133" y="71"/>
                  <a:pt x="130" y="70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9" y="68"/>
                  <a:pt x="116" y="69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5" y="75"/>
                  <a:pt x="117" y="77"/>
                  <a:pt x="119" y="78"/>
                </a:cubicBezTo>
                <a:lnTo>
                  <a:pt x="128" y="80"/>
                </a:lnTo>
                <a:close/>
                <a:moveTo>
                  <a:pt x="39" y="21"/>
                </a:moveTo>
                <a:cubicBezTo>
                  <a:pt x="40" y="24"/>
                  <a:pt x="43" y="25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49" y="19"/>
                  <a:pt x="48" y="17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6"/>
                  <a:pt x="39" y="5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4" y="8"/>
                  <a:pt x="34" y="11"/>
                  <a:pt x="35" y="13"/>
                </a:cubicBezTo>
                <a:lnTo>
                  <a:pt x="39" y="21"/>
                </a:lnTo>
                <a:close/>
                <a:moveTo>
                  <a:pt x="22" y="35"/>
                </a:moveTo>
                <a:cubicBezTo>
                  <a:pt x="24" y="37"/>
                  <a:pt x="27" y="37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3"/>
                  <a:pt x="30" y="30"/>
                  <a:pt x="28" y="28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0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2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3" y="55"/>
                </a:moveTo>
                <a:cubicBezTo>
                  <a:pt x="16" y="55"/>
                  <a:pt x="18" y="54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48"/>
                  <a:pt x="17" y="46"/>
                  <a:pt x="15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3"/>
                  <a:pt x="1" y="45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3"/>
                  <a:pt x="4" y="53"/>
                </a:cubicBezTo>
                <a:lnTo>
                  <a:pt x="13" y="55"/>
                </a:lnTo>
                <a:close/>
                <a:moveTo>
                  <a:pt x="15" y="78"/>
                </a:moveTo>
                <a:cubicBezTo>
                  <a:pt x="18" y="77"/>
                  <a:pt x="20" y="75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8" y="69"/>
                  <a:pt x="16" y="68"/>
                  <a:pt x="13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2" y="71"/>
                  <a:pt x="0" y="73"/>
                  <a:pt x="1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8"/>
                  <a:pt x="4" y="80"/>
                  <a:pt x="6" y="80"/>
                </a:cubicBezTo>
                <a:lnTo>
                  <a:pt x="15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0F44AE0C-C6C0-4434-99CF-F7DA0A95D52C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4144C6BB-65C9-4605-B106-63469A85A4F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7C2411FA-3341-4E9E-9E42-7CF4E609440D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254151F5-C3CD-46CA-BD92-155171CE5C9D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092EF8FD-B21C-450F-AB3D-8B0F031686D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DFF2A1AA-6119-4FD2-A34A-991114E2C769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37036C5C-1C73-41C4-AAE0-63D888C15490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360F5DE3-9707-4C66-B042-B85ABE8DE0EB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5FBFFC13-A32A-4771-A492-09D180C24919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68FE1168-3648-412B-B829-830521F6BC0A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96BA3AAD-3668-4DBB-ABEF-5953BAC89C1E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30DA538A-94F6-499A-AA11-EEA4CB80E9FE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6B2EC49D-847B-4BC0-9035-BD57388D47AB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BC981328-82B0-4B6D-B087-EE3CA121E718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75"/>
          <p:cNvSpPr/>
          <p:nvPr/>
        </p:nvSpPr>
        <p:spPr>
          <a:xfrm>
            <a:off x="6245225" y="1054100"/>
            <a:ext cx="1973262" cy="1724025"/>
          </a:xfrm>
          <a:custGeom>
            <a:avLst/>
            <a:gdLst/>
            <a:ahLst/>
            <a:cxnLst/>
            <a:rect l="l" t="t" r="r" b="b"/>
            <a:pathLst>
              <a:path w="439" h="383" extrusionOk="0">
                <a:moveTo>
                  <a:pt x="353" y="166"/>
                </a:moveTo>
                <a:cubicBezTo>
                  <a:pt x="268" y="76"/>
                  <a:pt x="152" y="15"/>
                  <a:pt x="22" y="1"/>
                </a:cubicBezTo>
                <a:cubicBezTo>
                  <a:pt x="5" y="0"/>
                  <a:pt x="0" y="10"/>
                  <a:pt x="9" y="23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81" y="122"/>
                  <a:pt x="81" y="144"/>
                  <a:pt x="72" y="157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4" y="250"/>
                  <a:pt x="10" y="262"/>
                  <a:pt x="26" y="266"/>
                </a:cubicBezTo>
                <a:cubicBezTo>
                  <a:pt x="58" y="273"/>
                  <a:pt x="89" y="287"/>
                  <a:pt x="116" y="305"/>
                </a:cubicBezTo>
                <a:cubicBezTo>
                  <a:pt x="130" y="314"/>
                  <a:pt x="128" y="330"/>
                  <a:pt x="114" y="338"/>
                </a:cubicBezTo>
                <a:cubicBezTo>
                  <a:pt x="107" y="342"/>
                  <a:pt x="107" y="342"/>
                  <a:pt x="107" y="342"/>
                </a:cubicBezTo>
                <a:cubicBezTo>
                  <a:pt x="93" y="350"/>
                  <a:pt x="95" y="358"/>
                  <a:pt x="111" y="360"/>
                </a:cubicBezTo>
                <a:cubicBezTo>
                  <a:pt x="310" y="381"/>
                  <a:pt x="310" y="381"/>
                  <a:pt x="310" y="381"/>
                </a:cubicBezTo>
                <a:cubicBezTo>
                  <a:pt x="326" y="383"/>
                  <a:pt x="345" y="372"/>
                  <a:pt x="351" y="357"/>
                </a:cubicBezTo>
                <a:cubicBezTo>
                  <a:pt x="432" y="175"/>
                  <a:pt x="432" y="175"/>
                  <a:pt x="432" y="175"/>
                </a:cubicBezTo>
                <a:cubicBezTo>
                  <a:pt x="439" y="159"/>
                  <a:pt x="433" y="154"/>
                  <a:pt x="418" y="162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84" y="182"/>
                  <a:pt x="364" y="178"/>
                  <a:pt x="353" y="166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75"/>
          <p:cNvSpPr/>
          <p:nvPr/>
        </p:nvSpPr>
        <p:spPr>
          <a:xfrm>
            <a:off x="7045325" y="2395537"/>
            <a:ext cx="1554162" cy="2163762"/>
          </a:xfrm>
          <a:custGeom>
            <a:avLst/>
            <a:gdLst/>
            <a:ahLst/>
            <a:cxnLst/>
            <a:rect l="l" t="t" r="r" b="b"/>
            <a:pathLst>
              <a:path w="346" h="481" extrusionOk="0">
                <a:moveTo>
                  <a:pt x="331" y="439"/>
                </a:moveTo>
                <a:cubicBezTo>
                  <a:pt x="311" y="427"/>
                  <a:pt x="311" y="427"/>
                  <a:pt x="311" y="427"/>
                </a:cubicBezTo>
                <a:cubicBezTo>
                  <a:pt x="297" y="419"/>
                  <a:pt x="290" y="400"/>
                  <a:pt x="295" y="384"/>
                </a:cubicBezTo>
                <a:cubicBezTo>
                  <a:pt x="310" y="336"/>
                  <a:pt x="318" y="284"/>
                  <a:pt x="318" y="230"/>
                </a:cubicBezTo>
                <a:cubicBezTo>
                  <a:pt x="318" y="154"/>
                  <a:pt x="301" y="81"/>
                  <a:pt x="272" y="15"/>
                </a:cubicBezTo>
                <a:cubicBezTo>
                  <a:pt x="265" y="0"/>
                  <a:pt x="254" y="0"/>
                  <a:pt x="247" y="15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197" y="127"/>
                  <a:pt x="179" y="138"/>
                  <a:pt x="162" y="13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48" y="124"/>
                  <a:pt x="40" y="135"/>
                  <a:pt x="45" y="151"/>
                </a:cubicBezTo>
                <a:cubicBezTo>
                  <a:pt x="53" y="176"/>
                  <a:pt x="57" y="203"/>
                  <a:pt x="57" y="230"/>
                </a:cubicBezTo>
                <a:cubicBezTo>
                  <a:pt x="57" y="238"/>
                  <a:pt x="57" y="246"/>
                  <a:pt x="56" y="254"/>
                </a:cubicBezTo>
                <a:cubicBezTo>
                  <a:pt x="55" y="268"/>
                  <a:pt x="41" y="272"/>
                  <a:pt x="27" y="263"/>
                </a:cubicBezTo>
                <a:cubicBezTo>
                  <a:pt x="20" y="259"/>
                  <a:pt x="20" y="259"/>
                  <a:pt x="20" y="259"/>
                </a:cubicBezTo>
                <a:cubicBezTo>
                  <a:pt x="6" y="251"/>
                  <a:pt x="0" y="257"/>
                  <a:pt x="7" y="272"/>
                </a:cubicBezTo>
                <a:cubicBezTo>
                  <a:pt x="23" y="309"/>
                  <a:pt x="23" y="309"/>
                  <a:pt x="23" y="309"/>
                </a:cubicBezTo>
                <a:cubicBezTo>
                  <a:pt x="30" y="325"/>
                  <a:pt x="41" y="349"/>
                  <a:pt x="47" y="364"/>
                </a:cubicBezTo>
                <a:cubicBezTo>
                  <a:pt x="66" y="406"/>
                  <a:pt x="99" y="481"/>
                  <a:pt x="99" y="481"/>
                </a:cubicBezTo>
                <a:cubicBezTo>
                  <a:pt x="100" y="481"/>
                  <a:pt x="260" y="464"/>
                  <a:pt x="328" y="457"/>
                </a:cubicBezTo>
                <a:cubicBezTo>
                  <a:pt x="344" y="455"/>
                  <a:pt x="346" y="447"/>
                  <a:pt x="331" y="439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75"/>
          <p:cNvSpPr/>
          <p:nvPr/>
        </p:nvSpPr>
        <p:spPr>
          <a:xfrm>
            <a:off x="5849937" y="4198937"/>
            <a:ext cx="2211387" cy="1903412"/>
          </a:xfrm>
          <a:custGeom>
            <a:avLst/>
            <a:gdLst/>
            <a:ahLst/>
            <a:cxnLst/>
            <a:rect l="l" t="t" r="r" b="b"/>
            <a:pathLst>
              <a:path w="492" h="423" extrusionOk="0">
                <a:moveTo>
                  <a:pt x="470" y="119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8" y="132"/>
                  <a:pt x="329" y="122"/>
                  <a:pt x="323" y="106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76" y="1"/>
                  <a:pt x="263" y="0"/>
                  <a:pt x="252" y="12"/>
                </a:cubicBezTo>
                <a:cubicBezTo>
                  <a:pt x="229" y="36"/>
                  <a:pt x="202" y="56"/>
                  <a:pt x="172" y="71"/>
                </a:cubicBezTo>
                <a:cubicBezTo>
                  <a:pt x="158" y="78"/>
                  <a:pt x="145" y="69"/>
                  <a:pt x="145" y="53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5" y="29"/>
                  <a:pt x="137" y="26"/>
                  <a:pt x="127" y="39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3" y="86"/>
                  <a:pt x="78" y="107"/>
                  <a:pt x="68" y="121"/>
                </a:cubicBezTo>
                <a:cubicBezTo>
                  <a:pt x="51" y="144"/>
                  <a:pt x="27" y="178"/>
                  <a:pt x="10" y="200"/>
                </a:cubicBezTo>
                <a:cubicBezTo>
                  <a:pt x="0" y="214"/>
                  <a:pt x="0" y="235"/>
                  <a:pt x="10" y="249"/>
                </a:cubicBezTo>
                <a:cubicBezTo>
                  <a:pt x="39" y="289"/>
                  <a:pt x="98" y="370"/>
                  <a:pt x="127" y="410"/>
                </a:cubicBezTo>
                <a:cubicBezTo>
                  <a:pt x="137" y="423"/>
                  <a:pt x="145" y="421"/>
                  <a:pt x="145" y="404"/>
                </a:cubicBezTo>
                <a:cubicBezTo>
                  <a:pt x="145" y="381"/>
                  <a:pt x="145" y="381"/>
                  <a:pt x="145" y="381"/>
                </a:cubicBezTo>
                <a:cubicBezTo>
                  <a:pt x="145" y="364"/>
                  <a:pt x="158" y="349"/>
                  <a:pt x="174" y="345"/>
                </a:cubicBezTo>
                <a:cubicBezTo>
                  <a:pt x="300" y="316"/>
                  <a:pt x="409" y="242"/>
                  <a:pt x="482" y="141"/>
                </a:cubicBezTo>
                <a:cubicBezTo>
                  <a:pt x="492" y="128"/>
                  <a:pt x="486" y="118"/>
                  <a:pt x="470" y="119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75"/>
          <p:cNvSpPr/>
          <p:nvPr/>
        </p:nvSpPr>
        <p:spPr>
          <a:xfrm>
            <a:off x="3965575" y="4086225"/>
            <a:ext cx="1973262" cy="1724025"/>
          </a:xfrm>
          <a:custGeom>
            <a:avLst/>
            <a:gdLst/>
            <a:ahLst/>
            <a:cxnLst/>
            <a:rect l="l" t="t" r="r" b="b"/>
            <a:pathLst>
              <a:path w="439" h="383" extrusionOk="0">
                <a:moveTo>
                  <a:pt x="430" y="359"/>
                </a:moveTo>
                <a:cubicBezTo>
                  <a:pt x="367" y="274"/>
                  <a:pt x="367" y="274"/>
                  <a:pt x="367" y="274"/>
                </a:cubicBezTo>
                <a:cubicBezTo>
                  <a:pt x="358" y="260"/>
                  <a:pt x="358" y="239"/>
                  <a:pt x="367" y="225"/>
                </a:cubicBezTo>
                <a:cubicBezTo>
                  <a:pt x="425" y="146"/>
                  <a:pt x="425" y="146"/>
                  <a:pt x="425" y="146"/>
                </a:cubicBezTo>
                <a:cubicBezTo>
                  <a:pt x="435" y="133"/>
                  <a:pt x="429" y="121"/>
                  <a:pt x="413" y="117"/>
                </a:cubicBezTo>
                <a:cubicBezTo>
                  <a:pt x="381" y="109"/>
                  <a:pt x="350" y="96"/>
                  <a:pt x="323" y="78"/>
                </a:cubicBezTo>
                <a:cubicBezTo>
                  <a:pt x="309" y="69"/>
                  <a:pt x="311" y="53"/>
                  <a:pt x="325" y="45"/>
                </a:cubicBezTo>
                <a:cubicBezTo>
                  <a:pt x="332" y="41"/>
                  <a:pt x="332" y="41"/>
                  <a:pt x="332" y="41"/>
                </a:cubicBezTo>
                <a:cubicBezTo>
                  <a:pt x="346" y="33"/>
                  <a:pt x="344" y="25"/>
                  <a:pt x="328" y="23"/>
                </a:cubicBezTo>
                <a:cubicBezTo>
                  <a:pt x="287" y="19"/>
                  <a:pt x="287" y="19"/>
                  <a:pt x="287" y="19"/>
                </a:cubicBezTo>
                <a:cubicBezTo>
                  <a:pt x="271" y="17"/>
                  <a:pt x="244" y="14"/>
                  <a:pt x="228" y="12"/>
                </a:cubicBezTo>
                <a:cubicBezTo>
                  <a:pt x="199" y="9"/>
                  <a:pt x="158" y="5"/>
                  <a:pt x="130" y="2"/>
                </a:cubicBezTo>
                <a:cubicBezTo>
                  <a:pt x="113" y="0"/>
                  <a:pt x="94" y="11"/>
                  <a:pt x="88" y="26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38" y="137"/>
                  <a:pt x="28" y="162"/>
                  <a:pt x="21" y="177"/>
                </a:cubicBezTo>
                <a:cubicBezTo>
                  <a:pt x="16" y="187"/>
                  <a:pt x="11" y="198"/>
                  <a:pt x="7" y="208"/>
                </a:cubicBezTo>
                <a:cubicBezTo>
                  <a:pt x="0" y="223"/>
                  <a:pt x="6" y="229"/>
                  <a:pt x="21" y="221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55" y="201"/>
                  <a:pt x="75" y="204"/>
                  <a:pt x="86" y="216"/>
                </a:cubicBezTo>
                <a:cubicBezTo>
                  <a:pt x="171" y="307"/>
                  <a:pt x="287" y="368"/>
                  <a:pt x="417" y="381"/>
                </a:cubicBezTo>
                <a:cubicBezTo>
                  <a:pt x="434" y="383"/>
                  <a:pt x="439" y="373"/>
                  <a:pt x="430" y="359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75"/>
          <p:cNvSpPr/>
          <p:nvPr/>
        </p:nvSpPr>
        <p:spPr>
          <a:xfrm>
            <a:off x="3584575" y="2309812"/>
            <a:ext cx="1554162" cy="2159000"/>
          </a:xfrm>
          <a:custGeom>
            <a:avLst/>
            <a:gdLst/>
            <a:ahLst/>
            <a:cxnLst/>
            <a:rect l="l" t="t" r="r" b="b"/>
            <a:pathLst>
              <a:path w="346" h="480" extrusionOk="0">
                <a:moveTo>
                  <a:pt x="319" y="216"/>
                </a:moveTo>
                <a:cubicBezTo>
                  <a:pt x="326" y="220"/>
                  <a:pt x="326" y="220"/>
                  <a:pt x="326" y="220"/>
                </a:cubicBezTo>
                <a:cubicBezTo>
                  <a:pt x="340" y="228"/>
                  <a:pt x="346" y="223"/>
                  <a:pt x="339" y="208"/>
                </a:cubicBezTo>
                <a:cubicBezTo>
                  <a:pt x="323" y="170"/>
                  <a:pt x="323" y="170"/>
                  <a:pt x="323" y="170"/>
                </a:cubicBezTo>
                <a:cubicBezTo>
                  <a:pt x="316" y="155"/>
                  <a:pt x="305" y="131"/>
                  <a:pt x="299" y="116"/>
                </a:cubicBezTo>
                <a:cubicBezTo>
                  <a:pt x="287" y="90"/>
                  <a:pt x="270" y="51"/>
                  <a:pt x="259" y="26"/>
                </a:cubicBezTo>
                <a:cubicBezTo>
                  <a:pt x="252" y="10"/>
                  <a:pt x="233" y="0"/>
                  <a:pt x="217" y="1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96" y="14"/>
                  <a:pt x="69" y="17"/>
                  <a:pt x="53" y="19"/>
                </a:cubicBezTo>
                <a:cubicBezTo>
                  <a:pt x="42" y="20"/>
                  <a:pt x="29" y="21"/>
                  <a:pt x="18" y="23"/>
                </a:cubicBezTo>
                <a:cubicBezTo>
                  <a:pt x="2" y="24"/>
                  <a:pt x="0" y="32"/>
                  <a:pt x="15" y="41"/>
                </a:cubicBezTo>
                <a:cubicBezTo>
                  <a:pt x="35" y="52"/>
                  <a:pt x="35" y="52"/>
                  <a:pt x="35" y="52"/>
                </a:cubicBezTo>
                <a:cubicBezTo>
                  <a:pt x="49" y="60"/>
                  <a:pt x="56" y="80"/>
                  <a:pt x="51" y="95"/>
                </a:cubicBezTo>
                <a:cubicBezTo>
                  <a:pt x="36" y="144"/>
                  <a:pt x="28" y="196"/>
                  <a:pt x="28" y="249"/>
                </a:cubicBezTo>
                <a:cubicBezTo>
                  <a:pt x="28" y="326"/>
                  <a:pt x="45" y="399"/>
                  <a:pt x="74" y="465"/>
                </a:cubicBezTo>
                <a:cubicBezTo>
                  <a:pt x="81" y="480"/>
                  <a:pt x="92" y="479"/>
                  <a:pt x="99" y="464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49" y="352"/>
                  <a:pt x="167" y="342"/>
                  <a:pt x="184" y="343"/>
                </a:cubicBezTo>
                <a:cubicBezTo>
                  <a:pt x="282" y="354"/>
                  <a:pt x="282" y="354"/>
                  <a:pt x="282" y="354"/>
                </a:cubicBezTo>
                <a:cubicBezTo>
                  <a:pt x="298" y="356"/>
                  <a:pt x="306" y="345"/>
                  <a:pt x="301" y="329"/>
                </a:cubicBezTo>
                <a:cubicBezTo>
                  <a:pt x="293" y="304"/>
                  <a:pt x="289" y="277"/>
                  <a:pt x="289" y="249"/>
                </a:cubicBezTo>
                <a:cubicBezTo>
                  <a:pt x="289" y="241"/>
                  <a:pt x="289" y="233"/>
                  <a:pt x="290" y="225"/>
                </a:cubicBezTo>
                <a:cubicBezTo>
                  <a:pt x="291" y="212"/>
                  <a:pt x="305" y="208"/>
                  <a:pt x="319" y="216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75"/>
          <p:cNvSpPr/>
          <p:nvPr/>
        </p:nvSpPr>
        <p:spPr>
          <a:xfrm>
            <a:off x="4122737" y="757237"/>
            <a:ext cx="2220912" cy="1908175"/>
          </a:xfrm>
          <a:custGeom>
            <a:avLst/>
            <a:gdLst/>
            <a:ahLst/>
            <a:cxnLst/>
            <a:rect l="l" t="t" r="r" b="b"/>
            <a:pathLst>
              <a:path w="494" h="424" extrusionOk="0">
                <a:moveTo>
                  <a:pt x="482" y="175"/>
                </a:moveTo>
                <a:cubicBezTo>
                  <a:pt x="465" y="151"/>
                  <a:pt x="438" y="114"/>
                  <a:pt x="420" y="90"/>
                </a:cubicBezTo>
                <a:cubicBezTo>
                  <a:pt x="411" y="77"/>
                  <a:pt x="395" y="55"/>
                  <a:pt x="385" y="42"/>
                </a:cubicBezTo>
                <a:cubicBezTo>
                  <a:pt x="379" y="33"/>
                  <a:pt x="371" y="23"/>
                  <a:pt x="365" y="14"/>
                </a:cubicBezTo>
                <a:cubicBezTo>
                  <a:pt x="355" y="0"/>
                  <a:pt x="347" y="3"/>
                  <a:pt x="347" y="19"/>
                </a:cubicBezTo>
                <a:cubicBezTo>
                  <a:pt x="347" y="43"/>
                  <a:pt x="347" y="43"/>
                  <a:pt x="347" y="43"/>
                </a:cubicBezTo>
                <a:cubicBezTo>
                  <a:pt x="347" y="59"/>
                  <a:pt x="334" y="75"/>
                  <a:pt x="318" y="79"/>
                </a:cubicBezTo>
                <a:cubicBezTo>
                  <a:pt x="192" y="108"/>
                  <a:pt x="83" y="182"/>
                  <a:pt x="10" y="283"/>
                </a:cubicBezTo>
                <a:cubicBezTo>
                  <a:pt x="0" y="296"/>
                  <a:pt x="6" y="306"/>
                  <a:pt x="22" y="304"/>
                </a:cubicBezTo>
                <a:cubicBezTo>
                  <a:pt x="128" y="293"/>
                  <a:pt x="128" y="293"/>
                  <a:pt x="128" y="293"/>
                </a:cubicBezTo>
                <a:cubicBezTo>
                  <a:pt x="144" y="291"/>
                  <a:pt x="163" y="302"/>
                  <a:pt x="169" y="317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6" y="422"/>
                  <a:pt x="229" y="424"/>
                  <a:pt x="240" y="411"/>
                </a:cubicBezTo>
                <a:cubicBezTo>
                  <a:pt x="263" y="387"/>
                  <a:pt x="290" y="367"/>
                  <a:pt x="320" y="353"/>
                </a:cubicBezTo>
                <a:cubicBezTo>
                  <a:pt x="334" y="345"/>
                  <a:pt x="347" y="354"/>
                  <a:pt x="347" y="371"/>
                </a:cubicBezTo>
                <a:cubicBezTo>
                  <a:pt x="347" y="379"/>
                  <a:pt x="347" y="379"/>
                  <a:pt x="347" y="379"/>
                </a:cubicBezTo>
                <a:cubicBezTo>
                  <a:pt x="347" y="395"/>
                  <a:pt x="355" y="398"/>
                  <a:pt x="365" y="384"/>
                </a:cubicBezTo>
                <a:cubicBezTo>
                  <a:pt x="389" y="351"/>
                  <a:pt x="389" y="351"/>
                  <a:pt x="389" y="351"/>
                </a:cubicBezTo>
                <a:cubicBezTo>
                  <a:pt x="399" y="338"/>
                  <a:pt x="414" y="316"/>
                  <a:pt x="424" y="303"/>
                </a:cubicBezTo>
                <a:cubicBezTo>
                  <a:pt x="444" y="275"/>
                  <a:pt x="475" y="233"/>
                  <a:pt x="475" y="233"/>
                </a:cubicBezTo>
                <a:cubicBezTo>
                  <a:pt x="475" y="233"/>
                  <a:pt x="481" y="225"/>
                  <a:pt x="487" y="216"/>
                </a:cubicBezTo>
                <a:cubicBezTo>
                  <a:pt x="494" y="207"/>
                  <a:pt x="492" y="188"/>
                  <a:pt x="482" y="175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75"/>
          <p:cNvSpPr/>
          <p:nvPr/>
        </p:nvSpPr>
        <p:spPr>
          <a:xfrm>
            <a:off x="4657725" y="4591050"/>
            <a:ext cx="723900" cy="481012"/>
          </a:xfrm>
          <a:custGeom>
            <a:avLst/>
            <a:gdLst/>
            <a:ahLst/>
            <a:cxnLst/>
            <a:rect l="l" t="t" r="r" b="b"/>
            <a:pathLst>
              <a:path w="161" h="107" extrusionOk="0">
                <a:moveTo>
                  <a:pt x="128" y="10"/>
                </a:moveTo>
                <a:cubicBezTo>
                  <a:pt x="143" y="48"/>
                  <a:pt x="143" y="48"/>
                  <a:pt x="143" y="48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15" y="47"/>
                  <a:pt x="85" y="21"/>
                  <a:pt x="82" y="21"/>
                </a:cubicBezTo>
                <a:cubicBezTo>
                  <a:pt x="80" y="21"/>
                  <a:pt x="70" y="24"/>
                  <a:pt x="69" y="25"/>
                </a:cubicBezTo>
                <a:cubicBezTo>
                  <a:pt x="69" y="25"/>
                  <a:pt x="64" y="26"/>
                  <a:pt x="59" y="26"/>
                </a:cubicBezTo>
                <a:cubicBezTo>
                  <a:pt x="56" y="26"/>
                  <a:pt x="55" y="26"/>
                  <a:pt x="53" y="25"/>
                </a:cubicBezTo>
                <a:cubicBezTo>
                  <a:pt x="52" y="24"/>
                  <a:pt x="52" y="23"/>
                  <a:pt x="52" y="22"/>
                </a:cubicBezTo>
                <a:cubicBezTo>
                  <a:pt x="52" y="20"/>
                  <a:pt x="54" y="19"/>
                  <a:pt x="55" y="18"/>
                </a:cubicBezTo>
                <a:cubicBezTo>
                  <a:pt x="63" y="14"/>
                  <a:pt x="84" y="6"/>
                  <a:pt x="86" y="5"/>
                </a:cubicBezTo>
                <a:cubicBezTo>
                  <a:pt x="86" y="5"/>
                  <a:pt x="87" y="5"/>
                  <a:pt x="87" y="5"/>
                </a:cubicBezTo>
                <a:cubicBezTo>
                  <a:pt x="92" y="5"/>
                  <a:pt x="124" y="10"/>
                  <a:pt x="128" y="10"/>
                </a:cubicBezTo>
                <a:close/>
                <a:moveTo>
                  <a:pt x="141" y="0"/>
                </a:moveTo>
                <a:cubicBezTo>
                  <a:pt x="141" y="0"/>
                  <a:pt x="140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1" y="5"/>
                </a:cubicBezTo>
                <a:cubicBezTo>
                  <a:pt x="131" y="6"/>
                  <a:pt x="131" y="7"/>
                  <a:pt x="131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0"/>
                  <a:pt x="152" y="50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9" y="47"/>
                  <a:pt x="160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1"/>
                  <a:pt x="143" y="0"/>
                  <a:pt x="141" y="0"/>
                </a:cubicBezTo>
                <a:close/>
                <a:moveTo>
                  <a:pt x="0" y="54"/>
                </a:moveTo>
                <a:cubicBezTo>
                  <a:pt x="0" y="55"/>
                  <a:pt x="1" y="56"/>
                  <a:pt x="1" y="57"/>
                </a:cubicBezTo>
                <a:cubicBezTo>
                  <a:pt x="2" y="57"/>
                  <a:pt x="3" y="58"/>
                  <a:pt x="4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5" y="57"/>
                  <a:pt x="15" y="55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4"/>
                </a:lnTo>
                <a:close/>
                <a:moveTo>
                  <a:pt x="66" y="93"/>
                </a:moveTo>
                <a:cubicBezTo>
                  <a:pt x="66" y="91"/>
                  <a:pt x="65" y="90"/>
                  <a:pt x="64" y="89"/>
                </a:cubicBezTo>
                <a:cubicBezTo>
                  <a:pt x="61" y="86"/>
                  <a:pt x="58" y="87"/>
                  <a:pt x="56" y="90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2"/>
                  <a:pt x="50" y="105"/>
                  <a:pt x="51" y="106"/>
                </a:cubicBezTo>
                <a:cubicBezTo>
                  <a:pt x="52" y="107"/>
                  <a:pt x="53" y="107"/>
                  <a:pt x="54" y="107"/>
                </a:cubicBezTo>
                <a:cubicBezTo>
                  <a:pt x="56" y="107"/>
                  <a:pt x="58" y="106"/>
                  <a:pt x="59" y="105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6"/>
                  <a:pt x="67" y="94"/>
                  <a:pt x="66" y="93"/>
                </a:cubicBezTo>
                <a:close/>
                <a:moveTo>
                  <a:pt x="35" y="90"/>
                </a:moveTo>
                <a:cubicBezTo>
                  <a:pt x="33" y="93"/>
                  <a:pt x="34" y="95"/>
                  <a:pt x="37" y="98"/>
                </a:cubicBezTo>
                <a:cubicBezTo>
                  <a:pt x="40" y="100"/>
                  <a:pt x="43" y="100"/>
                  <a:pt x="45" y="97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3"/>
                  <a:pt x="53" y="80"/>
                  <a:pt x="52" y="79"/>
                </a:cubicBezTo>
                <a:cubicBezTo>
                  <a:pt x="49" y="77"/>
                  <a:pt x="46" y="77"/>
                  <a:pt x="44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1"/>
                  <a:pt x="22" y="82"/>
                  <a:pt x="23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8" y="90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5"/>
                  <a:pt x="43" y="74"/>
                  <a:pt x="43" y="72"/>
                </a:cubicBezTo>
                <a:cubicBezTo>
                  <a:pt x="43" y="71"/>
                  <a:pt x="42" y="69"/>
                  <a:pt x="41" y="68"/>
                </a:cubicBezTo>
                <a:cubicBezTo>
                  <a:pt x="38" y="66"/>
                  <a:pt x="35" y="66"/>
                  <a:pt x="33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5"/>
                  <a:pt x="28" y="75"/>
                  <a:pt x="28" y="75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1"/>
                  <a:pt x="31" y="58"/>
                  <a:pt x="30" y="57"/>
                </a:cubicBezTo>
                <a:cubicBezTo>
                  <a:pt x="27" y="55"/>
                  <a:pt x="24" y="55"/>
                  <a:pt x="21" y="58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5" y="67"/>
                  <a:pt x="15" y="67"/>
                  <a:pt x="15" y="67"/>
                </a:cubicBezTo>
                <a:cubicBezTo>
                  <a:pt x="13" y="68"/>
                  <a:pt x="12" y="70"/>
                  <a:pt x="13" y="71"/>
                </a:cubicBezTo>
                <a:cubicBezTo>
                  <a:pt x="13" y="73"/>
                  <a:pt x="14" y="74"/>
                  <a:pt x="14" y="74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6"/>
                  <a:pt x="22" y="75"/>
                </a:cubicBezTo>
                <a:close/>
                <a:moveTo>
                  <a:pt x="122" y="67"/>
                </a:moveTo>
                <a:cubicBezTo>
                  <a:pt x="124" y="65"/>
                  <a:pt x="125" y="61"/>
                  <a:pt x="121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03" y="42"/>
                  <a:pt x="85" y="27"/>
                  <a:pt x="81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6" y="30"/>
                  <a:pt x="53" y="30"/>
                  <a:pt x="51" y="28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2"/>
                  <a:pt x="24" y="52"/>
                  <a:pt x="26" y="52"/>
                </a:cubicBezTo>
                <a:cubicBezTo>
                  <a:pt x="28" y="52"/>
                  <a:pt x="30" y="53"/>
                  <a:pt x="32" y="54"/>
                </a:cubicBezTo>
                <a:cubicBezTo>
                  <a:pt x="35" y="56"/>
                  <a:pt x="36" y="60"/>
                  <a:pt x="36" y="63"/>
                </a:cubicBezTo>
                <a:cubicBezTo>
                  <a:pt x="38" y="62"/>
                  <a:pt x="41" y="63"/>
                  <a:pt x="43" y="65"/>
                </a:cubicBezTo>
                <a:cubicBezTo>
                  <a:pt x="46" y="68"/>
                  <a:pt x="47" y="71"/>
                  <a:pt x="47" y="74"/>
                </a:cubicBezTo>
                <a:cubicBezTo>
                  <a:pt x="49" y="74"/>
                  <a:pt x="52" y="74"/>
                  <a:pt x="54" y="76"/>
                </a:cubicBezTo>
                <a:cubicBezTo>
                  <a:pt x="57" y="78"/>
                  <a:pt x="58" y="81"/>
                  <a:pt x="58" y="84"/>
                </a:cubicBezTo>
                <a:cubicBezTo>
                  <a:pt x="61" y="83"/>
                  <a:pt x="64" y="84"/>
                  <a:pt x="66" y="86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100"/>
                  <a:pt x="75" y="100"/>
                  <a:pt x="76" y="100"/>
                </a:cubicBezTo>
                <a:cubicBezTo>
                  <a:pt x="78" y="100"/>
                  <a:pt x="80" y="99"/>
                  <a:pt x="80" y="98"/>
                </a:cubicBezTo>
                <a:cubicBezTo>
                  <a:pt x="82" y="96"/>
                  <a:pt x="83" y="94"/>
                  <a:pt x="81" y="92"/>
                </a:cubicBezTo>
                <a:cubicBezTo>
                  <a:pt x="81" y="91"/>
                  <a:pt x="81" y="91"/>
                  <a:pt x="81" y="91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7" y="79"/>
                  <a:pt x="67" y="78"/>
                </a:cubicBezTo>
                <a:cubicBezTo>
                  <a:pt x="67" y="78"/>
                  <a:pt x="67" y="77"/>
                  <a:pt x="67" y="77"/>
                </a:cubicBezTo>
                <a:cubicBezTo>
                  <a:pt x="68" y="76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2"/>
                  <a:pt x="90" y="93"/>
                  <a:pt x="91" y="93"/>
                </a:cubicBezTo>
                <a:cubicBezTo>
                  <a:pt x="93" y="93"/>
                  <a:pt x="94" y="92"/>
                  <a:pt x="96" y="90"/>
                </a:cubicBezTo>
                <a:cubicBezTo>
                  <a:pt x="97" y="89"/>
                  <a:pt x="97" y="87"/>
                  <a:pt x="97" y="86"/>
                </a:cubicBezTo>
                <a:cubicBezTo>
                  <a:pt x="97" y="84"/>
                  <a:pt x="96" y="83"/>
                  <a:pt x="95" y="81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1"/>
                  <a:pt x="82" y="71"/>
                  <a:pt x="82" y="70"/>
                </a:cubicBezTo>
                <a:cubicBezTo>
                  <a:pt x="82" y="70"/>
                  <a:pt x="82" y="69"/>
                  <a:pt x="82" y="69"/>
                </a:cubicBezTo>
                <a:cubicBezTo>
                  <a:pt x="83" y="68"/>
                  <a:pt x="84" y="67"/>
                  <a:pt x="85" y="68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2"/>
                  <a:pt x="104" y="83"/>
                  <a:pt x="105" y="83"/>
                </a:cubicBezTo>
                <a:cubicBezTo>
                  <a:pt x="107" y="83"/>
                  <a:pt x="109" y="82"/>
                  <a:pt x="111" y="80"/>
                </a:cubicBezTo>
                <a:cubicBezTo>
                  <a:pt x="112" y="78"/>
                  <a:pt x="113" y="77"/>
                  <a:pt x="112" y="76"/>
                </a:cubicBezTo>
                <a:cubicBezTo>
                  <a:pt x="112" y="74"/>
                  <a:pt x="111" y="73"/>
                  <a:pt x="110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6" y="58"/>
                  <a:pt x="96" y="57"/>
                </a:cubicBezTo>
                <a:cubicBezTo>
                  <a:pt x="97" y="57"/>
                  <a:pt x="98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6" y="71"/>
                  <a:pt x="120" y="70"/>
                  <a:pt x="122" y="67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75"/>
          <p:cNvSpPr/>
          <p:nvPr/>
        </p:nvSpPr>
        <p:spPr>
          <a:xfrm>
            <a:off x="4029075" y="2921000"/>
            <a:ext cx="647700" cy="539750"/>
          </a:xfrm>
          <a:custGeom>
            <a:avLst/>
            <a:gdLst/>
            <a:ahLst/>
            <a:cxnLst/>
            <a:rect l="l" t="t" r="r" b="b"/>
            <a:pathLst>
              <a:path w="144" h="120" extrusionOk="0">
                <a:moveTo>
                  <a:pt x="19" y="98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3"/>
                  <a:pt x="22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5" y="61"/>
                  <a:pt x="37" y="63"/>
                  <a:pt x="37" y="66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1"/>
                  <a:pt x="35" y="103"/>
                  <a:pt x="32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2" y="103"/>
                  <a:pt x="19" y="101"/>
                  <a:pt x="19" y="98"/>
                </a:cubicBezTo>
                <a:close/>
                <a:moveTo>
                  <a:pt x="53" y="49"/>
                </a:moveTo>
                <a:cubicBezTo>
                  <a:pt x="50" y="49"/>
                  <a:pt x="48" y="52"/>
                  <a:pt x="48" y="5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1"/>
                  <a:pt x="50" y="103"/>
                  <a:pt x="53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8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2"/>
                  <a:pt x="63" y="49"/>
                  <a:pt x="61" y="49"/>
                </a:cubicBezTo>
                <a:lnTo>
                  <a:pt x="53" y="49"/>
                </a:lnTo>
                <a:close/>
                <a:moveTo>
                  <a:pt x="82" y="40"/>
                </a:moveTo>
                <a:cubicBezTo>
                  <a:pt x="79" y="40"/>
                  <a:pt x="77" y="42"/>
                  <a:pt x="77" y="44"/>
                </a:cubicBezTo>
                <a:cubicBezTo>
                  <a:pt x="77" y="98"/>
                  <a:pt x="77" y="98"/>
                  <a:pt x="77" y="98"/>
                </a:cubicBezTo>
                <a:cubicBezTo>
                  <a:pt x="77" y="101"/>
                  <a:pt x="79" y="103"/>
                  <a:pt x="82" y="103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2" y="103"/>
                  <a:pt x="94" y="101"/>
                  <a:pt x="94" y="98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2"/>
                  <a:pt x="92" y="40"/>
                  <a:pt x="89" y="40"/>
                </a:cubicBezTo>
                <a:lnTo>
                  <a:pt x="82" y="40"/>
                </a:lnTo>
                <a:close/>
                <a:moveTo>
                  <a:pt x="110" y="29"/>
                </a:moveTo>
                <a:cubicBezTo>
                  <a:pt x="108" y="29"/>
                  <a:pt x="106" y="32"/>
                  <a:pt x="106" y="34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101"/>
                  <a:pt x="108" y="103"/>
                  <a:pt x="110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1" y="103"/>
                  <a:pt x="123" y="101"/>
                  <a:pt x="123" y="98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2"/>
                  <a:pt x="121" y="29"/>
                  <a:pt x="118" y="29"/>
                </a:cubicBezTo>
                <a:lnTo>
                  <a:pt x="110" y="29"/>
                </a:lnTo>
                <a:close/>
                <a:moveTo>
                  <a:pt x="22" y="48"/>
                </a:moveTo>
                <a:cubicBezTo>
                  <a:pt x="52" y="43"/>
                  <a:pt x="81" y="32"/>
                  <a:pt x="107" y="16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8" y="6"/>
                  <a:pt x="118" y="6"/>
                  <a:pt x="118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79" y="26"/>
                  <a:pt x="51" y="37"/>
                  <a:pt x="21" y="42"/>
                </a:cubicBezTo>
                <a:lnTo>
                  <a:pt x="22" y="48"/>
                </a:lnTo>
                <a:close/>
                <a:moveTo>
                  <a:pt x="144" y="112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15"/>
                  <a:pt x="6" y="115"/>
                  <a:pt x="6" y="115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20"/>
                  <a:pt x="129" y="120"/>
                  <a:pt x="129" y="120"/>
                </a:cubicBezTo>
                <a:lnTo>
                  <a:pt x="144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75"/>
          <p:cNvSpPr/>
          <p:nvPr/>
        </p:nvSpPr>
        <p:spPr>
          <a:xfrm>
            <a:off x="6780212" y="1733550"/>
            <a:ext cx="903287" cy="468312"/>
          </a:xfrm>
          <a:custGeom>
            <a:avLst/>
            <a:gdLst/>
            <a:ahLst/>
            <a:cxnLst/>
            <a:rect l="l" t="t" r="r" b="b"/>
            <a:pathLst>
              <a:path w="201" h="104" extrusionOk="0">
                <a:moveTo>
                  <a:pt x="145" y="98"/>
                </a:moveTo>
                <a:cubicBezTo>
                  <a:pt x="142" y="99"/>
                  <a:pt x="139" y="100"/>
                  <a:pt x="136" y="101"/>
                </a:cubicBezTo>
                <a:cubicBezTo>
                  <a:pt x="126" y="103"/>
                  <a:pt x="116" y="104"/>
                  <a:pt x="103" y="104"/>
                </a:cubicBezTo>
                <a:cubicBezTo>
                  <a:pt x="90" y="104"/>
                  <a:pt x="80" y="103"/>
                  <a:pt x="70" y="101"/>
                </a:cubicBezTo>
                <a:cubicBezTo>
                  <a:pt x="67" y="100"/>
                  <a:pt x="64" y="99"/>
                  <a:pt x="61" y="98"/>
                </a:cubicBezTo>
                <a:cubicBezTo>
                  <a:pt x="52" y="94"/>
                  <a:pt x="52" y="87"/>
                  <a:pt x="57" y="82"/>
                </a:cubicBezTo>
                <a:cubicBezTo>
                  <a:pt x="63" y="77"/>
                  <a:pt x="69" y="73"/>
                  <a:pt x="76" y="70"/>
                </a:cubicBezTo>
                <a:cubicBezTo>
                  <a:pt x="79" y="69"/>
                  <a:pt x="82" y="67"/>
                  <a:pt x="85" y="66"/>
                </a:cubicBezTo>
                <a:cubicBezTo>
                  <a:pt x="91" y="64"/>
                  <a:pt x="92" y="58"/>
                  <a:pt x="88" y="54"/>
                </a:cubicBezTo>
                <a:cubicBezTo>
                  <a:pt x="79" y="45"/>
                  <a:pt x="76" y="34"/>
                  <a:pt x="77" y="23"/>
                </a:cubicBezTo>
                <a:cubicBezTo>
                  <a:pt x="77" y="10"/>
                  <a:pt x="84" y="4"/>
                  <a:pt x="96" y="1"/>
                </a:cubicBezTo>
                <a:cubicBezTo>
                  <a:pt x="98" y="0"/>
                  <a:pt x="101" y="0"/>
                  <a:pt x="103" y="0"/>
                </a:cubicBezTo>
                <a:cubicBezTo>
                  <a:pt x="105" y="0"/>
                  <a:pt x="108" y="0"/>
                  <a:pt x="110" y="1"/>
                </a:cubicBezTo>
                <a:cubicBezTo>
                  <a:pt x="122" y="4"/>
                  <a:pt x="129" y="10"/>
                  <a:pt x="129" y="23"/>
                </a:cubicBezTo>
                <a:cubicBezTo>
                  <a:pt x="130" y="34"/>
                  <a:pt x="127" y="45"/>
                  <a:pt x="118" y="54"/>
                </a:cubicBezTo>
                <a:cubicBezTo>
                  <a:pt x="113" y="58"/>
                  <a:pt x="115" y="64"/>
                  <a:pt x="121" y="66"/>
                </a:cubicBezTo>
                <a:cubicBezTo>
                  <a:pt x="124" y="67"/>
                  <a:pt x="127" y="69"/>
                  <a:pt x="130" y="70"/>
                </a:cubicBezTo>
                <a:cubicBezTo>
                  <a:pt x="137" y="73"/>
                  <a:pt x="143" y="77"/>
                  <a:pt x="149" y="82"/>
                </a:cubicBezTo>
                <a:cubicBezTo>
                  <a:pt x="152" y="85"/>
                  <a:pt x="154" y="94"/>
                  <a:pt x="145" y="98"/>
                </a:cubicBezTo>
                <a:close/>
                <a:moveTo>
                  <a:pt x="197" y="89"/>
                </a:moveTo>
                <a:cubicBezTo>
                  <a:pt x="194" y="85"/>
                  <a:pt x="189" y="83"/>
                  <a:pt x="184" y="80"/>
                </a:cubicBezTo>
                <a:cubicBezTo>
                  <a:pt x="182" y="79"/>
                  <a:pt x="180" y="79"/>
                  <a:pt x="178" y="78"/>
                </a:cubicBezTo>
                <a:cubicBezTo>
                  <a:pt x="174" y="76"/>
                  <a:pt x="173" y="72"/>
                  <a:pt x="176" y="69"/>
                </a:cubicBezTo>
                <a:cubicBezTo>
                  <a:pt x="182" y="63"/>
                  <a:pt x="184" y="56"/>
                  <a:pt x="184" y="47"/>
                </a:cubicBezTo>
                <a:cubicBezTo>
                  <a:pt x="184" y="39"/>
                  <a:pt x="178" y="34"/>
                  <a:pt x="171" y="32"/>
                </a:cubicBezTo>
                <a:cubicBezTo>
                  <a:pt x="169" y="32"/>
                  <a:pt x="167" y="32"/>
                  <a:pt x="166" y="32"/>
                </a:cubicBezTo>
                <a:cubicBezTo>
                  <a:pt x="164" y="32"/>
                  <a:pt x="162" y="32"/>
                  <a:pt x="161" y="32"/>
                </a:cubicBezTo>
                <a:cubicBezTo>
                  <a:pt x="153" y="34"/>
                  <a:pt x="148" y="39"/>
                  <a:pt x="147" y="47"/>
                </a:cubicBezTo>
                <a:cubicBezTo>
                  <a:pt x="147" y="56"/>
                  <a:pt x="149" y="63"/>
                  <a:pt x="155" y="69"/>
                </a:cubicBezTo>
                <a:cubicBezTo>
                  <a:pt x="158" y="72"/>
                  <a:pt x="157" y="76"/>
                  <a:pt x="153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3" y="78"/>
                  <a:pt x="154" y="79"/>
                  <a:pt x="154" y="80"/>
                </a:cubicBezTo>
                <a:cubicBezTo>
                  <a:pt x="157" y="82"/>
                  <a:pt x="159" y="87"/>
                  <a:pt x="158" y="91"/>
                </a:cubicBezTo>
                <a:cubicBezTo>
                  <a:pt x="157" y="95"/>
                  <a:pt x="154" y="99"/>
                  <a:pt x="150" y="101"/>
                </a:cubicBezTo>
                <a:cubicBezTo>
                  <a:pt x="148" y="102"/>
                  <a:pt x="147" y="102"/>
                  <a:pt x="146" y="103"/>
                </a:cubicBezTo>
                <a:cubicBezTo>
                  <a:pt x="152" y="104"/>
                  <a:pt x="158" y="104"/>
                  <a:pt x="166" y="104"/>
                </a:cubicBezTo>
                <a:cubicBezTo>
                  <a:pt x="174" y="104"/>
                  <a:pt x="181" y="104"/>
                  <a:pt x="188" y="102"/>
                </a:cubicBezTo>
                <a:cubicBezTo>
                  <a:pt x="191" y="102"/>
                  <a:pt x="193" y="101"/>
                  <a:pt x="195" y="100"/>
                </a:cubicBezTo>
                <a:cubicBezTo>
                  <a:pt x="201" y="97"/>
                  <a:pt x="200" y="91"/>
                  <a:pt x="197" y="89"/>
                </a:cubicBezTo>
                <a:close/>
                <a:moveTo>
                  <a:pt x="47" y="91"/>
                </a:moveTo>
                <a:cubicBezTo>
                  <a:pt x="47" y="87"/>
                  <a:pt x="48" y="83"/>
                  <a:pt x="52" y="80"/>
                </a:cubicBezTo>
                <a:cubicBezTo>
                  <a:pt x="53" y="78"/>
                  <a:pt x="54" y="77"/>
                  <a:pt x="56" y="76"/>
                </a:cubicBezTo>
                <a:cubicBezTo>
                  <a:pt x="55" y="76"/>
                  <a:pt x="54" y="75"/>
                  <a:pt x="53" y="75"/>
                </a:cubicBezTo>
                <a:cubicBezTo>
                  <a:pt x="49" y="73"/>
                  <a:pt x="47" y="69"/>
                  <a:pt x="51" y="65"/>
                </a:cubicBezTo>
                <a:cubicBezTo>
                  <a:pt x="57" y="59"/>
                  <a:pt x="60" y="50"/>
                  <a:pt x="60" y="41"/>
                </a:cubicBezTo>
                <a:cubicBezTo>
                  <a:pt x="59" y="32"/>
                  <a:pt x="54" y="27"/>
                  <a:pt x="45" y="25"/>
                </a:cubicBezTo>
                <a:cubicBezTo>
                  <a:pt x="43" y="24"/>
                  <a:pt x="41" y="24"/>
                  <a:pt x="39" y="24"/>
                </a:cubicBezTo>
                <a:cubicBezTo>
                  <a:pt x="38" y="24"/>
                  <a:pt x="36" y="24"/>
                  <a:pt x="34" y="25"/>
                </a:cubicBezTo>
                <a:cubicBezTo>
                  <a:pt x="25" y="27"/>
                  <a:pt x="19" y="32"/>
                  <a:pt x="19" y="41"/>
                </a:cubicBezTo>
                <a:cubicBezTo>
                  <a:pt x="19" y="50"/>
                  <a:pt x="21" y="59"/>
                  <a:pt x="28" y="65"/>
                </a:cubicBezTo>
                <a:cubicBezTo>
                  <a:pt x="31" y="69"/>
                  <a:pt x="30" y="73"/>
                  <a:pt x="25" y="75"/>
                </a:cubicBezTo>
                <a:cubicBezTo>
                  <a:pt x="23" y="76"/>
                  <a:pt x="21" y="77"/>
                  <a:pt x="18" y="78"/>
                </a:cubicBezTo>
                <a:cubicBezTo>
                  <a:pt x="13" y="80"/>
                  <a:pt x="8" y="83"/>
                  <a:pt x="4" y="87"/>
                </a:cubicBezTo>
                <a:cubicBezTo>
                  <a:pt x="0" y="91"/>
                  <a:pt x="0" y="96"/>
                  <a:pt x="7" y="99"/>
                </a:cubicBezTo>
                <a:cubicBezTo>
                  <a:pt x="9" y="100"/>
                  <a:pt x="12" y="101"/>
                  <a:pt x="14" y="102"/>
                </a:cubicBezTo>
                <a:cubicBezTo>
                  <a:pt x="22" y="104"/>
                  <a:pt x="29" y="104"/>
                  <a:pt x="39" y="104"/>
                </a:cubicBezTo>
                <a:cubicBezTo>
                  <a:pt x="47" y="104"/>
                  <a:pt x="54" y="104"/>
                  <a:pt x="60" y="103"/>
                </a:cubicBezTo>
                <a:cubicBezTo>
                  <a:pt x="59" y="102"/>
                  <a:pt x="58" y="102"/>
                  <a:pt x="56" y="101"/>
                </a:cubicBezTo>
                <a:cubicBezTo>
                  <a:pt x="51" y="99"/>
                  <a:pt x="48" y="95"/>
                  <a:pt x="47" y="91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75"/>
          <p:cNvSpPr/>
          <p:nvPr/>
        </p:nvSpPr>
        <p:spPr>
          <a:xfrm>
            <a:off x="6554787" y="4733925"/>
            <a:ext cx="579437" cy="576262"/>
          </a:xfrm>
          <a:custGeom>
            <a:avLst/>
            <a:gdLst/>
            <a:ahLst/>
            <a:cxnLst/>
            <a:rect l="l" t="t" r="r" b="b"/>
            <a:pathLst>
              <a:path w="129" h="128" extrusionOk="0">
                <a:moveTo>
                  <a:pt x="61" y="68"/>
                </a:moveTo>
                <a:cubicBezTo>
                  <a:pt x="121" y="68"/>
                  <a:pt x="121" y="68"/>
                  <a:pt x="121" y="68"/>
                </a:cubicBezTo>
                <a:cubicBezTo>
                  <a:pt x="121" y="101"/>
                  <a:pt x="94" y="128"/>
                  <a:pt x="61" y="128"/>
                </a:cubicBezTo>
                <a:cubicBezTo>
                  <a:pt x="27" y="128"/>
                  <a:pt x="0" y="101"/>
                  <a:pt x="0" y="68"/>
                </a:cubicBezTo>
                <a:cubicBezTo>
                  <a:pt x="0" y="34"/>
                  <a:pt x="27" y="7"/>
                  <a:pt x="61" y="7"/>
                </a:cubicBezTo>
                <a:lnTo>
                  <a:pt x="61" y="68"/>
                </a:lnTo>
                <a:close/>
                <a:moveTo>
                  <a:pt x="68" y="0"/>
                </a:moveTo>
                <a:cubicBezTo>
                  <a:pt x="68" y="60"/>
                  <a:pt x="68" y="60"/>
                  <a:pt x="68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9" y="27"/>
                  <a:pt x="102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75"/>
          <p:cNvSpPr/>
          <p:nvPr/>
        </p:nvSpPr>
        <p:spPr>
          <a:xfrm>
            <a:off x="7673975" y="3298825"/>
            <a:ext cx="436562" cy="647700"/>
          </a:xfrm>
          <a:custGeom>
            <a:avLst/>
            <a:gdLst/>
            <a:ahLst/>
            <a:cxnLst/>
            <a:rect l="l" t="t" r="r" b="b"/>
            <a:pathLst>
              <a:path w="97" h="144" extrusionOk="0">
                <a:moveTo>
                  <a:pt x="97" y="97"/>
                </a:moveTo>
                <a:cubicBezTo>
                  <a:pt x="97" y="82"/>
                  <a:pt x="85" y="71"/>
                  <a:pt x="63" y="66"/>
                </a:cubicBezTo>
                <a:cubicBezTo>
                  <a:pt x="60" y="65"/>
                  <a:pt x="47" y="62"/>
                  <a:pt x="45" y="61"/>
                </a:cubicBezTo>
                <a:cubicBezTo>
                  <a:pt x="27" y="57"/>
                  <a:pt x="19" y="54"/>
                  <a:pt x="19" y="46"/>
                </a:cubicBezTo>
                <a:cubicBezTo>
                  <a:pt x="19" y="40"/>
                  <a:pt x="26" y="33"/>
                  <a:pt x="47" y="33"/>
                </a:cubicBezTo>
                <a:cubicBezTo>
                  <a:pt x="61" y="33"/>
                  <a:pt x="74" y="43"/>
                  <a:pt x="75" y="43"/>
                </a:cubicBezTo>
                <a:cubicBezTo>
                  <a:pt x="77" y="44"/>
                  <a:pt x="78" y="45"/>
                  <a:pt x="80" y="45"/>
                </a:cubicBezTo>
                <a:cubicBezTo>
                  <a:pt x="81" y="45"/>
                  <a:pt x="82" y="45"/>
                  <a:pt x="84" y="42"/>
                </a:cubicBezTo>
                <a:cubicBezTo>
                  <a:pt x="86" y="41"/>
                  <a:pt x="89" y="37"/>
                  <a:pt x="89" y="35"/>
                </a:cubicBezTo>
                <a:cubicBezTo>
                  <a:pt x="89" y="31"/>
                  <a:pt x="76" y="21"/>
                  <a:pt x="58" y="18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4" y="0"/>
                  <a:pt x="5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3"/>
                </a:cubicBezTo>
                <a:cubicBezTo>
                  <a:pt x="40" y="17"/>
                  <a:pt x="40" y="17"/>
                  <a:pt x="40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15" y="19"/>
                  <a:pt x="0" y="31"/>
                  <a:pt x="0" y="47"/>
                </a:cubicBezTo>
                <a:cubicBezTo>
                  <a:pt x="0" y="65"/>
                  <a:pt x="17" y="72"/>
                  <a:pt x="36" y="77"/>
                </a:cubicBezTo>
                <a:cubicBezTo>
                  <a:pt x="39" y="77"/>
                  <a:pt x="55" y="81"/>
                  <a:pt x="57" y="82"/>
                </a:cubicBezTo>
                <a:cubicBezTo>
                  <a:pt x="75" y="86"/>
                  <a:pt x="77" y="93"/>
                  <a:pt x="77" y="97"/>
                </a:cubicBezTo>
                <a:cubicBezTo>
                  <a:pt x="77" y="102"/>
                  <a:pt x="75" y="112"/>
                  <a:pt x="50" y="112"/>
                </a:cubicBezTo>
                <a:cubicBezTo>
                  <a:pt x="36" y="112"/>
                  <a:pt x="18" y="101"/>
                  <a:pt x="17" y="100"/>
                </a:cubicBezTo>
                <a:cubicBezTo>
                  <a:pt x="13" y="98"/>
                  <a:pt x="10" y="99"/>
                  <a:pt x="6" y="102"/>
                </a:cubicBezTo>
                <a:cubicBezTo>
                  <a:pt x="6" y="102"/>
                  <a:pt x="4" y="106"/>
                  <a:pt x="4" y="109"/>
                </a:cubicBezTo>
                <a:cubicBezTo>
                  <a:pt x="4" y="114"/>
                  <a:pt x="20" y="123"/>
                  <a:pt x="38" y="127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0" y="143"/>
                  <a:pt x="42" y="144"/>
                  <a:pt x="44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4" y="144"/>
                  <a:pt x="56" y="143"/>
                  <a:pt x="56" y="141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87" y="125"/>
                  <a:pt x="97" y="110"/>
                  <a:pt x="9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75"/>
          <p:cNvSpPr/>
          <p:nvPr/>
        </p:nvSpPr>
        <p:spPr>
          <a:xfrm>
            <a:off x="5162550" y="1463675"/>
            <a:ext cx="574675" cy="688975"/>
          </a:xfrm>
          <a:custGeom>
            <a:avLst/>
            <a:gdLst/>
            <a:ahLst/>
            <a:cxnLst/>
            <a:rect l="l" t="t" r="r" b="b"/>
            <a:pathLst>
              <a:path w="128" h="153" extrusionOk="0">
                <a:moveTo>
                  <a:pt x="86" y="148"/>
                </a:moveTo>
                <a:cubicBezTo>
                  <a:pt x="86" y="151"/>
                  <a:pt x="83" y="153"/>
                  <a:pt x="81" y="153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5" y="153"/>
                  <a:pt x="43" y="151"/>
                  <a:pt x="43" y="148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43" y="145"/>
                  <a:pt x="45" y="143"/>
                  <a:pt x="48" y="143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3" y="143"/>
                  <a:pt x="86" y="145"/>
                  <a:pt x="86" y="148"/>
                </a:cubicBezTo>
                <a:close/>
                <a:moveTo>
                  <a:pt x="86" y="134"/>
                </a:moveTo>
                <a:cubicBezTo>
                  <a:pt x="86" y="131"/>
                  <a:pt x="83" y="129"/>
                  <a:pt x="81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5" y="129"/>
                  <a:pt x="43" y="131"/>
                  <a:pt x="43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7"/>
                  <a:pt x="45" y="139"/>
                  <a:pt x="48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3" y="139"/>
                  <a:pt x="86" y="137"/>
                  <a:pt x="86" y="134"/>
                </a:cubicBezTo>
                <a:close/>
                <a:moveTo>
                  <a:pt x="7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1" y="125"/>
                  <a:pt x="63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6" y="125"/>
                  <a:pt x="68" y="125"/>
                  <a:pt x="70" y="125"/>
                </a:cubicBezTo>
                <a:lnTo>
                  <a:pt x="70" y="76"/>
                </a:lnTo>
                <a:close/>
                <a:moveTo>
                  <a:pt x="47" y="55"/>
                </a:moveTo>
                <a:cubicBezTo>
                  <a:pt x="42" y="55"/>
                  <a:pt x="39" y="59"/>
                  <a:pt x="39" y="63"/>
                </a:cubicBezTo>
                <a:cubicBezTo>
                  <a:pt x="39" y="67"/>
                  <a:pt x="42" y="71"/>
                  <a:pt x="47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9"/>
                  <a:pt x="51" y="55"/>
                  <a:pt x="47" y="55"/>
                </a:cubicBezTo>
                <a:close/>
                <a:moveTo>
                  <a:pt x="90" y="63"/>
                </a:moveTo>
                <a:cubicBezTo>
                  <a:pt x="90" y="59"/>
                  <a:pt x="86" y="55"/>
                  <a:pt x="82" y="55"/>
                </a:cubicBezTo>
                <a:cubicBezTo>
                  <a:pt x="78" y="55"/>
                  <a:pt x="75" y="59"/>
                  <a:pt x="75" y="63"/>
                </a:cubicBezTo>
                <a:cubicBezTo>
                  <a:pt x="75" y="71"/>
                  <a:pt x="75" y="71"/>
                  <a:pt x="75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86" y="71"/>
                  <a:pt x="90" y="67"/>
                  <a:pt x="90" y="63"/>
                </a:cubicBezTo>
                <a:close/>
                <a:moveTo>
                  <a:pt x="107" y="49"/>
                </a:moveTo>
                <a:cubicBezTo>
                  <a:pt x="103" y="35"/>
                  <a:pt x="87" y="21"/>
                  <a:pt x="64" y="21"/>
                </a:cubicBezTo>
                <a:cubicBezTo>
                  <a:pt x="42" y="21"/>
                  <a:pt x="26" y="35"/>
                  <a:pt x="22" y="49"/>
                </a:cubicBezTo>
                <a:cubicBezTo>
                  <a:pt x="19" y="59"/>
                  <a:pt x="22" y="69"/>
                  <a:pt x="27" y="79"/>
                </a:cubicBezTo>
                <a:cubicBezTo>
                  <a:pt x="31" y="87"/>
                  <a:pt x="36" y="94"/>
                  <a:pt x="40" y="103"/>
                </a:cubicBezTo>
                <a:cubicBezTo>
                  <a:pt x="42" y="108"/>
                  <a:pt x="43" y="115"/>
                  <a:pt x="44" y="120"/>
                </a:cubicBezTo>
                <a:cubicBezTo>
                  <a:pt x="45" y="124"/>
                  <a:pt x="46" y="125"/>
                  <a:pt x="51" y="125"/>
                </a:cubicBezTo>
                <a:cubicBezTo>
                  <a:pt x="52" y="125"/>
                  <a:pt x="53" y="125"/>
                  <a:pt x="54" y="125"/>
                </a:cubicBezTo>
                <a:cubicBezTo>
                  <a:pt x="54" y="76"/>
                  <a:pt x="54" y="76"/>
                  <a:pt x="54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3" y="76"/>
                  <a:pt x="40" y="74"/>
                  <a:pt x="38" y="72"/>
                </a:cubicBezTo>
                <a:cubicBezTo>
                  <a:pt x="35" y="69"/>
                  <a:pt x="34" y="66"/>
                  <a:pt x="34" y="63"/>
                </a:cubicBezTo>
                <a:cubicBezTo>
                  <a:pt x="34" y="59"/>
                  <a:pt x="35" y="56"/>
                  <a:pt x="38" y="54"/>
                </a:cubicBezTo>
                <a:cubicBezTo>
                  <a:pt x="40" y="52"/>
                  <a:pt x="43" y="50"/>
                  <a:pt x="47" y="50"/>
                </a:cubicBezTo>
                <a:cubicBezTo>
                  <a:pt x="54" y="50"/>
                  <a:pt x="59" y="56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71"/>
                  <a:pt x="59" y="71"/>
                  <a:pt x="59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59"/>
                  <a:pt x="71" y="56"/>
                  <a:pt x="73" y="54"/>
                </a:cubicBezTo>
                <a:cubicBezTo>
                  <a:pt x="76" y="52"/>
                  <a:pt x="79" y="50"/>
                  <a:pt x="82" y="50"/>
                </a:cubicBezTo>
                <a:cubicBezTo>
                  <a:pt x="86" y="50"/>
                  <a:pt x="89" y="52"/>
                  <a:pt x="91" y="54"/>
                </a:cubicBezTo>
                <a:cubicBezTo>
                  <a:pt x="94" y="56"/>
                  <a:pt x="95" y="59"/>
                  <a:pt x="95" y="63"/>
                </a:cubicBezTo>
                <a:cubicBezTo>
                  <a:pt x="95" y="66"/>
                  <a:pt x="94" y="69"/>
                  <a:pt x="91" y="72"/>
                </a:cubicBezTo>
                <a:cubicBezTo>
                  <a:pt x="89" y="74"/>
                  <a:pt x="86" y="76"/>
                  <a:pt x="82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6" y="125"/>
                  <a:pt x="77" y="125"/>
                  <a:pt x="78" y="125"/>
                </a:cubicBezTo>
                <a:cubicBezTo>
                  <a:pt x="83" y="125"/>
                  <a:pt x="84" y="124"/>
                  <a:pt x="85" y="120"/>
                </a:cubicBezTo>
                <a:cubicBezTo>
                  <a:pt x="86" y="115"/>
                  <a:pt x="87" y="108"/>
                  <a:pt x="89" y="103"/>
                </a:cubicBezTo>
                <a:cubicBezTo>
                  <a:pt x="93" y="94"/>
                  <a:pt x="98" y="87"/>
                  <a:pt x="102" y="79"/>
                </a:cubicBezTo>
                <a:cubicBezTo>
                  <a:pt x="107" y="69"/>
                  <a:pt x="109" y="59"/>
                  <a:pt x="107" y="49"/>
                </a:cubicBezTo>
                <a:close/>
                <a:moveTo>
                  <a:pt x="69" y="5"/>
                </a:moveTo>
                <a:cubicBezTo>
                  <a:pt x="69" y="2"/>
                  <a:pt x="6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2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7" y="18"/>
                  <a:pt x="69" y="16"/>
                  <a:pt x="69" y="13"/>
                </a:cubicBezTo>
                <a:lnTo>
                  <a:pt x="69" y="5"/>
                </a:lnTo>
                <a:close/>
                <a:moveTo>
                  <a:pt x="95" y="12"/>
                </a:moveTo>
                <a:cubicBezTo>
                  <a:pt x="96" y="10"/>
                  <a:pt x="95" y="7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1" y="5"/>
                  <a:pt x="88" y="6"/>
                  <a:pt x="87" y="8"/>
                </a:cubicBezTo>
                <a:cubicBezTo>
                  <a:pt x="83" y="16"/>
                  <a:pt x="83" y="16"/>
                  <a:pt x="83" y="16"/>
                </a:cubicBezTo>
                <a:cubicBezTo>
                  <a:pt x="81" y="18"/>
                  <a:pt x="82" y="21"/>
                  <a:pt x="8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7" y="23"/>
                  <a:pt x="90" y="22"/>
                  <a:pt x="91" y="20"/>
                </a:cubicBezTo>
                <a:lnTo>
                  <a:pt x="95" y="12"/>
                </a:lnTo>
                <a:close/>
                <a:moveTo>
                  <a:pt x="114" y="27"/>
                </a:moveTo>
                <a:cubicBezTo>
                  <a:pt x="116" y="26"/>
                  <a:pt x="116" y="23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3" y="19"/>
                  <a:pt x="110" y="19"/>
                  <a:pt x="108" y="21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8"/>
                  <a:pt x="99" y="31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3" y="35"/>
                  <a:pt x="106" y="35"/>
                  <a:pt x="108" y="33"/>
                </a:cubicBezTo>
                <a:lnTo>
                  <a:pt x="114" y="27"/>
                </a:lnTo>
                <a:close/>
                <a:moveTo>
                  <a:pt x="124" y="50"/>
                </a:moveTo>
                <a:cubicBezTo>
                  <a:pt x="127" y="50"/>
                  <a:pt x="128" y="47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7" y="42"/>
                  <a:pt x="125" y="41"/>
                  <a:pt x="122" y="41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1" y="43"/>
                  <a:pt x="110" y="46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51"/>
                  <a:pt x="113" y="52"/>
                  <a:pt x="116" y="52"/>
                </a:cubicBezTo>
                <a:lnTo>
                  <a:pt x="124" y="50"/>
                </a:lnTo>
                <a:close/>
                <a:moveTo>
                  <a:pt x="122" y="75"/>
                </a:moveTo>
                <a:cubicBezTo>
                  <a:pt x="124" y="76"/>
                  <a:pt x="127" y="74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8" y="69"/>
                  <a:pt x="126" y="67"/>
                  <a:pt x="124" y="66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3" y="64"/>
                  <a:pt x="110" y="66"/>
                  <a:pt x="110" y="68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09" y="71"/>
                  <a:pt x="111" y="73"/>
                  <a:pt x="113" y="74"/>
                </a:cubicBezTo>
                <a:lnTo>
                  <a:pt x="122" y="75"/>
                </a:lnTo>
                <a:close/>
                <a:moveTo>
                  <a:pt x="37" y="20"/>
                </a:moveTo>
                <a:cubicBezTo>
                  <a:pt x="39" y="22"/>
                  <a:pt x="41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1"/>
                  <a:pt x="47" y="18"/>
                  <a:pt x="46" y="16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6"/>
                  <a:pt x="37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3" y="35"/>
                  <a:pt x="26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0" y="21"/>
                  <a:pt x="20" y="21"/>
                  <a:pt x="20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6"/>
                  <a:pt x="14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5" y="52"/>
                  <a:pt x="18" y="51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6"/>
                  <a:pt x="17" y="43"/>
                  <a:pt x="14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50"/>
                  <a:pt x="4" y="50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7" y="73"/>
                  <a:pt x="19" y="71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5" y="64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7"/>
                  <a:pt x="0" y="69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4"/>
                  <a:pt x="4" y="76"/>
                  <a:pt x="6" y="75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CCCDEBB3-F485-44B0-BF4F-71710E3A10F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04204E05-8DA6-4B42-8AF0-E8803662F2E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5A85CE7B-7B42-41B7-91CF-8FF93F647FD0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3FA92A02-EF6B-4EBA-9B80-B6F85F5FE794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67C2E858-DB79-4C4C-A687-AA98BB1805D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5E96724A-EDCB-4447-BBED-7482A1AFF59C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44CFDB2A-8944-4478-9D69-89B3909DC652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00C4F628-D416-4BC4-8D79-6D3E7A0CE00E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A0F68205-B475-4109-AEE5-9A7EF5AA7159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5C1E8004-CDA1-4260-A6B3-17B94A6F007D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84ECC513-48C4-4BC0-A5FD-DDA8B1A6A68A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18F087DE-A0EE-4D60-AF8E-BAD608C2ABF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346091AD-0021-40FA-973E-C1666757E328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F934C3FC-DD99-4086-992E-770227772EA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6"/>
          <p:cNvSpPr/>
          <p:nvPr/>
        </p:nvSpPr>
        <p:spPr>
          <a:xfrm>
            <a:off x="3614737" y="2282825"/>
            <a:ext cx="1444625" cy="2392362"/>
          </a:xfrm>
          <a:custGeom>
            <a:avLst/>
            <a:gdLst/>
            <a:ahLst/>
            <a:cxnLst/>
            <a:rect l="l" t="t" r="r" b="b"/>
            <a:pathLst>
              <a:path w="312" h="516" extrusionOk="0">
                <a:moveTo>
                  <a:pt x="131" y="453"/>
                </a:moveTo>
                <a:cubicBezTo>
                  <a:pt x="126" y="444"/>
                  <a:pt x="125" y="433"/>
                  <a:pt x="128" y="423"/>
                </a:cubicBezTo>
                <a:cubicBezTo>
                  <a:pt x="134" y="408"/>
                  <a:pt x="146" y="395"/>
                  <a:pt x="162" y="385"/>
                </a:cubicBezTo>
                <a:cubicBezTo>
                  <a:pt x="178" y="375"/>
                  <a:pt x="195" y="371"/>
                  <a:pt x="211" y="374"/>
                </a:cubicBezTo>
                <a:cubicBezTo>
                  <a:pt x="222" y="375"/>
                  <a:pt x="231" y="382"/>
                  <a:pt x="236" y="390"/>
                </a:cubicBezTo>
                <a:cubicBezTo>
                  <a:pt x="238" y="394"/>
                  <a:pt x="240" y="399"/>
                  <a:pt x="240" y="403"/>
                </a:cubicBezTo>
                <a:cubicBezTo>
                  <a:pt x="241" y="410"/>
                  <a:pt x="249" y="415"/>
                  <a:pt x="256" y="41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11" y="378"/>
                  <a:pt x="312" y="372"/>
                  <a:pt x="310" y="367"/>
                </a:cubicBezTo>
                <a:cubicBezTo>
                  <a:pt x="291" y="333"/>
                  <a:pt x="280" y="293"/>
                  <a:pt x="280" y="251"/>
                </a:cubicBezTo>
                <a:cubicBezTo>
                  <a:pt x="279" y="214"/>
                  <a:pt x="287" y="179"/>
                  <a:pt x="300" y="148"/>
                </a:cubicBezTo>
                <a:cubicBezTo>
                  <a:pt x="302" y="143"/>
                  <a:pt x="301" y="137"/>
                  <a:pt x="296" y="135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6" y="84"/>
                  <a:pt x="204" y="82"/>
                  <a:pt x="204" y="80"/>
                </a:cubicBezTo>
                <a:cubicBezTo>
                  <a:pt x="203" y="78"/>
                  <a:pt x="203" y="76"/>
                  <a:pt x="204" y="75"/>
                </a:cubicBezTo>
                <a:cubicBezTo>
                  <a:pt x="207" y="69"/>
                  <a:pt x="210" y="63"/>
                  <a:pt x="218" y="62"/>
                </a:cubicBezTo>
                <a:cubicBezTo>
                  <a:pt x="222" y="62"/>
                  <a:pt x="226" y="62"/>
                  <a:pt x="230" y="62"/>
                </a:cubicBezTo>
                <a:cubicBezTo>
                  <a:pt x="243" y="62"/>
                  <a:pt x="251" y="50"/>
                  <a:pt x="246" y="38"/>
                </a:cubicBezTo>
                <a:cubicBezTo>
                  <a:pt x="242" y="26"/>
                  <a:pt x="231" y="17"/>
                  <a:pt x="220" y="11"/>
                </a:cubicBezTo>
                <a:cubicBezTo>
                  <a:pt x="209" y="4"/>
                  <a:pt x="195" y="0"/>
                  <a:pt x="182" y="2"/>
                </a:cubicBezTo>
                <a:cubicBezTo>
                  <a:pt x="170" y="4"/>
                  <a:pt x="164" y="17"/>
                  <a:pt x="170" y="28"/>
                </a:cubicBezTo>
                <a:cubicBezTo>
                  <a:pt x="172" y="32"/>
                  <a:pt x="175" y="35"/>
                  <a:pt x="177" y="39"/>
                </a:cubicBezTo>
                <a:cubicBezTo>
                  <a:pt x="180" y="46"/>
                  <a:pt x="177" y="52"/>
                  <a:pt x="173" y="57"/>
                </a:cubicBezTo>
                <a:cubicBezTo>
                  <a:pt x="172" y="59"/>
                  <a:pt x="171" y="60"/>
                  <a:pt x="169" y="60"/>
                </a:cubicBezTo>
                <a:cubicBezTo>
                  <a:pt x="167" y="61"/>
                  <a:pt x="164" y="61"/>
                  <a:pt x="162" y="59"/>
                </a:cubicBezTo>
                <a:cubicBezTo>
                  <a:pt x="70" y="8"/>
                  <a:pt x="70" y="8"/>
                  <a:pt x="70" y="8"/>
                </a:cubicBezTo>
                <a:cubicBezTo>
                  <a:pt x="65" y="5"/>
                  <a:pt x="58" y="7"/>
                  <a:pt x="56" y="12"/>
                </a:cubicBezTo>
                <a:cubicBezTo>
                  <a:pt x="20" y="85"/>
                  <a:pt x="0" y="167"/>
                  <a:pt x="1" y="254"/>
                </a:cubicBezTo>
                <a:cubicBezTo>
                  <a:pt x="2" y="347"/>
                  <a:pt x="26" y="434"/>
                  <a:pt x="69" y="509"/>
                </a:cubicBezTo>
                <a:cubicBezTo>
                  <a:pt x="72" y="514"/>
                  <a:pt x="78" y="516"/>
                  <a:pt x="83" y="513"/>
                </a:cubicBezTo>
                <a:cubicBezTo>
                  <a:pt x="139" y="480"/>
                  <a:pt x="139" y="480"/>
                  <a:pt x="139" y="480"/>
                </a:cubicBezTo>
                <a:cubicBezTo>
                  <a:pt x="146" y="476"/>
                  <a:pt x="146" y="467"/>
                  <a:pt x="140" y="463"/>
                </a:cubicBezTo>
                <a:cubicBezTo>
                  <a:pt x="136" y="460"/>
                  <a:pt x="133" y="457"/>
                  <a:pt x="131" y="453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76"/>
          <p:cNvSpPr/>
          <p:nvPr/>
        </p:nvSpPr>
        <p:spPr>
          <a:xfrm>
            <a:off x="4016375" y="4090987"/>
            <a:ext cx="2089150" cy="1811337"/>
          </a:xfrm>
          <a:custGeom>
            <a:avLst/>
            <a:gdLst/>
            <a:ahLst/>
            <a:cxnLst/>
            <a:rect l="l" t="t" r="r" b="b"/>
            <a:pathLst>
              <a:path w="451" h="391" extrusionOk="0">
                <a:moveTo>
                  <a:pt x="423" y="309"/>
                </a:moveTo>
                <a:cubicBezTo>
                  <a:pt x="413" y="309"/>
                  <a:pt x="403" y="305"/>
                  <a:pt x="396" y="297"/>
                </a:cubicBezTo>
                <a:cubicBezTo>
                  <a:pt x="385" y="285"/>
                  <a:pt x="380" y="268"/>
                  <a:pt x="380" y="249"/>
                </a:cubicBezTo>
                <a:cubicBezTo>
                  <a:pt x="379" y="230"/>
                  <a:pt x="385" y="213"/>
                  <a:pt x="394" y="201"/>
                </a:cubicBezTo>
                <a:cubicBezTo>
                  <a:pt x="401" y="192"/>
                  <a:pt x="411" y="187"/>
                  <a:pt x="421" y="187"/>
                </a:cubicBezTo>
                <a:cubicBezTo>
                  <a:pt x="426" y="187"/>
                  <a:pt x="431" y="188"/>
                  <a:pt x="435" y="190"/>
                </a:cubicBezTo>
                <a:cubicBezTo>
                  <a:pt x="442" y="193"/>
                  <a:pt x="449" y="188"/>
                  <a:pt x="449" y="180"/>
                </a:cubicBezTo>
                <a:cubicBezTo>
                  <a:pt x="448" y="122"/>
                  <a:pt x="448" y="122"/>
                  <a:pt x="448" y="122"/>
                </a:cubicBezTo>
                <a:cubicBezTo>
                  <a:pt x="448" y="117"/>
                  <a:pt x="444" y="112"/>
                  <a:pt x="438" y="112"/>
                </a:cubicBezTo>
                <a:cubicBezTo>
                  <a:pt x="359" y="109"/>
                  <a:pt x="288" y="70"/>
                  <a:pt x="243" y="10"/>
                </a:cubicBezTo>
                <a:cubicBezTo>
                  <a:pt x="240" y="6"/>
                  <a:pt x="234" y="5"/>
                  <a:pt x="230" y="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1" y="60"/>
                  <a:pt x="139" y="61"/>
                  <a:pt x="136" y="60"/>
                </a:cubicBezTo>
                <a:cubicBezTo>
                  <a:pt x="134" y="59"/>
                  <a:pt x="133" y="59"/>
                  <a:pt x="132" y="57"/>
                </a:cubicBezTo>
                <a:cubicBezTo>
                  <a:pt x="128" y="51"/>
                  <a:pt x="125" y="46"/>
                  <a:pt x="128" y="39"/>
                </a:cubicBezTo>
                <a:cubicBezTo>
                  <a:pt x="130" y="35"/>
                  <a:pt x="133" y="32"/>
                  <a:pt x="135" y="28"/>
                </a:cubicBezTo>
                <a:cubicBezTo>
                  <a:pt x="140" y="17"/>
                  <a:pt x="134" y="4"/>
                  <a:pt x="122" y="2"/>
                </a:cubicBezTo>
                <a:cubicBezTo>
                  <a:pt x="109" y="0"/>
                  <a:pt x="95" y="4"/>
                  <a:pt x="84" y="11"/>
                </a:cubicBezTo>
                <a:cubicBezTo>
                  <a:pt x="73" y="18"/>
                  <a:pt x="63" y="27"/>
                  <a:pt x="58" y="39"/>
                </a:cubicBezTo>
                <a:cubicBezTo>
                  <a:pt x="54" y="52"/>
                  <a:pt x="62" y="63"/>
                  <a:pt x="75" y="63"/>
                </a:cubicBezTo>
                <a:cubicBezTo>
                  <a:pt x="79" y="63"/>
                  <a:pt x="83" y="63"/>
                  <a:pt x="88" y="63"/>
                </a:cubicBezTo>
                <a:cubicBezTo>
                  <a:pt x="95" y="64"/>
                  <a:pt x="98" y="69"/>
                  <a:pt x="102" y="75"/>
                </a:cubicBezTo>
                <a:cubicBezTo>
                  <a:pt x="103" y="77"/>
                  <a:pt x="103" y="78"/>
                  <a:pt x="102" y="80"/>
                </a:cubicBezTo>
                <a:cubicBezTo>
                  <a:pt x="102" y="82"/>
                  <a:pt x="100" y="84"/>
                  <a:pt x="98" y="86"/>
                </a:cubicBezTo>
                <a:cubicBezTo>
                  <a:pt x="7" y="140"/>
                  <a:pt x="7" y="140"/>
                  <a:pt x="7" y="140"/>
                </a:cubicBezTo>
                <a:cubicBezTo>
                  <a:pt x="2" y="143"/>
                  <a:pt x="0" y="149"/>
                  <a:pt x="4" y="154"/>
                </a:cubicBezTo>
                <a:cubicBezTo>
                  <a:pt x="98" y="296"/>
                  <a:pt x="259" y="389"/>
                  <a:pt x="441" y="391"/>
                </a:cubicBezTo>
                <a:cubicBezTo>
                  <a:pt x="447" y="391"/>
                  <a:pt x="451" y="387"/>
                  <a:pt x="451" y="381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08"/>
                  <a:pt x="443" y="304"/>
                  <a:pt x="436" y="307"/>
                </a:cubicBezTo>
                <a:cubicBezTo>
                  <a:pt x="432" y="308"/>
                  <a:pt x="427" y="309"/>
                  <a:pt x="423" y="309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76"/>
          <p:cNvSpPr/>
          <p:nvPr/>
        </p:nvSpPr>
        <p:spPr>
          <a:xfrm>
            <a:off x="3948112" y="960437"/>
            <a:ext cx="2365375" cy="1878012"/>
          </a:xfrm>
          <a:custGeom>
            <a:avLst/>
            <a:gdLst/>
            <a:ahLst/>
            <a:cxnLst/>
            <a:rect l="l" t="t" r="r" b="b"/>
            <a:pathLst>
              <a:path w="511" h="405" extrusionOk="0">
                <a:moveTo>
                  <a:pt x="83" y="286"/>
                </a:moveTo>
                <a:cubicBezTo>
                  <a:pt x="88" y="277"/>
                  <a:pt x="97" y="271"/>
                  <a:pt x="108" y="269"/>
                </a:cubicBezTo>
                <a:cubicBezTo>
                  <a:pt x="123" y="266"/>
                  <a:pt x="141" y="270"/>
                  <a:pt x="157" y="279"/>
                </a:cubicBezTo>
                <a:cubicBezTo>
                  <a:pt x="174" y="288"/>
                  <a:pt x="186" y="301"/>
                  <a:pt x="191" y="316"/>
                </a:cubicBezTo>
                <a:cubicBezTo>
                  <a:pt x="195" y="326"/>
                  <a:pt x="195" y="337"/>
                  <a:pt x="189" y="346"/>
                </a:cubicBezTo>
                <a:cubicBezTo>
                  <a:pt x="187" y="350"/>
                  <a:pt x="184" y="354"/>
                  <a:pt x="181" y="356"/>
                </a:cubicBezTo>
                <a:cubicBezTo>
                  <a:pt x="175" y="361"/>
                  <a:pt x="175" y="370"/>
                  <a:pt x="182" y="373"/>
                </a:cubicBezTo>
                <a:cubicBezTo>
                  <a:pt x="233" y="402"/>
                  <a:pt x="233" y="402"/>
                  <a:pt x="233" y="402"/>
                </a:cubicBezTo>
                <a:cubicBezTo>
                  <a:pt x="237" y="405"/>
                  <a:pt x="243" y="403"/>
                  <a:pt x="246" y="398"/>
                </a:cubicBezTo>
                <a:cubicBezTo>
                  <a:pt x="286" y="335"/>
                  <a:pt x="353" y="290"/>
                  <a:pt x="432" y="280"/>
                </a:cubicBezTo>
                <a:cubicBezTo>
                  <a:pt x="437" y="280"/>
                  <a:pt x="441" y="275"/>
                  <a:pt x="441" y="270"/>
                </a:cubicBezTo>
                <a:cubicBezTo>
                  <a:pt x="440" y="170"/>
                  <a:pt x="440" y="170"/>
                  <a:pt x="440" y="170"/>
                </a:cubicBezTo>
                <a:cubicBezTo>
                  <a:pt x="440" y="167"/>
                  <a:pt x="441" y="164"/>
                  <a:pt x="442" y="163"/>
                </a:cubicBezTo>
                <a:cubicBezTo>
                  <a:pt x="444" y="161"/>
                  <a:pt x="445" y="161"/>
                  <a:pt x="447" y="160"/>
                </a:cubicBezTo>
                <a:cubicBezTo>
                  <a:pt x="454" y="160"/>
                  <a:pt x="460" y="160"/>
                  <a:pt x="465" y="166"/>
                </a:cubicBezTo>
                <a:cubicBezTo>
                  <a:pt x="467" y="170"/>
                  <a:pt x="469" y="174"/>
                  <a:pt x="471" y="177"/>
                </a:cubicBezTo>
                <a:cubicBezTo>
                  <a:pt x="478" y="188"/>
                  <a:pt x="492" y="189"/>
                  <a:pt x="500" y="179"/>
                </a:cubicBezTo>
                <a:cubicBezTo>
                  <a:pt x="508" y="169"/>
                  <a:pt x="511" y="155"/>
                  <a:pt x="510" y="142"/>
                </a:cubicBezTo>
                <a:cubicBezTo>
                  <a:pt x="511" y="129"/>
                  <a:pt x="507" y="115"/>
                  <a:pt x="499" y="106"/>
                </a:cubicBezTo>
                <a:cubicBezTo>
                  <a:pt x="491" y="96"/>
                  <a:pt x="477" y="97"/>
                  <a:pt x="470" y="108"/>
                </a:cubicBezTo>
                <a:cubicBezTo>
                  <a:pt x="468" y="112"/>
                  <a:pt x="466" y="116"/>
                  <a:pt x="464" y="119"/>
                </a:cubicBezTo>
                <a:cubicBezTo>
                  <a:pt x="460" y="125"/>
                  <a:pt x="453" y="125"/>
                  <a:pt x="447" y="125"/>
                </a:cubicBezTo>
                <a:cubicBezTo>
                  <a:pt x="445" y="125"/>
                  <a:pt x="443" y="124"/>
                  <a:pt x="442" y="123"/>
                </a:cubicBezTo>
                <a:cubicBezTo>
                  <a:pt x="440" y="121"/>
                  <a:pt x="439" y="119"/>
                  <a:pt x="439" y="116"/>
                </a:cubicBezTo>
                <a:cubicBezTo>
                  <a:pt x="438" y="11"/>
                  <a:pt x="438" y="11"/>
                  <a:pt x="438" y="11"/>
                </a:cubicBezTo>
                <a:cubicBezTo>
                  <a:pt x="438" y="5"/>
                  <a:pt x="433" y="0"/>
                  <a:pt x="427" y="1"/>
                </a:cubicBezTo>
                <a:cubicBezTo>
                  <a:pt x="246" y="12"/>
                  <a:pt x="91" y="114"/>
                  <a:pt x="3" y="261"/>
                </a:cubicBezTo>
                <a:cubicBezTo>
                  <a:pt x="0" y="266"/>
                  <a:pt x="2" y="272"/>
                  <a:pt x="7" y="275"/>
                </a:cubicBezTo>
                <a:cubicBezTo>
                  <a:pt x="64" y="307"/>
                  <a:pt x="64" y="307"/>
                  <a:pt x="64" y="307"/>
                </a:cubicBezTo>
                <a:cubicBezTo>
                  <a:pt x="70" y="311"/>
                  <a:pt x="78" y="306"/>
                  <a:pt x="79" y="299"/>
                </a:cubicBezTo>
                <a:cubicBezTo>
                  <a:pt x="79" y="295"/>
                  <a:pt x="81" y="290"/>
                  <a:pt x="83" y="286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76"/>
          <p:cNvSpPr/>
          <p:nvPr/>
        </p:nvSpPr>
        <p:spPr>
          <a:xfrm>
            <a:off x="6069012" y="960437"/>
            <a:ext cx="2089150" cy="1812925"/>
          </a:xfrm>
          <a:custGeom>
            <a:avLst/>
            <a:gdLst/>
            <a:ahLst/>
            <a:cxnLst/>
            <a:rect l="l" t="t" r="r" b="b"/>
            <a:pathLst>
              <a:path w="451" h="391" extrusionOk="0">
                <a:moveTo>
                  <a:pt x="28" y="81"/>
                </a:moveTo>
                <a:cubicBezTo>
                  <a:pt x="38" y="81"/>
                  <a:pt x="48" y="86"/>
                  <a:pt x="55" y="94"/>
                </a:cubicBezTo>
                <a:cubicBezTo>
                  <a:pt x="66" y="106"/>
                  <a:pt x="71" y="123"/>
                  <a:pt x="71" y="142"/>
                </a:cubicBezTo>
                <a:cubicBezTo>
                  <a:pt x="72" y="161"/>
                  <a:pt x="66" y="178"/>
                  <a:pt x="57" y="190"/>
                </a:cubicBezTo>
                <a:cubicBezTo>
                  <a:pt x="50" y="198"/>
                  <a:pt x="40" y="203"/>
                  <a:pt x="30" y="203"/>
                </a:cubicBezTo>
                <a:cubicBezTo>
                  <a:pt x="25" y="204"/>
                  <a:pt x="20" y="203"/>
                  <a:pt x="16" y="201"/>
                </a:cubicBezTo>
                <a:cubicBezTo>
                  <a:pt x="9" y="198"/>
                  <a:pt x="2" y="203"/>
                  <a:pt x="2" y="210"/>
                </a:cubicBezTo>
                <a:cubicBezTo>
                  <a:pt x="3" y="269"/>
                  <a:pt x="3" y="269"/>
                  <a:pt x="3" y="269"/>
                </a:cubicBezTo>
                <a:cubicBezTo>
                  <a:pt x="3" y="274"/>
                  <a:pt x="7" y="279"/>
                  <a:pt x="13" y="279"/>
                </a:cubicBezTo>
                <a:cubicBezTo>
                  <a:pt x="92" y="281"/>
                  <a:pt x="163" y="321"/>
                  <a:pt x="208" y="381"/>
                </a:cubicBezTo>
                <a:cubicBezTo>
                  <a:pt x="211" y="385"/>
                  <a:pt x="217" y="386"/>
                  <a:pt x="221" y="383"/>
                </a:cubicBezTo>
                <a:cubicBezTo>
                  <a:pt x="308" y="332"/>
                  <a:pt x="308" y="332"/>
                  <a:pt x="308" y="332"/>
                </a:cubicBezTo>
                <a:cubicBezTo>
                  <a:pt x="310" y="331"/>
                  <a:pt x="312" y="330"/>
                  <a:pt x="315" y="331"/>
                </a:cubicBezTo>
                <a:cubicBezTo>
                  <a:pt x="316" y="331"/>
                  <a:pt x="318" y="332"/>
                  <a:pt x="319" y="334"/>
                </a:cubicBezTo>
                <a:cubicBezTo>
                  <a:pt x="323" y="339"/>
                  <a:pt x="326" y="345"/>
                  <a:pt x="323" y="352"/>
                </a:cubicBezTo>
                <a:cubicBezTo>
                  <a:pt x="321" y="356"/>
                  <a:pt x="318" y="359"/>
                  <a:pt x="316" y="363"/>
                </a:cubicBezTo>
                <a:cubicBezTo>
                  <a:pt x="311" y="374"/>
                  <a:pt x="317" y="387"/>
                  <a:pt x="329" y="389"/>
                </a:cubicBezTo>
                <a:cubicBezTo>
                  <a:pt x="342" y="391"/>
                  <a:pt x="356" y="386"/>
                  <a:pt x="367" y="379"/>
                </a:cubicBezTo>
                <a:cubicBezTo>
                  <a:pt x="378" y="373"/>
                  <a:pt x="388" y="363"/>
                  <a:pt x="393" y="351"/>
                </a:cubicBezTo>
                <a:cubicBezTo>
                  <a:pt x="397" y="339"/>
                  <a:pt x="389" y="328"/>
                  <a:pt x="376" y="328"/>
                </a:cubicBezTo>
                <a:cubicBezTo>
                  <a:pt x="372" y="327"/>
                  <a:pt x="368" y="328"/>
                  <a:pt x="363" y="328"/>
                </a:cubicBezTo>
                <a:cubicBezTo>
                  <a:pt x="356" y="327"/>
                  <a:pt x="353" y="322"/>
                  <a:pt x="349" y="316"/>
                </a:cubicBezTo>
                <a:cubicBezTo>
                  <a:pt x="348" y="314"/>
                  <a:pt x="348" y="312"/>
                  <a:pt x="349" y="311"/>
                </a:cubicBezTo>
                <a:cubicBezTo>
                  <a:pt x="349" y="308"/>
                  <a:pt x="351" y="306"/>
                  <a:pt x="353" y="305"/>
                </a:cubicBezTo>
                <a:cubicBezTo>
                  <a:pt x="444" y="251"/>
                  <a:pt x="444" y="251"/>
                  <a:pt x="444" y="251"/>
                </a:cubicBezTo>
                <a:cubicBezTo>
                  <a:pt x="449" y="248"/>
                  <a:pt x="451" y="241"/>
                  <a:pt x="447" y="237"/>
                </a:cubicBezTo>
                <a:cubicBezTo>
                  <a:pt x="353" y="95"/>
                  <a:pt x="192" y="2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1" y="75"/>
                  <a:pt x="1" y="75"/>
                  <a:pt x="1" y="75"/>
                </a:cubicBezTo>
                <a:cubicBezTo>
                  <a:pt x="1" y="83"/>
                  <a:pt x="8" y="87"/>
                  <a:pt x="15" y="84"/>
                </a:cubicBezTo>
                <a:cubicBezTo>
                  <a:pt x="19" y="82"/>
                  <a:pt x="24" y="81"/>
                  <a:pt x="28" y="81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76"/>
          <p:cNvSpPr/>
          <p:nvPr/>
        </p:nvSpPr>
        <p:spPr>
          <a:xfrm>
            <a:off x="7115175" y="2189162"/>
            <a:ext cx="1444625" cy="2392362"/>
          </a:xfrm>
          <a:custGeom>
            <a:avLst/>
            <a:gdLst/>
            <a:ahLst/>
            <a:cxnLst/>
            <a:rect l="l" t="t" r="r" b="b"/>
            <a:pathLst>
              <a:path w="312" h="516" extrusionOk="0">
                <a:moveTo>
                  <a:pt x="181" y="63"/>
                </a:moveTo>
                <a:cubicBezTo>
                  <a:pt x="186" y="72"/>
                  <a:pt x="187" y="83"/>
                  <a:pt x="184" y="93"/>
                </a:cubicBezTo>
                <a:cubicBezTo>
                  <a:pt x="178" y="108"/>
                  <a:pt x="166" y="121"/>
                  <a:pt x="150" y="130"/>
                </a:cubicBezTo>
                <a:cubicBezTo>
                  <a:pt x="134" y="140"/>
                  <a:pt x="117" y="144"/>
                  <a:pt x="101" y="142"/>
                </a:cubicBezTo>
                <a:cubicBezTo>
                  <a:pt x="90" y="140"/>
                  <a:pt x="81" y="134"/>
                  <a:pt x="76" y="125"/>
                </a:cubicBezTo>
                <a:cubicBezTo>
                  <a:pt x="74" y="121"/>
                  <a:pt x="72" y="117"/>
                  <a:pt x="72" y="113"/>
                </a:cubicBezTo>
                <a:cubicBezTo>
                  <a:pt x="71" y="105"/>
                  <a:pt x="63" y="101"/>
                  <a:pt x="56" y="105"/>
                </a:cubicBezTo>
                <a:cubicBezTo>
                  <a:pt x="6" y="135"/>
                  <a:pt x="6" y="135"/>
                  <a:pt x="6" y="135"/>
                </a:cubicBezTo>
                <a:cubicBezTo>
                  <a:pt x="1" y="137"/>
                  <a:pt x="0" y="143"/>
                  <a:pt x="2" y="148"/>
                </a:cubicBezTo>
                <a:cubicBezTo>
                  <a:pt x="21" y="183"/>
                  <a:pt x="32" y="223"/>
                  <a:pt x="32" y="265"/>
                </a:cubicBezTo>
                <a:cubicBezTo>
                  <a:pt x="33" y="302"/>
                  <a:pt x="25" y="337"/>
                  <a:pt x="12" y="368"/>
                </a:cubicBezTo>
                <a:cubicBezTo>
                  <a:pt x="10" y="373"/>
                  <a:pt x="11" y="379"/>
                  <a:pt x="16" y="381"/>
                </a:cubicBezTo>
                <a:cubicBezTo>
                  <a:pt x="104" y="430"/>
                  <a:pt x="104" y="430"/>
                  <a:pt x="104" y="430"/>
                </a:cubicBezTo>
                <a:cubicBezTo>
                  <a:pt x="106" y="432"/>
                  <a:pt x="108" y="434"/>
                  <a:pt x="108" y="436"/>
                </a:cubicBezTo>
                <a:cubicBezTo>
                  <a:pt x="109" y="438"/>
                  <a:pt x="109" y="439"/>
                  <a:pt x="108" y="441"/>
                </a:cubicBezTo>
                <a:cubicBezTo>
                  <a:pt x="105" y="447"/>
                  <a:pt x="102" y="453"/>
                  <a:pt x="94" y="453"/>
                </a:cubicBezTo>
                <a:cubicBezTo>
                  <a:pt x="90" y="454"/>
                  <a:pt x="86" y="453"/>
                  <a:pt x="82" y="453"/>
                </a:cubicBezTo>
                <a:cubicBezTo>
                  <a:pt x="69" y="454"/>
                  <a:pt x="61" y="466"/>
                  <a:pt x="65" y="478"/>
                </a:cubicBezTo>
                <a:cubicBezTo>
                  <a:pt x="70" y="489"/>
                  <a:pt x="81" y="499"/>
                  <a:pt x="92" y="505"/>
                </a:cubicBezTo>
                <a:cubicBezTo>
                  <a:pt x="103" y="512"/>
                  <a:pt x="117" y="516"/>
                  <a:pt x="130" y="514"/>
                </a:cubicBezTo>
                <a:cubicBezTo>
                  <a:pt x="142" y="511"/>
                  <a:pt x="148" y="499"/>
                  <a:pt x="142" y="487"/>
                </a:cubicBezTo>
                <a:cubicBezTo>
                  <a:pt x="140" y="484"/>
                  <a:pt x="137" y="480"/>
                  <a:pt x="135" y="477"/>
                </a:cubicBezTo>
                <a:cubicBezTo>
                  <a:pt x="132" y="470"/>
                  <a:pt x="135" y="464"/>
                  <a:pt x="139" y="458"/>
                </a:cubicBezTo>
                <a:cubicBezTo>
                  <a:pt x="140" y="457"/>
                  <a:pt x="141" y="456"/>
                  <a:pt x="143" y="455"/>
                </a:cubicBezTo>
                <a:cubicBezTo>
                  <a:pt x="145" y="455"/>
                  <a:pt x="148" y="455"/>
                  <a:pt x="150" y="456"/>
                </a:cubicBezTo>
                <a:cubicBezTo>
                  <a:pt x="242" y="508"/>
                  <a:pt x="242" y="508"/>
                  <a:pt x="242" y="508"/>
                </a:cubicBezTo>
                <a:cubicBezTo>
                  <a:pt x="247" y="511"/>
                  <a:pt x="254" y="509"/>
                  <a:pt x="256" y="504"/>
                </a:cubicBezTo>
                <a:cubicBezTo>
                  <a:pt x="292" y="431"/>
                  <a:pt x="312" y="349"/>
                  <a:pt x="311" y="262"/>
                </a:cubicBezTo>
                <a:cubicBezTo>
                  <a:pt x="310" y="169"/>
                  <a:pt x="286" y="82"/>
                  <a:pt x="243" y="6"/>
                </a:cubicBezTo>
                <a:cubicBezTo>
                  <a:pt x="240" y="1"/>
                  <a:pt x="234" y="0"/>
                  <a:pt x="229" y="3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66" y="40"/>
                  <a:pt x="166" y="49"/>
                  <a:pt x="172" y="53"/>
                </a:cubicBezTo>
                <a:cubicBezTo>
                  <a:pt x="176" y="56"/>
                  <a:pt x="179" y="59"/>
                  <a:pt x="181" y="63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76"/>
          <p:cNvSpPr/>
          <p:nvPr/>
        </p:nvSpPr>
        <p:spPr>
          <a:xfrm>
            <a:off x="5861050" y="4025900"/>
            <a:ext cx="2365375" cy="1873250"/>
          </a:xfrm>
          <a:custGeom>
            <a:avLst/>
            <a:gdLst/>
            <a:ahLst/>
            <a:cxnLst/>
            <a:rect l="l" t="t" r="r" b="b"/>
            <a:pathLst>
              <a:path w="511" h="404" extrusionOk="0">
                <a:moveTo>
                  <a:pt x="428" y="119"/>
                </a:moveTo>
                <a:cubicBezTo>
                  <a:pt x="423" y="128"/>
                  <a:pt x="414" y="134"/>
                  <a:pt x="403" y="136"/>
                </a:cubicBezTo>
                <a:cubicBezTo>
                  <a:pt x="388" y="139"/>
                  <a:pt x="370" y="135"/>
                  <a:pt x="354" y="125"/>
                </a:cubicBezTo>
                <a:cubicBezTo>
                  <a:pt x="337" y="116"/>
                  <a:pt x="325" y="103"/>
                  <a:pt x="320" y="89"/>
                </a:cubicBezTo>
                <a:cubicBezTo>
                  <a:pt x="316" y="79"/>
                  <a:pt x="316" y="68"/>
                  <a:pt x="322" y="59"/>
                </a:cubicBezTo>
                <a:cubicBezTo>
                  <a:pt x="324" y="55"/>
                  <a:pt x="327" y="51"/>
                  <a:pt x="330" y="48"/>
                </a:cubicBezTo>
                <a:cubicBezTo>
                  <a:pt x="336" y="44"/>
                  <a:pt x="336" y="35"/>
                  <a:pt x="329" y="31"/>
                </a:cubicBezTo>
                <a:cubicBezTo>
                  <a:pt x="278" y="3"/>
                  <a:pt x="278" y="3"/>
                  <a:pt x="278" y="3"/>
                </a:cubicBezTo>
                <a:cubicBezTo>
                  <a:pt x="274" y="0"/>
                  <a:pt x="268" y="2"/>
                  <a:pt x="265" y="6"/>
                </a:cubicBezTo>
                <a:cubicBezTo>
                  <a:pt x="225" y="70"/>
                  <a:pt x="157" y="115"/>
                  <a:pt x="79" y="124"/>
                </a:cubicBezTo>
                <a:cubicBezTo>
                  <a:pt x="74" y="125"/>
                  <a:pt x="70" y="129"/>
                  <a:pt x="70" y="135"/>
                </a:cubicBezTo>
                <a:cubicBezTo>
                  <a:pt x="71" y="235"/>
                  <a:pt x="71" y="235"/>
                  <a:pt x="71" y="235"/>
                </a:cubicBezTo>
                <a:cubicBezTo>
                  <a:pt x="71" y="238"/>
                  <a:pt x="70" y="240"/>
                  <a:pt x="69" y="242"/>
                </a:cubicBezTo>
                <a:cubicBezTo>
                  <a:pt x="67" y="243"/>
                  <a:pt x="66" y="244"/>
                  <a:pt x="64" y="244"/>
                </a:cubicBezTo>
                <a:cubicBezTo>
                  <a:pt x="57" y="245"/>
                  <a:pt x="51" y="245"/>
                  <a:pt x="46" y="238"/>
                </a:cubicBezTo>
                <a:cubicBezTo>
                  <a:pt x="44" y="235"/>
                  <a:pt x="42" y="231"/>
                  <a:pt x="40" y="228"/>
                </a:cubicBezTo>
                <a:cubicBezTo>
                  <a:pt x="33" y="217"/>
                  <a:pt x="19" y="216"/>
                  <a:pt x="11" y="226"/>
                </a:cubicBezTo>
                <a:cubicBezTo>
                  <a:pt x="3" y="236"/>
                  <a:pt x="0" y="250"/>
                  <a:pt x="1" y="263"/>
                </a:cubicBezTo>
                <a:cubicBezTo>
                  <a:pt x="0" y="276"/>
                  <a:pt x="4" y="290"/>
                  <a:pt x="12" y="299"/>
                </a:cubicBezTo>
                <a:cubicBezTo>
                  <a:pt x="20" y="309"/>
                  <a:pt x="34" y="308"/>
                  <a:pt x="41" y="297"/>
                </a:cubicBezTo>
                <a:cubicBezTo>
                  <a:pt x="43" y="293"/>
                  <a:pt x="45" y="289"/>
                  <a:pt x="47" y="286"/>
                </a:cubicBezTo>
                <a:cubicBezTo>
                  <a:pt x="51" y="279"/>
                  <a:pt x="58" y="279"/>
                  <a:pt x="64" y="279"/>
                </a:cubicBezTo>
                <a:cubicBezTo>
                  <a:pt x="66" y="279"/>
                  <a:pt x="68" y="280"/>
                  <a:pt x="69" y="281"/>
                </a:cubicBezTo>
                <a:cubicBezTo>
                  <a:pt x="71" y="283"/>
                  <a:pt x="72" y="286"/>
                  <a:pt x="72" y="288"/>
                </a:cubicBezTo>
                <a:cubicBezTo>
                  <a:pt x="73" y="394"/>
                  <a:pt x="73" y="394"/>
                  <a:pt x="73" y="394"/>
                </a:cubicBezTo>
                <a:cubicBezTo>
                  <a:pt x="73" y="400"/>
                  <a:pt x="78" y="404"/>
                  <a:pt x="84" y="404"/>
                </a:cubicBezTo>
                <a:cubicBezTo>
                  <a:pt x="265" y="392"/>
                  <a:pt x="420" y="291"/>
                  <a:pt x="508" y="144"/>
                </a:cubicBezTo>
                <a:cubicBezTo>
                  <a:pt x="511" y="139"/>
                  <a:pt x="509" y="133"/>
                  <a:pt x="504" y="130"/>
                </a:cubicBezTo>
                <a:cubicBezTo>
                  <a:pt x="447" y="98"/>
                  <a:pt x="447" y="98"/>
                  <a:pt x="447" y="98"/>
                </a:cubicBezTo>
                <a:cubicBezTo>
                  <a:pt x="441" y="94"/>
                  <a:pt x="433" y="98"/>
                  <a:pt x="432" y="106"/>
                </a:cubicBezTo>
                <a:cubicBezTo>
                  <a:pt x="432" y="110"/>
                  <a:pt x="430" y="115"/>
                  <a:pt x="428" y="119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76"/>
          <p:cNvSpPr/>
          <p:nvPr/>
        </p:nvSpPr>
        <p:spPr>
          <a:xfrm>
            <a:off x="4786312" y="4743450"/>
            <a:ext cx="722312" cy="482600"/>
          </a:xfrm>
          <a:custGeom>
            <a:avLst/>
            <a:gdLst/>
            <a:ahLst/>
            <a:cxnLst/>
            <a:rect l="l" t="t" r="r" b="b"/>
            <a:pathLst>
              <a:path w="156" h="104" extrusionOk="0">
                <a:moveTo>
                  <a:pt x="124" y="10"/>
                </a:moveTo>
                <a:cubicBezTo>
                  <a:pt x="138" y="46"/>
                  <a:pt x="138" y="46"/>
                  <a:pt x="138" y="46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11" y="46"/>
                  <a:pt x="81" y="21"/>
                  <a:pt x="79" y="21"/>
                </a:cubicBezTo>
                <a:cubicBezTo>
                  <a:pt x="77" y="21"/>
                  <a:pt x="68" y="24"/>
                  <a:pt x="67" y="24"/>
                </a:cubicBezTo>
                <a:cubicBezTo>
                  <a:pt x="67" y="24"/>
                  <a:pt x="61" y="26"/>
                  <a:pt x="56" y="26"/>
                </a:cubicBezTo>
                <a:cubicBezTo>
                  <a:pt x="54" y="26"/>
                  <a:pt x="52" y="25"/>
                  <a:pt x="51" y="25"/>
                </a:cubicBezTo>
                <a:cubicBezTo>
                  <a:pt x="50" y="24"/>
                  <a:pt x="49" y="23"/>
                  <a:pt x="49" y="22"/>
                </a:cubicBezTo>
                <a:cubicBezTo>
                  <a:pt x="50" y="20"/>
                  <a:pt x="52" y="18"/>
                  <a:pt x="53" y="18"/>
                </a:cubicBezTo>
                <a:cubicBezTo>
                  <a:pt x="61" y="14"/>
                  <a:pt x="81" y="6"/>
                  <a:pt x="83" y="6"/>
                </a:cubicBezTo>
                <a:cubicBezTo>
                  <a:pt x="83" y="6"/>
                  <a:pt x="83" y="6"/>
                  <a:pt x="84" y="6"/>
                </a:cubicBezTo>
                <a:cubicBezTo>
                  <a:pt x="89" y="6"/>
                  <a:pt x="120" y="10"/>
                  <a:pt x="124" y="10"/>
                </a:cubicBezTo>
                <a:close/>
                <a:moveTo>
                  <a:pt x="137" y="0"/>
                </a:moveTo>
                <a:cubicBezTo>
                  <a:pt x="136" y="0"/>
                  <a:pt x="136" y="0"/>
                  <a:pt x="135" y="1"/>
                </a:cubicBezTo>
                <a:cubicBezTo>
                  <a:pt x="129" y="3"/>
                  <a:pt x="129" y="3"/>
                  <a:pt x="129" y="3"/>
                </a:cubicBezTo>
                <a:cubicBezTo>
                  <a:pt x="128" y="3"/>
                  <a:pt x="127" y="4"/>
                  <a:pt x="127" y="5"/>
                </a:cubicBezTo>
                <a:cubicBezTo>
                  <a:pt x="126" y="6"/>
                  <a:pt x="126" y="7"/>
                  <a:pt x="127" y="8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8"/>
                  <a:pt x="145" y="49"/>
                  <a:pt x="147" y="48"/>
                </a:cubicBezTo>
                <a:cubicBezTo>
                  <a:pt x="153" y="46"/>
                  <a:pt x="153" y="46"/>
                  <a:pt x="153" y="46"/>
                </a:cubicBezTo>
                <a:cubicBezTo>
                  <a:pt x="154" y="46"/>
                  <a:pt x="155" y="45"/>
                  <a:pt x="155" y="44"/>
                </a:cubicBezTo>
                <a:cubicBezTo>
                  <a:pt x="156" y="43"/>
                  <a:pt x="156" y="42"/>
                  <a:pt x="155" y="41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1"/>
                  <a:pt x="138" y="0"/>
                  <a:pt x="137" y="0"/>
                </a:cubicBezTo>
                <a:close/>
                <a:moveTo>
                  <a:pt x="0" y="52"/>
                </a:moveTo>
                <a:cubicBezTo>
                  <a:pt x="0" y="53"/>
                  <a:pt x="0" y="54"/>
                  <a:pt x="1" y="55"/>
                </a:cubicBezTo>
                <a:cubicBezTo>
                  <a:pt x="1" y="56"/>
                  <a:pt x="2" y="57"/>
                  <a:pt x="4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2" y="57"/>
                  <a:pt x="14" y="56"/>
                  <a:pt x="14" y="53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0"/>
                  <a:pt x="17" y="9"/>
                  <a:pt x="17" y="8"/>
                </a:cubicBezTo>
                <a:cubicBezTo>
                  <a:pt x="16" y="7"/>
                  <a:pt x="15" y="7"/>
                  <a:pt x="14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3" y="8"/>
                  <a:pt x="3" y="10"/>
                </a:cubicBezTo>
                <a:lnTo>
                  <a:pt x="0" y="52"/>
                </a:lnTo>
                <a:close/>
                <a:moveTo>
                  <a:pt x="64" y="90"/>
                </a:moveTo>
                <a:cubicBezTo>
                  <a:pt x="64" y="89"/>
                  <a:pt x="63" y="88"/>
                  <a:pt x="61" y="86"/>
                </a:cubicBezTo>
                <a:cubicBezTo>
                  <a:pt x="59" y="84"/>
                  <a:pt x="56" y="85"/>
                  <a:pt x="54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50" y="92"/>
                  <a:pt x="50" y="92"/>
                  <a:pt x="50" y="92"/>
                </a:cubicBezTo>
                <a:cubicBezTo>
                  <a:pt x="48" y="95"/>
                  <a:pt x="48" y="95"/>
                  <a:pt x="48" y="95"/>
                </a:cubicBezTo>
                <a:cubicBezTo>
                  <a:pt x="44" y="99"/>
                  <a:pt x="48" y="102"/>
                  <a:pt x="49" y="103"/>
                </a:cubicBezTo>
                <a:cubicBezTo>
                  <a:pt x="50" y="104"/>
                  <a:pt x="51" y="104"/>
                  <a:pt x="52" y="104"/>
                </a:cubicBezTo>
                <a:cubicBezTo>
                  <a:pt x="54" y="104"/>
                  <a:pt x="55" y="104"/>
                  <a:pt x="57" y="102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2" y="95"/>
                  <a:pt x="62" y="95"/>
                  <a:pt x="62" y="95"/>
                </a:cubicBezTo>
                <a:cubicBezTo>
                  <a:pt x="64" y="93"/>
                  <a:pt x="64" y="92"/>
                  <a:pt x="64" y="90"/>
                </a:cubicBezTo>
                <a:close/>
                <a:moveTo>
                  <a:pt x="33" y="88"/>
                </a:moveTo>
                <a:cubicBezTo>
                  <a:pt x="31" y="90"/>
                  <a:pt x="32" y="93"/>
                  <a:pt x="35" y="95"/>
                </a:cubicBezTo>
                <a:cubicBezTo>
                  <a:pt x="38" y="98"/>
                  <a:pt x="41" y="97"/>
                  <a:pt x="43" y="94"/>
                </a:cubicBezTo>
                <a:cubicBezTo>
                  <a:pt x="51" y="85"/>
                  <a:pt x="51" y="85"/>
                  <a:pt x="51" y="85"/>
                </a:cubicBezTo>
                <a:cubicBezTo>
                  <a:pt x="54" y="81"/>
                  <a:pt x="51" y="78"/>
                  <a:pt x="50" y="77"/>
                </a:cubicBezTo>
                <a:cubicBezTo>
                  <a:pt x="47" y="75"/>
                  <a:pt x="44" y="75"/>
                  <a:pt x="42" y="78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4"/>
                  <a:pt x="37" y="84"/>
                  <a:pt x="37" y="84"/>
                </a:cubicBezTo>
                <a:lnTo>
                  <a:pt x="33" y="88"/>
                </a:lnTo>
                <a:close/>
                <a:moveTo>
                  <a:pt x="23" y="77"/>
                </a:moveTo>
                <a:cubicBezTo>
                  <a:pt x="22" y="79"/>
                  <a:pt x="21" y="80"/>
                  <a:pt x="21" y="82"/>
                </a:cubicBezTo>
                <a:cubicBezTo>
                  <a:pt x="22" y="83"/>
                  <a:pt x="22" y="84"/>
                  <a:pt x="24" y="85"/>
                </a:cubicBezTo>
                <a:cubicBezTo>
                  <a:pt x="26" y="88"/>
                  <a:pt x="29" y="87"/>
                  <a:pt x="32" y="84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3"/>
                  <a:pt x="42" y="72"/>
                  <a:pt x="41" y="70"/>
                </a:cubicBezTo>
                <a:cubicBezTo>
                  <a:pt x="41" y="69"/>
                  <a:pt x="40" y="67"/>
                  <a:pt x="39" y="66"/>
                </a:cubicBezTo>
                <a:cubicBezTo>
                  <a:pt x="36" y="64"/>
                  <a:pt x="33" y="64"/>
                  <a:pt x="31" y="67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6" y="73"/>
                  <a:pt x="26" y="73"/>
                  <a:pt x="26" y="73"/>
                </a:cubicBezTo>
                <a:lnTo>
                  <a:pt x="23" y="77"/>
                </a:lnTo>
                <a:close/>
                <a:moveTo>
                  <a:pt x="21" y="74"/>
                </a:moveTo>
                <a:cubicBezTo>
                  <a:pt x="29" y="64"/>
                  <a:pt x="29" y="64"/>
                  <a:pt x="29" y="64"/>
                </a:cubicBezTo>
                <a:cubicBezTo>
                  <a:pt x="33" y="60"/>
                  <a:pt x="29" y="56"/>
                  <a:pt x="28" y="56"/>
                </a:cubicBezTo>
                <a:cubicBezTo>
                  <a:pt x="25" y="53"/>
                  <a:pt x="23" y="54"/>
                  <a:pt x="20" y="57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6"/>
                  <a:pt x="11" y="68"/>
                  <a:pt x="12" y="69"/>
                </a:cubicBezTo>
                <a:cubicBezTo>
                  <a:pt x="12" y="71"/>
                  <a:pt x="13" y="72"/>
                  <a:pt x="13" y="73"/>
                </a:cubicBezTo>
                <a:cubicBezTo>
                  <a:pt x="15" y="74"/>
                  <a:pt x="16" y="75"/>
                  <a:pt x="18" y="75"/>
                </a:cubicBezTo>
                <a:cubicBezTo>
                  <a:pt x="19" y="75"/>
                  <a:pt x="20" y="74"/>
                  <a:pt x="21" y="74"/>
                </a:cubicBezTo>
                <a:close/>
                <a:moveTo>
                  <a:pt x="118" y="65"/>
                </a:moveTo>
                <a:cubicBezTo>
                  <a:pt x="120" y="63"/>
                  <a:pt x="121" y="60"/>
                  <a:pt x="117" y="57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00" y="41"/>
                  <a:pt x="82" y="27"/>
                  <a:pt x="78" y="24"/>
                </a:cubicBezTo>
                <a:cubicBezTo>
                  <a:pt x="77" y="25"/>
                  <a:pt x="72" y="26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2" y="30"/>
                  <a:pt x="56" y="30"/>
                </a:cubicBezTo>
                <a:cubicBezTo>
                  <a:pt x="53" y="30"/>
                  <a:pt x="51" y="29"/>
                  <a:pt x="49" y="28"/>
                </a:cubicBezTo>
                <a:cubicBezTo>
                  <a:pt x="46" y="26"/>
                  <a:pt x="46" y="23"/>
                  <a:pt x="46" y="22"/>
                </a:cubicBezTo>
                <a:cubicBezTo>
                  <a:pt x="46" y="19"/>
                  <a:pt x="49" y="16"/>
                  <a:pt x="51" y="15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54"/>
                  <a:pt x="18" y="54"/>
                  <a:pt x="18" y="54"/>
                </a:cubicBezTo>
                <a:cubicBezTo>
                  <a:pt x="20" y="51"/>
                  <a:pt x="23" y="50"/>
                  <a:pt x="25" y="50"/>
                </a:cubicBezTo>
                <a:cubicBezTo>
                  <a:pt x="27" y="50"/>
                  <a:pt x="29" y="51"/>
                  <a:pt x="30" y="53"/>
                </a:cubicBezTo>
                <a:cubicBezTo>
                  <a:pt x="33" y="55"/>
                  <a:pt x="35" y="58"/>
                  <a:pt x="34" y="61"/>
                </a:cubicBezTo>
                <a:cubicBezTo>
                  <a:pt x="37" y="61"/>
                  <a:pt x="39" y="62"/>
                  <a:pt x="41" y="64"/>
                </a:cubicBezTo>
                <a:cubicBezTo>
                  <a:pt x="44" y="66"/>
                  <a:pt x="45" y="69"/>
                  <a:pt x="45" y="72"/>
                </a:cubicBezTo>
                <a:cubicBezTo>
                  <a:pt x="47" y="72"/>
                  <a:pt x="50" y="72"/>
                  <a:pt x="52" y="74"/>
                </a:cubicBezTo>
                <a:cubicBezTo>
                  <a:pt x="54" y="76"/>
                  <a:pt x="56" y="79"/>
                  <a:pt x="56" y="82"/>
                </a:cubicBezTo>
                <a:cubicBezTo>
                  <a:pt x="58" y="81"/>
                  <a:pt x="61" y="82"/>
                  <a:pt x="64" y="84"/>
                </a:cubicBezTo>
                <a:cubicBezTo>
                  <a:pt x="67" y="86"/>
                  <a:pt x="68" y="90"/>
                  <a:pt x="67" y="94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6"/>
                  <a:pt x="70" y="96"/>
                  <a:pt x="70" y="97"/>
                </a:cubicBezTo>
                <a:cubicBezTo>
                  <a:pt x="70" y="97"/>
                  <a:pt x="70" y="97"/>
                  <a:pt x="70" y="97"/>
                </a:cubicBezTo>
                <a:cubicBezTo>
                  <a:pt x="71" y="97"/>
                  <a:pt x="72" y="98"/>
                  <a:pt x="73" y="98"/>
                </a:cubicBezTo>
                <a:cubicBezTo>
                  <a:pt x="75" y="98"/>
                  <a:pt x="77" y="96"/>
                  <a:pt x="77" y="95"/>
                </a:cubicBezTo>
                <a:cubicBezTo>
                  <a:pt x="79" y="93"/>
                  <a:pt x="80" y="92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65" y="78"/>
                  <a:pt x="65" y="78"/>
                  <a:pt x="65" y="78"/>
                </a:cubicBezTo>
                <a:cubicBezTo>
                  <a:pt x="64" y="78"/>
                  <a:pt x="64" y="77"/>
                  <a:pt x="64" y="76"/>
                </a:cubicBezTo>
                <a:cubicBezTo>
                  <a:pt x="64" y="76"/>
                  <a:pt x="64" y="75"/>
                  <a:pt x="64" y="75"/>
                </a:cubicBezTo>
                <a:cubicBezTo>
                  <a:pt x="65" y="74"/>
                  <a:pt x="67" y="74"/>
                  <a:pt x="67" y="75"/>
                </a:cubicBezTo>
                <a:cubicBezTo>
                  <a:pt x="85" y="89"/>
                  <a:pt x="85" y="89"/>
                  <a:pt x="85" y="89"/>
                </a:cubicBezTo>
                <a:cubicBezTo>
                  <a:pt x="86" y="90"/>
                  <a:pt x="87" y="90"/>
                  <a:pt x="88" y="90"/>
                </a:cubicBezTo>
                <a:cubicBezTo>
                  <a:pt x="89" y="90"/>
                  <a:pt x="91" y="89"/>
                  <a:pt x="92" y="88"/>
                </a:cubicBezTo>
                <a:cubicBezTo>
                  <a:pt x="93" y="86"/>
                  <a:pt x="94" y="85"/>
                  <a:pt x="94" y="83"/>
                </a:cubicBezTo>
                <a:cubicBezTo>
                  <a:pt x="94" y="82"/>
                  <a:pt x="93" y="81"/>
                  <a:pt x="91" y="79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0" y="70"/>
                  <a:pt x="80" y="70"/>
                  <a:pt x="80" y="70"/>
                </a:cubicBezTo>
                <a:cubicBezTo>
                  <a:pt x="79" y="69"/>
                  <a:pt x="79" y="69"/>
                  <a:pt x="79" y="68"/>
                </a:cubicBezTo>
                <a:cubicBezTo>
                  <a:pt x="79" y="68"/>
                  <a:pt x="79" y="67"/>
                  <a:pt x="79" y="67"/>
                </a:cubicBezTo>
                <a:cubicBezTo>
                  <a:pt x="80" y="66"/>
                  <a:pt x="81" y="66"/>
                  <a:pt x="82" y="67"/>
                </a:cubicBezTo>
                <a:cubicBezTo>
                  <a:pt x="98" y="79"/>
                  <a:pt x="98" y="79"/>
                  <a:pt x="98" y="79"/>
                </a:cubicBezTo>
                <a:cubicBezTo>
                  <a:pt x="99" y="80"/>
                  <a:pt x="100" y="81"/>
                  <a:pt x="102" y="81"/>
                </a:cubicBezTo>
                <a:cubicBezTo>
                  <a:pt x="103" y="81"/>
                  <a:pt x="105" y="80"/>
                  <a:pt x="107" y="78"/>
                </a:cubicBezTo>
                <a:cubicBezTo>
                  <a:pt x="108" y="76"/>
                  <a:pt x="109" y="75"/>
                  <a:pt x="108" y="74"/>
                </a:cubicBezTo>
                <a:cubicBezTo>
                  <a:pt x="108" y="72"/>
                  <a:pt x="107" y="71"/>
                  <a:pt x="106" y="70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58"/>
                  <a:pt x="92" y="57"/>
                  <a:pt x="93" y="56"/>
                </a:cubicBezTo>
                <a:cubicBezTo>
                  <a:pt x="93" y="55"/>
                  <a:pt x="95" y="55"/>
                  <a:pt x="96" y="5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12" y="69"/>
                  <a:pt x="115" y="68"/>
                  <a:pt x="118" y="65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76"/>
          <p:cNvSpPr/>
          <p:nvPr/>
        </p:nvSpPr>
        <p:spPr>
          <a:xfrm>
            <a:off x="3975100" y="3065462"/>
            <a:ext cx="649287" cy="538162"/>
          </a:xfrm>
          <a:custGeom>
            <a:avLst/>
            <a:gdLst/>
            <a:ahLst/>
            <a:cxnLst/>
            <a:rect l="l" t="t" r="r" b="b"/>
            <a:pathLst>
              <a:path w="140" h="116" extrusionOk="0">
                <a:moveTo>
                  <a:pt x="19" y="95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61"/>
                  <a:pt x="21" y="59"/>
                  <a:pt x="24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4" y="59"/>
                  <a:pt x="36" y="61"/>
                  <a:pt x="36" y="63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7"/>
                  <a:pt x="34" y="99"/>
                  <a:pt x="31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9"/>
                  <a:pt x="19" y="97"/>
                  <a:pt x="19" y="95"/>
                </a:cubicBezTo>
                <a:close/>
                <a:moveTo>
                  <a:pt x="52" y="48"/>
                </a:moveTo>
                <a:cubicBezTo>
                  <a:pt x="49" y="48"/>
                  <a:pt x="47" y="50"/>
                  <a:pt x="47" y="52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7"/>
                  <a:pt x="49" y="99"/>
                  <a:pt x="52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2" y="99"/>
                  <a:pt x="64" y="97"/>
                  <a:pt x="64" y="9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0"/>
                  <a:pt x="62" y="48"/>
                  <a:pt x="59" y="48"/>
                </a:cubicBezTo>
                <a:lnTo>
                  <a:pt x="52" y="48"/>
                </a:lnTo>
                <a:close/>
                <a:moveTo>
                  <a:pt x="79" y="38"/>
                </a:moveTo>
                <a:cubicBezTo>
                  <a:pt x="77" y="38"/>
                  <a:pt x="75" y="40"/>
                  <a:pt x="75" y="43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7"/>
                  <a:pt x="77" y="99"/>
                  <a:pt x="79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90" y="99"/>
                  <a:pt x="92" y="97"/>
                  <a:pt x="92" y="95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0"/>
                  <a:pt x="90" y="38"/>
                  <a:pt x="87" y="38"/>
                </a:cubicBezTo>
                <a:lnTo>
                  <a:pt x="79" y="38"/>
                </a:lnTo>
                <a:close/>
                <a:moveTo>
                  <a:pt x="107" y="28"/>
                </a:moveTo>
                <a:cubicBezTo>
                  <a:pt x="105" y="28"/>
                  <a:pt x="103" y="30"/>
                  <a:pt x="103" y="33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7"/>
                  <a:pt x="105" y="99"/>
                  <a:pt x="107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8" y="99"/>
                  <a:pt x="120" y="97"/>
                  <a:pt x="120" y="95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0"/>
                  <a:pt x="118" y="28"/>
                  <a:pt x="115" y="28"/>
                </a:cubicBezTo>
                <a:lnTo>
                  <a:pt x="107" y="28"/>
                </a:lnTo>
                <a:close/>
                <a:moveTo>
                  <a:pt x="21" y="47"/>
                </a:moveTo>
                <a:cubicBezTo>
                  <a:pt x="51" y="41"/>
                  <a:pt x="79" y="30"/>
                  <a:pt x="104" y="15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15" y="6"/>
                  <a:pt x="115" y="6"/>
                  <a:pt x="115" y="6"/>
                </a:cubicBezTo>
                <a:cubicBezTo>
                  <a:pt x="99" y="5"/>
                  <a:pt x="99" y="5"/>
                  <a:pt x="99" y="5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77" y="25"/>
                  <a:pt x="49" y="35"/>
                  <a:pt x="20" y="40"/>
                </a:cubicBezTo>
                <a:lnTo>
                  <a:pt x="21" y="47"/>
                </a:lnTo>
                <a:close/>
                <a:moveTo>
                  <a:pt x="140" y="108"/>
                </a:moveTo>
                <a:cubicBezTo>
                  <a:pt x="126" y="100"/>
                  <a:pt x="126" y="100"/>
                  <a:pt x="126" y="100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4"/>
                  <a:pt x="12" y="14"/>
                  <a:pt x="12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9" y="0"/>
                  <a:pt x="9" y="0"/>
                  <a:pt x="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05"/>
                  <a:pt x="6" y="105"/>
                  <a:pt x="6" y="10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11"/>
                  <a:pt x="6" y="111"/>
                  <a:pt x="6" y="111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26" y="116"/>
                  <a:pt x="126" y="116"/>
                  <a:pt x="126" y="116"/>
                </a:cubicBezTo>
                <a:lnTo>
                  <a:pt x="140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76"/>
          <p:cNvSpPr/>
          <p:nvPr/>
        </p:nvSpPr>
        <p:spPr>
          <a:xfrm>
            <a:off x="6615112" y="1582737"/>
            <a:ext cx="898525" cy="468312"/>
          </a:xfrm>
          <a:custGeom>
            <a:avLst/>
            <a:gdLst/>
            <a:ahLst/>
            <a:cxnLst/>
            <a:rect l="l" t="t" r="r" b="b"/>
            <a:pathLst>
              <a:path w="194" h="101" extrusionOk="0">
                <a:moveTo>
                  <a:pt x="140" y="95"/>
                </a:moveTo>
                <a:cubicBezTo>
                  <a:pt x="137" y="96"/>
                  <a:pt x="134" y="97"/>
                  <a:pt x="131" y="98"/>
                </a:cubicBezTo>
                <a:cubicBezTo>
                  <a:pt x="122" y="100"/>
                  <a:pt x="112" y="101"/>
                  <a:pt x="100" y="101"/>
                </a:cubicBezTo>
                <a:cubicBezTo>
                  <a:pt x="87" y="101"/>
                  <a:pt x="77" y="100"/>
                  <a:pt x="68" y="98"/>
                </a:cubicBezTo>
                <a:cubicBezTo>
                  <a:pt x="65" y="97"/>
                  <a:pt x="62" y="96"/>
                  <a:pt x="59" y="95"/>
                </a:cubicBezTo>
                <a:cubicBezTo>
                  <a:pt x="50" y="91"/>
                  <a:pt x="50" y="84"/>
                  <a:pt x="55" y="79"/>
                </a:cubicBezTo>
                <a:cubicBezTo>
                  <a:pt x="60" y="74"/>
                  <a:pt x="66" y="71"/>
                  <a:pt x="73" y="68"/>
                </a:cubicBezTo>
                <a:cubicBezTo>
                  <a:pt x="76" y="66"/>
                  <a:pt x="79" y="65"/>
                  <a:pt x="82" y="64"/>
                </a:cubicBezTo>
                <a:cubicBezTo>
                  <a:pt x="88" y="62"/>
                  <a:pt x="89" y="56"/>
                  <a:pt x="85" y="52"/>
                </a:cubicBezTo>
                <a:cubicBezTo>
                  <a:pt x="77" y="43"/>
                  <a:pt x="73" y="33"/>
                  <a:pt x="74" y="22"/>
                </a:cubicBezTo>
                <a:cubicBezTo>
                  <a:pt x="74" y="10"/>
                  <a:pt x="81" y="3"/>
                  <a:pt x="93" y="1"/>
                </a:cubicBezTo>
                <a:cubicBezTo>
                  <a:pt x="95" y="0"/>
                  <a:pt x="97" y="0"/>
                  <a:pt x="100" y="0"/>
                </a:cubicBezTo>
                <a:cubicBezTo>
                  <a:pt x="102" y="0"/>
                  <a:pt x="104" y="0"/>
                  <a:pt x="107" y="1"/>
                </a:cubicBezTo>
                <a:cubicBezTo>
                  <a:pt x="118" y="3"/>
                  <a:pt x="125" y="10"/>
                  <a:pt x="125" y="22"/>
                </a:cubicBezTo>
                <a:cubicBezTo>
                  <a:pt x="126" y="33"/>
                  <a:pt x="122" y="44"/>
                  <a:pt x="114" y="52"/>
                </a:cubicBezTo>
                <a:cubicBezTo>
                  <a:pt x="110" y="56"/>
                  <a:pt x="111" y="62"/>
                  <a:pt x="117" y="64"/>
                </a:cubicBezTo>
                <a:cubicBezTo>
                  <a:pt x="120" y="65"/>
                  <a:pt x="123" y="66"/>
                  <a:pt x="126" y="68"/>
                </a:cubicBezTo>
                <a:cubicBezTo>
                  <a:pt x="133" y="71"/>
                  <a:pt x="139" y="74"/>
                  <a:pt x="144" y="79"/>
                </a:cubicBezTo>
                <a:cubicBezTo>
                  <a:pt x="147" y="83"/>
                  <a:pt x="149" y="91"/>
                  <a:pt x="140" y="95"/>
                </a:cubicBezTo>
                <a:close/>
                <a:moveTo>
                  <a:pt x="191" y="86"/>
                </a:moveTo>
                <a:cubicBezTo>
                  <a:pt x="188" y="82"/>
                  <a:pt x="183" y="80"/>
                  <a:pt x="179" y="78"/>
                </a:cubicBezTo>
                <a:cubicBezTo>
                  <a:pt x="177" y="77"/>
                  <a:pt x="174" y="76"/>
                  <a:pt x="172" y="75"/>
                </a:cubicBezTo>
                <a:cubicBezTo>
                  <a:pt x="168" y="74"/>
                  <a:pt x="167" y="70"/>
                  <a:pt x="170" y="67"/>
                </a:cubicBezTo>
                <a:cubicBezTo>
                  <a:pt x="176" y="61"/>
                  <a:pt x="178" y="54"/>
                  <a:pt x="178" y="46"/>
                </a:cubicBezTo>
                <a:cubicBezTo>
                  <a:pt x="178" y="37"/>
                  <a:pt x="173" y="33"/>
                  <a:pt x="165" y="31"/>
                </a:cubicBezTo>
                <a:cubicBezTo>
                  <a:pt x="163" y="31"/>
                  <a:pt x="162" y="30"/>
                  <a:pt x="160" y="30"/>
                </a:cubicBezTo>
                <a:cubicBezTo>
                  <a:pt x="159" y="30"/>
                  <a:pt x="157" y="31"/>
                  <a:pt x="155" y="31"/>
                </a:cubicBezTo>
                <a:cubicBezTo>
                  <a:pt x="148" y="33"/>
                  <a:pt x="143" y="37"/>
                  <a:pt x="142" y="46"/>
                </a:cubicBezTo>
                <a:cubicBezTo>
                  <a:pt x="142" y="54"/>
                  <a:pt x="144" y="61"/>
                  <a:pt x="150" y="67"/>
                </a:cubicBezTo>
                <a:cubicBezTo>
                  <a:pt x="153" y="70"/>
                  <a:pt x="152" y="74"/>
                  <a:pt x="148" y="75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8" y="76"/>
                  <a:pt x="149" y="76"/>
                  <a:pt x="149" y="77"/>
                </a:cubicBezTo>
                <a:cubicBezTo>
                  <a:pt x="152" y="80"/>
                  <a:pt x="153" y="84"/>
                  <a:pt x="153" y="88"/>
                </a:cubicBezTo>
                <a:cubicBezTo>
                  <a:pt x="152" y="92"/>
                  <a:pt x="149" y="96"/>
                  <a:pt x="145" y="98"/>
                </a:cubicBezTo>
                <a:cubicBezTo>
                  <a:pt x="144" y="99"/>
                  <a:pt x="142" y="99"/>
                  <a:pt x="141" y="99"/>
                </a:cubicBezTo>
                <a:cubicBezTo>
                  <a:pt x="147" y="100"/>
                  <a:pt x="153" y="101"/>
                  <a:pt x="160" y="101"/>
                </a:cubicBezTo>
                <a:cubicBezTo>
                  <a:pt x="169" y="101"/>
                  <a:pt x="176" y="100"/>
                  <a:pt x="182" y="99"/>
                </a:cubicBezTo>
                <a:cubicBezTo>
                  <a:pt x="185" y="98"/>
                  <a:pt x="187" y="98"/>
                  <a:pt x="189" y="97"/>
                </a:cubicBezTo>
                <a:cubicBezTo>
                  <a:pt x="194" y="94"/>
                  <a:pt x="193" y="88"/>
                  <a:pt x="191" y="86"/>
                </a:cubicBezTo>
                <a:close/>
                <a:moveTo>
                  <a:pt x="46" y="88"/>
                </a:moveTo>
                <a:cubicBezTo>
                  <a:pt x="45" y="84"/>
                  <a:pt x="46" y="80"/>
                  <a:pt x="50" y="77"/>
                </a:cubicBezTo>
                <a:cubicBezTo>
                  <a:pt x="51" y="76"/>
                  <a:pt x="52" y="75"/>
                  <a:pt x="54" y="73"/>
                </a:cubicBezTo>
                <a:cubicBezTo>
                  <a:pt x="53" y="73"/>
                  <a:pt x="52" y="73"/>
                  <a:pt x="51" y="72"/>
                </a:cubicBezTo>
                <a:cubicBezTo>
                  <a:pt x="47" y="71"/>
                  <a:pt x="46" y="66"/>
                  <a:pt x="49" y="63"/>
                </a:cubicBezTo>
                <a:cubicBezTo>
                  <a:pt x="55" y="57"/>
                  <a:pt x="58" y="49"/>
                  <a:pt x="57" y="40"/>
                </a:cubicBezTo>
                <a:cubicBezTo>
                  <a:pt x="57" y="31"/>
                  <a:pt x="52" y="26"/>
                  <a:pt x="43" y="24"/>
                </a:cubicBezTo>
                <a:cubicBezTo>
                  <a:pt x="41" y="23"/>
                  <a:pt x="39" y="23"/>
                  <a:pt x="38" y="23"/>
                </a:cubicBezTo>
                <a:cubicBezTo>
                  <a:pt x="36" y="23"/>
                  <a:pt x="34" y="23"/>
                  <a:pt x="32" y="24"/>
                </a:cubicBezTo>
                <a:cubicBezTo>
                  <a:pt x="24" y="26"/>
                  <a:pt x="18" y="31"/>
                  <a:pt x="18" y="40"/>
                </a:cubicBezTo>
                <a:cubicBezTo>
                  <a:pt x="18" y="49"/>
                  <a:pt x="20" y="57"/>
                  <a:pt x="27" y="63"/>
                </a:cubicBezTo>
                <a:cubicBezTo>
                  <a:pt x="30" y="66"/>
                  <a:pt x="29" y="71"/>
                  <a:pt x="24" y="72"/>
                </a:cubicBezTo>
                <a:cubicBezTo>
                  <a:pt x="22" y="73"/>
                  <a:pt x="20" y="74"/>
                  <a:pt x="17" y="75"/>
                </a:cubicBezTo>
                <a:cubicBezTo>
                  <a:pt x="12" y="78"/>
                  <a:pt x="7" y="80"/>
                  <a:pt x="4" y="84"/>
                </a:cubicBezTo>
                <a:cubicBezTo>
                  <a:pt x="0" y="88"/>
                  <a:pt x="0" y="93"/>
                  <a:pt x="6" y="96"/>
                </a:cubicBezTo>
                <a:cubicBezTo>
                  <a:pt x="9" y="97"/>
                  <a:pt x="11" y="98"/>
                  <a:pt x="13" y="99"/>
                </a:cubicBezTo>
                <a:cubicBezTo>
                  <a:pt x="21" y="100"/>
                  <a:pt x="28" y="101"/>
                  <a:pt x="38" y="101"/>
                </a:cubicBezTo>
                <a:cubicBezTo>
                  <a:pt x="45" y="101"/>
                  <a:pt x="52" y="100"/>
                  <a:pt x="58" y="99"/>
                </a:cubicBezTo>
                <a:cubicBezTo>
                  <a:pt x="57" y="99"/>
                  <a:pt x="55" y="99"/>
                  <a:pt x="54" y="98"/>
                </a:cubicBezTo>
                <a:cubicBezTo>
                  <a:pt x="49" y="96"/>
                  <a:pt x="46" y="92"/>
                  <a:pt x="46" y="88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76"/>
          <p:cNvSpPr/>
          <p:nvPr/>
        </p:nvSpPr>
        <p:spPr>
          <a:xfrm>
            <a:off x="6684962" y="4683125"/>
            <a:ext cx="579437" cy="579437"/>
          </a:xfrm>
          <a:custGeom>
            <a:avLst/>
            <a:gdLst/>
            <a:ahLst/>
            <a:cxnLst/>
            <a:rect l="l" t="t" r="r" b="b"/>
            <a:pathLst>
              <a:path w="125" h="125" extrusionOk="0">
                <a:moveTo>
                  <a:pt x="59" y="66"/>
                </a:moveTo>
                <a:cubicBezTo>
                  <a:pt x="118" y="66"/>
                  <a:pt x="118" y="66"/>
                  <a:pt x="118" y="66"/>
                </a:cubicBezTo>
                <a:cubicBezTo>
                  <a:pt x="118" y="99"/>
                  <a:pt x="91" y="125"/>
                  <a:pt x="59" y="125"/>
                </a:cubicBezTo>
                <a:cubicBezTo>
                  <a:pt x="26" y="125"/>
                  <a:pt x="0" y="99"/>
                  <a:pt x="0" y="66"/>
                </a:cubicBezTo>
                <a:cubicBezTo>
                  <a:pt x="0" y="34"/>
                  <a:pt x="26" y="7"/>
                  <a:pt x="59" y="7"/>
                </a:cubicBezTo>
                <a:lnTo>
                  <a:pt x="59" y="66"/>
                </a:lnTo>
                <a:close/>
                <a:moveTo>
                  <a:pt x="66" y="0"/>
                </a:moveTo>
                <a:cubicBezTo>
                  <a:pt x="66" y="59"/>
                  <a:pt x="66" y="59"/>
                  <a:pt x="66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27"/>
                  <a:pt x="98" y="0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76"/>
          <p:cNvSpPr/>
          <p:nvPr/>
        </p:nvSpPr>
        <p:spPr>
          <a:xfrm>
            <a:off x="7704137" y="3111500"/>
            <a:ext cx="434975" cy="649287"/>
          </a:xfrm>
          <a:custGeom>
            <a:avLst/>
            <a:gdLst/>
            <a:ahLst/>
            <a:cxnLst/>
            <a:rect l="l" t="t" r="r" b="b"/>
            <a:pathLst>
              <a:path w="94" h="140" extrusionOk="0">
                <a:moveTo>
                  <a:pt x="94" y="94"/>
                </a:moveTo>
                <a:cubicBezTo>
                  <a:pt x="94" y="79"/>
                  <a:pt x="82" y="69"/>
                  <a:pt x="61" y="64"/>
                </a:cubicBezTo>
                <a:cubicBezTo>
                  <a:pt x="58" y="63"/>
                  <a:pt x="46" y="60"/>
                  <a:pt x="43" y="59"/>
                </a:cubicBezTo>
                <a:cubicBezTo>
                  <a:pt x="26" y="55"/>
                  <a:pt x="18" y="52"/>
                  <a:pt x="18" y="45"/>
                </a:cubicBezTo>
                <a:cubicBezTo>
                  <a:pt x="18" y="38"/>
                  <a:pt x="25" y="32"/>
                  <a:pt x="45" y="32"/>
                </a:cubicBezTo>
                <a:cubicBezTo>
                  <a:pt x="59" y="32"/>
                  <a:pt x="72" y="41"/>
                  <a:pt x="73" y="42"/>
                </a:cubicBezTo>
                <a:cubicBezTo>
                  <a:pt x="74" y="43"/>
                  <a:pt x="76" y="43"/>
                  <a:pt x="77" y="43"/>
                </a:cubicBezTo>
                <a:cubicBezTo>
                  <a:pt x="78" y="43"/>
                  <a:pt x="79" y="43"/>
                  <a:pt x="82" y="41"/>
                </a:cubicBezTo>
                <a:cubicBezTo>
                  <a:pt x="83" y="39"/>
                  <a:pt x="86" y="36"/>
                  <a:pt x="86" y="34"/>
                </a:cubicBezTo>
                <a:cubicBezTo>
                  <a:pt x="86" y="30"/>
                  <a:pt x="73" y="20"/>
                  <a:pt x="56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2"/>
                  <a:pt x="53" y="0"/>
                  <a:pt x="5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39" y="2"/>
                  <a:pt x="39" y="3"/>
                </a:cubicBezTo>
                <a:cubicBezTo>
                  <a:pt x="39" y="16"/>
                  <a:pt x="39" y="16"/>
                  <a:pt x="39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14" y="19"/>
                  <a:pt x="0" y="30"/>
                  <a:pt x="0" y="45"/>
                </a:cubicBezTo>
                <a:cubicBezTo>
                  <a:pt x="0" y="63"/>
                  <a:pt x="17" y="69"/>
                  <a:pt x="35" y="74"/>
                </a:cubicBezTo>
                <a:cubicBezTo>
                  <a:pt x="38" y="75"/>
                  <a:pt x="53" y="79"/>
                  <a:pt x="55" y="79"/>
                </a:cubicBezTo>
                <a:cubicBezTo>
                  <a:pt x="72" y="83"/>
                  <a:pt x="75" y="90"/>
                  <a:pt x="75" y="94"/>
                </a:cubicBezTo>
                <a:cubicBezTo>
                  <a:pt x="75" y="98"/>
                  <a:pt x="72" y="108"/>
                  <a:pt x="48" y="108"/>
                </a:cubicBezTo>
                <a:cubicBezTo>
                  <a:pt x="34" y="108"/>
                  <a:pt x="17" y="98"/>
                  <a:pt x="16" y="97"/>
                </a:cubicBezTo>
                <a:cubicBezTo>
                  <a:pt x="12" y="95"/>
                  <a:pt x="9" y="96"/>
                  <a:pt x="6" y="99"/>
                </a:cubicBezTo>
                <a:cubicBezTo>
                  <a:pt x="6" y="99"/>
                  <a:pt x="3" y="103"/>
                  <a:pt x="3" y="106"/>
                </a:cubicBezTo>
                <a:cubicBezTo>
                  <a:pt x="3" y="111"/>
                  <a:pt x="19" y="119"/>
                  <a:pt x="37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41" y="140"/>
                  <a:pt x="43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3" y="140"/>
                  <a:pt x="54" y="138"/>
                  <a:pt x="54" y="137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84" y="121"/>
                  <a:pt x="94" y="106"/>
                  <a:pt x="94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76"/>
          <p:cNvSpPr/>
          <p:nvPr/>
        </p:nvSpPr>
        <p:spPr>
          <a:xfrm>
            <a:off x="4979987" y="1484312"/>
            <a:ext cx="574675" cy="692150"/>
          </a:xfrm>
          <a:custGeom>
            <a:avLst/>
            <a:gdLst/>
            <a:ahLst/>
            <a:cxnLst/>
            <a:rect l="l" t="t" r="r" b="b"/>
            <a:pathLst>
              <a:path w="124" h="149" extrusionOk="0">
                <a:moveTo>
                  <a:pt x="83" y="144"/>
                </a:moveTo>
                <a:cubicBezTo>
                  <a:pt x="83" y="146"/>
                  <a:pt x="81" y="149"/>
                  <a:pt x="78" y="149"/>
                </a:cubicBezTo>
                <a:cubicBezTo>
                  <a:pt x="46" y="149"/>
                  <a:pt x="46" y="149"/>
                  <a:pt x="46" y="149"/>
                </a:cubicBezTo>
                <a:cubicBezTo>
                  <a:pt x="44" y="149"/>
                  <a:pt x="41" y="146"/>
                  <a:pt x="41" y="144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41" y="141"/>
                  <a:pt x="44" y="138"/>
                  <a:pt x="46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81" y="138"/>
                  <a:pt x="83" y="141"/>
                  <a:pt x="83" y="144"/>
                </a:cubicBezTo>
                <a:close/>
                <a:moveTo>
                  <a:pt x="83" y="130"/>
                </a:moveTo>
                <a:cubicBezTo>
                  <a:pt x="83" y="127"/>
                  <a:pt x="81" y="125"/>
                  <a:pt x="78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4" y="125"/>
                  <a:pt x="41" y="127"/>
                  <a:pt x="41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4" y="135"/>
                  <a:pt x="46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81" y="135"/>
                  <a:pt x="83" y="133"/>
                  <a:pt x="83" y="130"/>
                </a:cubicBezTo>
                <a:close/>
                <a:moveTo>
                  <a:pt x="67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9" y="122"/>
                  <a:pt x="60" y="122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2"/>
                  <a:pt x="65" y="122"/>
                  <a:pt x="67" y="122"/>
                </a:cubicBezTo>
                <a:lnTo>
                  <a:pt x="67" y="73"/>
                </a:lnTo>
                <a:close/>
                <a:moveTo>
                  <a:pt x="45" y="54"/>
                </a:moveTo>
                <a:cubicBezTo>
                  <a:pt x="41" y="54"/>
                  <a:pt x="37" y="57"/>
                  <a:pt x="37" y="61"/>
                </a:cubicBezTo>
                <a:cubicBezTo>
                  <a:pt x="37" y="65"/>
                  <a:pt x="41" y="69"/>
                  <a:pt x="45" y="69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57"/>
                  <a:pt x="49" y="54"/>
                  <a:pt x="45" y="54"/>
                </a:cubicBezTo>
                <a:close/>
                <a:moveTo>
                  <a:pt x="87" y="61"/>
                </a:moveTo>
                <a:cubicBezTo>
                  <a:pt x="87" y="57"/>
                  <a:pt x="83" y="54"/>
                  <a:pt x="79" y="54"/>
                </a:cubicBezTo>
                <a:cubicBezTo>
                  <a:pt x="75" y="54"/>
                  <a:pt x="72" y="57"/>
                  <a:pt x="72" y="61"/>
                </a:cubicBezTo>
                <a:cubicBezTo>
                  <a:pt x="72" y="69"/>
                  <a:pt x="72" y="69"/>
                  <a:pt x="72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9"/>
                  <a:pt x="87" y="65"/>
                  <a:pt x="87" y="61"/>
                </a:cubicBezTo>
                <a:close/>
                <a:moveTo>
                  <a:pt x="103" y="48"/>
                </a:moveTo>
                <a:cubicBezTo>
                  <a:pt x="100" y="34"/>
                  <a:pt x="84" y="20"/>
                  <a:pt x="62" y="20"/>
                </a:cubicBezTo>
                <a:cubicBezTo>
                  <a:pt x="40" y="20"/>
                  <a:pt x="24" y="34"/>
                  <a:pt x="21" y="48"/>
                </a:cubicBezTo>
                <a:cubicBezTo>
                  <a:pt x="18" y="58"/>
                  <a:pt x="21" y="67"/>
                  <a:pt x="26" y="76"/>
                </a:cubicBezTo>
                <a:cubicBezTo>
                  <a:pt x="30" y="85"/>
                  <a:pt x="34" y="92"/>
                  <a:pt x="38" y="100"/>
                </a:cubicBezTo>
                <a:cubicBezTo>
                  <a:pt x="40" y="105"/>
                  <a:pt x="41" y="112"/>
                  <a:pt x="42" y="116"/>
                </a:cubicBezTo>
                <a:cubicBezTo>
                  <a:pt x="43" y="120"/>
                  <a:pt x="45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73"/>
                  <a:pt x="52" y="73"/>
                  <a:pt x="5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2" y="73"/>
                  <a:pt x="39" y="72"/>
                  <a:pt x="36" y="70"/>
                </a:cubicBezTo>
                <a:cubicBezTo>
                  <a:pt x="34" y="67"/>
                  <a:pt x="33" y="64"/>
                  <a:pt x="33" y="61"/>
                </a:cubicBezTo>
                <a:cubicBezTo>
                  <a:pt x="33" y="58"/>
                  <a:pt x="34" y="55"/>
                  <a:pt x="36" y="52"/>
                </a:cubicBezTo>
                <a:cubicBezTo>
                  <a:pt x="39" y="50"/>
                  <a:pt x="42" y="49"/>
                  <a:pt x="45" y="49"/>
                </a:cubicBezTo>
                <a:cubicBezTo>
                  <a:pt x="52" y="49"/>
                  <a:pt x="57" y="54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9"/>
                  <a:pt x="57" y="69"/>
                  <a:pt x="57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58"/>
                  <a:pt x="68" y="55"/>
                  <a:pt x="71" y="52"/>
                </a:cubicBezTo>
                <a:cubicBezTo>
                  <a:pt x="73" y="50"/>
                  <a:pt x="76" y="49"/>
                  <a:pt x="79" y="49"/>
                </a:cubicBezTo>
                <a:cubicBezTo>
                  <a:pt x="83" y="49"/>
                  <a:pt x="86" y="50"/>
                  <a:pt x="88" y="52"/>
                </a:cubicBezTo>
                <a:cubicBezTo>
                  <a:pt x="90" y="55"/>
                  <a:pt x="92" y="58"/>
                  <a:pt x="92" y="61"/>
                </a:cubicBezTo>
                <a:cubicBezTo>
                  <a:pt x="92" y="64"/>
                  <a:pt x="90" y="67"/>
                  <a:pt x="88" y="70"/>
                </a:cubicBezTo>
                <a:cubicBezTo>
                  <a:pt x="86" y="72"/>
                  <a:pt x="83" y="73"/>
                  <a:pt x="79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3" y="122"/>
                  <a:pt x="74" y="122"/>
                  <a:pt x="75" y="122"/>
                </a:cubicBezTo>
                <a:cubicBezTo>
                  <a:pt x="80" y="122"/>
                  <a:pt x="81" y="120"/>
                  <a:pt x="82" y="116"/>
                </a:cubicBezTo>
                <a:cubicBezTo>
                  <a:pt x="83" y="112"/>
                  <a:pt x="84" y="105"/>
                  <a:pt x="86" y="100"/>
                </a:cubicBezTo>
                <a:cubicBezTo>
                  <a:pt x="90" y="92"/>
                  <a:pt x="94" y="85"/>
                  <a:pt x="99" y="76"/>
                </a:cubicBezTo>
                <a:cubicBezTo>
                  <a:pt x="103" y="67"/>
                  <a:pt x="106" y="58"/>
                  <a:pt x="103" y="48"/>
                </a:cubicBezTo>
                <a:close/>
                <a:moveTo>
                  <a:pt x="67" y="5"/>
                </a:moveTo>
                <a:cubicBezTo>
                  <a:pt x="67" y="2"/>
                  <a:pt x="65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0" y="0"/>
                  <a:pt x="58" y="2"/>
                  <a:pt x="58" y="5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6"/>
                  <a:pt x="60" y="18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5" y="18"/>
                  <a:pt x="67" y="16"/>
                  <a:pt x="67" y="13"/>
                </a:cubicBezTo>
                <a:lnTo>
                  <a:pt x="67" y="5"/>
                </a:lnTo>
                <a:close/>
                <a:moveTo>
                  <a:pt x="92" y="12"/>
                </a:moveTo>
                <a:cubicBezTo>
                  <a:pt x="93" y="10"/>
                  <a:pt x="92" y="7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88" y="5"/>
                  <a:pt x="85" y="6"/>
                  <a:pt x="84" y="8"/>
                </a:cubicBezTo>
                <a:cubicBezTo>
                  <a:pt x="80" y="15"/>
                  <a:pt x="80" y="15"/>
                  <a:pt x="80" y="15"/>
                </a:cubicBezTo>
                <a:cubicBezTo>
                  <a:pt x="79" y="17"/>
                  <a:pt x="79" y="20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4" y="22"/>
                  <a:pt x="87" y="22"/>
                  <a:pt x="88" y="19"/>
                </a:cubicBezTo>
                <a:lnTo>
                  <a:pt x="92" y="12"/>
                </a:lnTo>
                <a:close/>
                <a:moveTo>
                  <a:pt x="110" y="27"/>
                </a:moveTo>
                <a:cubicBezTo>
                  <a:pt x="112" y="25"/>
                  <a:pt x="112" y="22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9" y="18"/>
                  <a:pt x="106" y="18"/>
                  <a:pt x="104" y="20"/>
                </a:cubicBezTo>
                <a:cubicBezTo>
                  <a:pt x="98" y="25"/>
                  <a:pt x="98" y="25"/>
                  <a:pt x="98" y="25"/>
                </a:cubicBezTo>
                <a:cubicBezTo>
                  <a:pt x="96" y="27"/>
                  <a:pt x="96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9" y="34"/>
                  <a:pt x="102" y="34"/>
                  <a:pt x="104" y="32"/>
                </a:cubicBezTo>
                <a:lnTo>
                  <a:pt x="110" y="27"/>
                </a:lnTo>
                <a:close/>
                <a:moveTo>
                  <a:pt x="120" y="49"/>
                </a:moveTo>
                <a:cubicBezTo>
                  <a:pt x="122" y="48"/>
                  <a:pt x="124" y="46"/>
                  <a:pt x="124" y="44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23" y="41"/>
                  <a:pt x="121" y="40"/>
                  <a:pt x="118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2"/>
                  <a:pt x="106" y="44"/>
                  <a:pt x="106" y="47"/>
                </a:cubicBezTo>
                <a:cubicBezTo>
                  <a:pt x="106" y="47"/>
                  <a:pt x="106" y="47"/>
                  <a:pt x="106" y="47"/>
                </a:cubicBezTo>
                <a:cubicBezTo>
                  <a:pt x="107" y="49"/>
                  <a:pt x="109" y="51"/>
                  <a:pt x="112" y="50"/>
                </a:cubicBezTo>
                <a:lnTo>
                  <a:pt x="120" y="49"/>
                </a:lnTo>
                <a:close/>
                <a:moveTo>
                  <a:pt x="118" y="73"/>
                </a:moveTo>
                <a:cubicBezTo>
                  <a:pt x="120" y="74"/>
                  <a:pt x="123" y="72"/>
                  <a:pt x="123" y="70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4" y="67"/>
                  <a:pt x="122" y="65"/>
                  <a:pt x="120" y="64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109" y="62"/>
                  <a:pt x="107" y="64"/>
                  <a:pt x="106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6" y="69"/>
                  <a:pt x="107" y="71"/>
                  <a:pt x="110" y="71"/>
                </a:cubicBezTo>
                <a:lnTo>
                  <a:pt x="118" y="73"/>
                </a:lnTo>
                <a:close/>
                <a:moveTo>
                  <a:pt x="36" y="19"/>
                </a:moveTo>
                <a:cubicBezTo>
                  <a:pt x="37" y="22"/>
                  <a:pt x="40" y="22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20"/>
                  <a:pt x="45" y="17"/>
                  <a:pt x="44" y="15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6" y="5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7"/>
                  <a:pt x="31" y="10"/>
                  <a:pt x="32" y="12"/>
                </a:cubicBezTo>
                <a:lnTo>
                  <a:pt x="36" y="19"/>
                </a:lnTo>
                <a:close/>
                <a:moveTo>
                  <a:pt x="20" y="32"/>
                </a:moveTo>
                <a:cubicBezTo>
                  <a:pt x="22" y="34"/>
                  <a:pt x="24" y="34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0"/>
                  <a:pt x="28" y="27"/>
                  <a:pt x="26" y="25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1" y="22"/>
                  <a:pt x="12" y="25"/>
                  <a:pt x="13" y="27"/>
                </a:cubicBezTo>
                <a:lnTo>
                  <a:pt x="20" y="32"/>
                </a:lnTo>
                <a:close/>
                <a:moveTo>
                  <a:pt x="12" y="50"/>
                </a:moveTo>
                <a:cubicBezTo>
                  <a:pt x="14" y="51"/>
                  <a:pt x="17" y="49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4"/>
                  <a:pt x="16" y="42"/>
                  <a:pt x="1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3" y="40"/>
                  <a:pt x="1" y="41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1" y="48"/>
                  <a:pt x="4" y="49"/>
                </a:cubicBezTo>
                <a:lnTo>
                  <a:pt x="12" y="50"/>
                </a:lnTo>
                <a:close/>
                <a:moveTo>
                  <a:pt x="14" y="71"/>
                </a:moveTo>
                <a:cubicBezTo>
                  <a:pt x="16" y="71"/>
                  <a:pt x="18" y="69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4"/>
                  <a:pt x="15" y="62"/>
                  <a:pt x="12" y="63"/>
                </a:cubicBezTo>
                <a:cubicBezTo>
                  <a:pt x="4" y="64"/>
                  <a:pt x="4" y="64"/>
                  <a:pt x="4" y="64"/>
                </a:cubicBezTo>
                <a:cubicBezTo>
                  <a:pt x="1" y="65"/>
                  <a:pt x="0" y="67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" y="72"/>
                  <a:pt x="3" y="74"/>
                  <a:pt x="6" y="73"/>
                </a:cubicBezTo>
                <a:lnTo>
                  <a:pt x="14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51F8B2D8-056E-45B3-BAED-A7B9FAEA0980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24A99CC5-31E7-47A4-8F35-110D81FA2D8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3F417636-6C1E-4C88-9164-416C19D87761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3E1AB630-C10D-4E2D-B048-8FC276068467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6142451F-EEB9-4726-9C49-5A990C4C714C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529E4CDC-E840-4484-89AD-455A9982137D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842BD4A3-A1B6-4991-9B2D-540613BCE484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B9F1F64E-FD5D-47F1-AEEF-B2EB554451D8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19ADC16E-B90E-4A82-B286-154C573270A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60ACCDAA-2BD3-4174-BCA8-4B0560248600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040B075D-23A7-432E-B0F8-7DA75DABC452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F8C39B78-CDBD-468B-BF01-1D39149C12C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EF4FAE8D-0BEB-4DA2-BD52-EF26FF991B3D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15591F90-C364-49DD-A05C-51965F95A8A1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77"/>
          <p:cNvSpPr/>
          <p:nvPr/>
        </p:nvSpPr>
        <p:spPr>
          <a:xfrm>
            <a:off x="3629025" y="1838325"/>
            <a:ext cx="1773237" cy="2324100"/>
          </a:xfrm>
          <a:custGeom>
            <a:avLst/>
            <a:gdLst/>
            <a:ahLst/>
            <a:cxnLst/>
            <a:rect l="l" t="t" r="r" b="b"/>
            <a:pathLst>
              <a:path w="379" h="496" extrusionOk="0">
                <a:moveTo>
                  <a:pt x="281" y="20"/>
                </a:moveTo>
                <a:cubicBezTo>
                  <a:pt x="257" y="7"/>
                  <a:pt x="231" y="0"/>
                  <a:pt x="204" y="0"/>
                </a:cubicBezTo>
                <a:cubicBezTo>
                  <a:pt x="149" y="0"/>
                  <a:pt x="98" y="29"/>
                  <a:pt x="71" y="76"/>
                </a:cubicBezTo>
                <a:cubicBezTo>
                  <a:pt x="66" y="84"/>
                  <a:pt x="66" y="84"/>
                  <a:pt x="66" y="84"/>
                </a:cubicBezTo>
                <a:cubicBezTo>
                  <a:pt x="23" y="162"/>
                  <a:pt x="0" y="251"/>
                  <a:pt x="0" y="340"/>
                </a:cubicBezTo>
                <a:cubicBezTo>
                  <a:pt x="0" y="393"/>
                  <a:pt x="8" y="446"/>
                  <a:pt x="24" y="496"/>
                </a:cubicBezTo>
                <a:cubicBezTo>
                  <a:pt x="33" y="445"/>
                  <a:pt x="64" y="397"/>
                  <a:pt x="113" y="369"/>
                </a:cubicBezTo>
                <a:cubicBezTo>
                  <a:pt x="140" y="353"/>
                  <a:pt x="172" y="345"/>
                  <a:pt x="204" y="345"/>
                </a:cubicBezTo>
                <a:cubicBezTo>
                  <a:pt x="243" y="345"/>
                  <a:pt x="280" y="357"/>
                  <a:pt x="311" y="379"/>
                </a:cubicBezTo>
                <a:cubicBezTo>
                  <a:pt x="308" y="366"/>
                  <a:pt x="307" y="353"/>
                  <a:pt x="307" y="340"/>
                </a:cubicBezTo>
                <a:cubicBezTo>
                  <a:pt x="307" y="301"/>
                  <a:pt x="318" y="263"/>
                  <a:pt x="337" y="229"/>
                </a:cubicBezTo>
                <a:cubicBezTo>
                  <a:pt x="379" y="156"/>
                  <a:pt x="354" y="62"/>
                  <a:pt x="281" y="20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77"/>
          <p:cNvSpPr/>
          <p:nvPr/>
        </p:nvSpPr>
        <p:spPr>
          <a:xfrm>
            <a:off x="6450012" y="1023937"/>
            <a:ext cx="1909762" cy="2247900"/>
          </a:xfrm>
          <a:custGeom>
            <a:avLst/>
            <a:gdLst/>
            <a:ahLst/>
            <a:cxnLst/>
            <a:rect l="l" t="t" r="r" b="b"/>
            <a:pathLst>
              <a:path w="408" h="480" extrusionOk="0">
                <a:moveTo>
                  <a:pt x="117" y="405"/>
                </a:moveTo>
                <a:cubicBezTo>
                  <a:pt x="145" y="451"/>
                  <a:pt x="195" y="480"/>
                  <a:pt x="250" y="480"/>
                </a:cubicBezTo>
                <a:cubicBezTo>
                  <a:pt x="276" y="480"/>
                  <a:pt x="303" y="473"/>
                  <a:pt x="326" y="460"/>
                </a:cubicBezTo>
                <a:cubicBezTo>
                  <a:pt x="362" y="439"/>
                  <a:pt x="387" y="406"/>
                  <a:pt x="398" y="367"/>
                </a:cubicBezTo>
                <a:cubicBezTo>
                  <a:pt x="408" y="327"/>
                  <a:pt x="403" y="286"/>
                  <a:pt x="382" y="250"/>
                </a:cubicBezTo>
                <a:cubicBezTo>
                  <a:pt x="378" y="243"/>
                  <a:pt x="378" y="243"/>
                  <a:pt x="378" y="243"/>
                </a:cubicBezTo>
                <a:cubicBezTo>
                  <a:pt x="304" y="119"/>
                  <a:pt x="181" y="32"/>
                  <a:pt x="43" y="0"/>
                </a:cubicBezTo>
                <a:cubicBezTo>
                  <a:pt x="83" y="33"/>
                  <a:pt x="108" y="84"/>
                  <a:pt x="108" y="140"/>
                </a:cubicBezTo>
                <a:cubicBezTo>
                  <a:pt x="108" y="214"/>
                  <a:pt x="64" y="278"/>
                  <a:pt x="0" y="306"/>
                </a:cubicBezTo>
                <a:cubicBezTo>
                  <a:pt x="49" y="324"/>
                  <a:pt x="91" y="359"/>
                  <a:pt x="117" y="405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77"/>
          <p:cNvSpPr/>
          <p:nvPr/>
        </p:nvSpPr>
        <p:spPr>
          <a:xfrm>
            <a:off x="4287837" y="963612"/>
            <a:ext cx="2532062" cy="1676400"/>
          </a:xfrm>
          <a:custGeom>
            <a:avLst/>
            <a:gdLst/>
            <a:ahLst/>
            <a:cxnLst/>
            <a:rect l="l" t="t" r="r" b="b"/>
            <a:pathLst>
              <a:path w="541" h="358" extrusionOk="0">
                <a:moveTo>
                  <a:pt x="387" y="0"/>
                </a:moveTo>
                <a:cubicBezTo>
                  <a:pt x="239" y="0"/>
                  <a:pt x="99" y="62"/>
                  <a:pt x="0" y="168"/>
                </a:cubicBezTo>
                <a:cubicBezTo>
                  <a:pt x="20" y="161"/>
                  <a:pt x="41" y="157"/>
                  <a:pt x="63" y="157"/>
                </a:cubicBezTo>
                <a:cubicBezTo>
                  <a:pt x="95" y="157"/>
                  <a:pt x="127" y="166"/>
                  <a:pt x="154" y="182"/>
                </a:cubicBezTo>
                <a:cubicBezTo>
                  <a:pt x="218" y="219"/>
                  <a:pt x="252" y="289"/>
                  <a:pt x="245" y="358"/>
                </a:cubicBezTo>
                <a:cubicBezTo>
                  <a:pt x="284" y="325"/>
                  <a:pt x="335" y="306"/>
                  <a:pt x="387" y="306"/>
                </a:cubicBezTo>
                <a:cubicBezTo>
                  <a:pt x="472" y="306"/>
                  <a:pt x="541" y="237"/>
                  <a:pt x="541" y="153"/>
                </a:cubicBezTo>
                <a:cubicBezTo>
                  <a:pt x="541" y="68"/>
                  <a:pt x="472" y="0"/>
                  <a:pt x="387" y="0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77"/>
          <p:cNvSpPr/>
          <p:nvPr/>
        </p:nvSpPr>
        <p:spPr>
          <a:xfrm>
            <a:off x="6800850" y="2700337"/>
            <a:ext cx="1768475" cy="2328862"/>
          </a:xfrm>
          <a:custGeom>
            <a:avLst/>
            <a:gdLst/>
            <a:ahLst/>
            <a:cxnLst/>
            <a:rect l="l" t="t" r="r" b="b"/>
            <a:pathLst>
              <a:path w="378" h="497" extrusionOk="0">
                <a:moveTo>
                  <a:pt x="98" y="476"/>
                </a:moveTo>
                <a:cubicBezTo>
                  <a:pt x="121" y="490"/>
                  <a:pt x="148" y="497"/>
                  <a:pt x="174" y="497"/>
                </a:cubicBezTo>
                <a:cubicBezTo>
                  <a:pt x="229" y="497"/>
                  <a:pt x="280" y="468"/>
                  <a:pt x="307" y="420"/>
                </a:cubicBezTo>
                <a:cubicBezTo>
                  <a:pt x="312" y="412"/>
                  <a:pt x="312" y="412"/>
                  <a:pt x="312" y="412"/>
                </a:cubicBezTo>
                <a:cubicBezTo>
                  <a:pt x="355" y="334"/>
                  <a:pt x="378" y="246"/>
                  <a:pt x="378" y="156"/>
                </a:cubicBezTo>
                <a:cubicBezTo>
                  <a:pt x="378" y="103"/>
                  <a:pt x="370" y="51"/>
                  <a:pt x="355" y="0"/>
                </a:cubicBezTo>
                <a:cubicBezTo>
                  <a:pt x="346" y="52"/>
                  <a:pt x="315" y="99"/>
                  <a:pt x="266" y="127"/>
                </a:cubicBezTo>
                <a:cubicBezTo>
                  <a:pt x="238" y="143"/>
                  <a:pt x="207" y="152"/>
                  <a:pt x="175" y="152"/>
                </a:cubicBezTo>
                <a:cubicBezTo>
                  <a:pt x="175" y="152"/>
                  <a:pt x="175" y="152"/>
                  <a:pt x="175" y="152"/>
                </a:cubicBezTo>
                <a:cubicBezTo>
                  <a:pt x="136" y="152"/>
                  <a:pt x="99" y="139"/>
                  <a:pt x="68" y="117"/>
                </a:cubicBezTo>
                <a:cubicBezTo>
                  <a:pt x="70" y="130"/>
                  <a:pt x="71" y="143"/>
                  <a:pt x="71" y="156"/>
                </a:cubicBezTo>
                <a:cubicBezTo>
                  <a:pt x="71" y="195"/>
                  <a:pt x="61" y="234"/>
                  <a:pt x="41" y="268"/>
                </a:cubicBezTo>
                <a:cubicBezTo>
                  <a:pt x="0" y="341"/>
                  <a:pt x="25" y="434"/>
                  <a:pt x="98" y="476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77"/>
          <p:cNvSpPr/>
          <p:nvPr/>
        </p:nvSpPr>
        <p:spPr>
          <a:xfrm>
            <a:off x="5383212" y="4222750"/>
            <a:ext cx="2527300" cy="1681162"/>
          </a:xfrm>
          <a:custGeom>
            <a:avLst/>
            <a:gdLst/>
            <a:ahLst/>
            <a:cxnLst/>
            <a:rect l="l" t="t" r="r" b="b"/>
            <a:pathLst>
              <a:path w="540" h="359" extrusionOk="0">
                <a:moveTo>
                  <a:pt x="153" y="359"/>
                </a:moveTo>
                <a:cubicBezTo>
                  <a:pt x="301" y="359"/>
                  <a:pt x="441" y="296"/>
                  <a:pt x="540" y="190"/>
                </a:cubicBezTo>
                <a:cubicBezTo>
                  <a:pt x="520" y="197"/>
                  <a:pt x="499" y="201"/>
                  <a:pt x="477" y="201"/>
                </a:cubicBezTo>
                <a:cubicBezTo>
                  <a:pt x="445" y="201"/>
                  <a:pt x="414" y="193"/>
                  <a:pt x="386" y="177"/>
                </a:cubicBezTo>
                <a:cubicBezTo>
                  <a:pt x="322" y="140"/>
                  <a:pt x="289" y="70"/>
                  <a:pt x="296" y="0"/>
                </a:cubicBezTo>
                <a:cubicBezTo>
                  <a:pt x="256" y="33"/>
                  <a:pt x="206" y="52"/>
                  <a:pt x="153" y="52"/>
                </a:cubicBezTo>
                <a:cubicBezTo>
                  <a:pt x="69" y="52"/>
                  <a:pt x="0" y="121"/>
                  <a:pt x="0" y="206"/>
                </a:cubicBezTo>
                <a:cubicBezTo>
                  <a:pt x="0" y="290"/>
                  <a:pt x="69" y="359"/>
                  <a:pt x="153" y="359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77"/>
          <p:cNvSpPr/>
          <p:nvPr/>
        </p:nvSpPr>
        <p:spPr>
          <a:xfrm>
            <a:off x="3838575" y="3590925"/>
            <a:ext cx="1909762" cy="2252662"/>
          </a:xfrm>
          <a:custGeom>
            <a:avLst/>
            <a:gdLst/>
            <a:ahLst/>
            <a:cxnLst/>
            <a:rect l="l" t="t" r="r" b="b"/>
            <a:pathLst>
              <a:path w="408" h="481" extrusionOk="0">
                <a:moveTo>
                  <a:pt x="291" y="76"/>
                </a:moveTo>
                <a:cubicBezTo>
                  <a:pt x="264" y="29"/>
                  <a:pt x="213" y="0"/>
                  <a:pt x="159" y="0"/>
                </a:cubicBezTo>
                <a:cubicBezTo>
                  <a:pt x="132" y="0"/>
                  <a:pt x="106" y="7"/>
                  <a:pt x="82" y="21"/>
                </a:cubicBezTo>
                <a:cubicBezTo>
                  <a:pt x="47" y="41"/>
                  <a:pt x="21" y="74"/>
                  <a:pt x="11" y="114"/>
                </a:cubicBezTo>
                <a:cubicBezTo>
                  <a:pt x="0" y="153"/>
                  <a:pt x="6" y="195"/>
                  <a:pt x="26" y="230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105" y="362"/>
                  <a:pt x="227" y="449"/>
                  <a:pt x="366" y="481"/>
                </a:cubicBezTo>
                <a:cubicBezTo>
                  <a:pt x="326" y="447"/>
                  <a:pt x="300" y="397"/>
                  <a:pt x="300" y="341"/>
                </a:cubicBezTo>
                <a:cubicBezTo>
                  <a:pt x="300" y="267"/>
                  <a:pt x="345" y="203"/>
                  <a:pt x="408" y="174"/>
                </a:cubicBezTo>
                <a:cubicBezTo>
                  <a:pt x="359" y="157"/>
                  <a:pt x="318" y="122"/>
                  <a:pt x="291" y="76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77"/>
          <p:cNvSpPr/>
          <p:nvPr/>
        </p:nvSpPr>
        <p:spPr>
          <a:xfrm>
            <a:off x="4352925" y="4311650"/>
            <a:ext cx="725487" cy="482600"/>
          </a:xfrm>
          <a:custGeom>
            <a:avLst/>
            <a:gdLst/>
            <a:ahLst/>
            <a:cxnLst/>
            <a:rect l="l" t="t" r="r" b="b"/>
            <a:pathLst>
              <a:path w="155" h="103" extrusionOk="0">
                <a:moveTo>
                  <a:pt x="123" y="10"/>
                </a:moveTo>
                <a:cubicBezTo>
                  <a:pt x="137" y="46"/>
                  <a:pt x="137" y="46"/>
                  <a:pt x="137" y="46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0" y="45"/>
                  <a:pt x="81" y="20"/>
                  <a:pt x="78" y="20"/>
                </a:cubicBezTo>
                <a:cubicBezTo>
                  <a:pt x="76" y="20"/>
                  <a:pt x="67" y="23"/>
                  <a:pt x="66" y="24"/>
                </a:cubicBezTo>
                <a:cubicBezTo>
                  <a:pt x="66" y="24"/>
                  <a:pt x="61" y="25"/>
                  <a:pt x="56" y="25"/>
                </a:cubicBezTo>
                <a:cubicBezTo>
                  <a:pt x="54" y="25"/>
                  <a:pt x="52" y="25"/>
                  <a:pt x="51" y="24"/>
                </a:cubicBezTo>
                <a:cubicBezTo>
                  <a:pt x="50" y="24"/>
                  <a:pt x="49" y="23"/>
                  <a:pt x="49" y="22"/>
                </a:cubicBezTo>
                <a:cubicBezTo>
                  <a:pt x="49" y="20"/>
                  <a:pt x="52" y="18"/>
                  <a:pt x="53" y="17"/>
                </a:cubicBezTo>
                <a:cubicBezTo>
                  <a:pt x="60" y="13"/>
                  <a:pt x="81" y="6"/>
                  <a:pt x="83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8" y="5"/>
                  <a:pt x="119" y="10"/>
                  <a:pt x="123" y="10"/>
                </a:cubicBezTo>
                <a:close/>
                <a:moveTo>
                  <a:pt x="136" y="0"/>
                </a:moveTo>
                <a:cubicBezTo>
                  <a:pt x="135" y="0"/>
                  <a:pt x="135" y="0"/>
                  <a:pt x="134" y="0"/>
                </a:cubicBezTo>
                <a:cubicBezTo>
                  <a:pt x="128" y="3"/>
                  <a:pt x="128" y="3"/>
                  <a:pt x="128" y="3"/>
                </a:cubicBezTo>
                <a:cubicBezTo>
                  <a:pt x="127" y="3"/>
                  <a:pt x="126" y="4"/>
                  <a:pt x="126" y="5"/>
                </a:cubicBezTo>
                <a:cubicBezTo>
                  <a:pt x="126" y="6"/>
                  <a:pt x="126" y="7"/>
                  <a:pt x="126" y="8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42" y="48"/>
                  <a:pt x="144" y="49"/>
                  <a:pt x="146" y="48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3" y="45"/>
                  <a:pt x="154" y="44"/>
                  <a:pt x="154" y="43"/>
                </a:cubicBezTo>
                <a:cubicBezTo>
                  <a:pt x="155" y="42"/>
                  <a:pt x="155" y="41"/>
                  <a:pt x="154" y="40"/>
                </a:cubicBezTo>
                <a:cubicBezTo>
                  <a:pt x="139" y="3"/>
                  <a:pt x="139" y="3"/>
                  <a:pt x="139" y="3"/>
                </a:cubicBezTo>
                <a:cubicBezTo>
                  <a:pt x="139" y="1"/>
                  <a:pt x="137" y="0"/>
                  <a:pt x="136" y="0"/>
                </a:cubicBezTo>
                <a:close/>
                <a:moveTo>
                  <a:pt x="0" y="52"/>
                </a:moveTo>
                <a:cubicBezTo>
                  <a:pt x="0" y="53"/>
                  <a:pt x="0" y="54"/>
                  <a:pt x="1" y="55"/>
                </a:cubicBezTo>
                <a:cubicBezTo>
                  <a:pt x="2" y="55"/>
                  <a:pt x="3" y="56"/>
                  <a:pt x="4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2" y="57"/>
                  <a:pt x="14" y="55"/>
                  <a:pt x="14" y="53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7" y="8"/>
                </a:cubicBezTo>
                <a:cubicBezTo>
                  <a:pt x="16" y="7"/>
                  <a:pt x="15" y="6"/>
                  <a:pt x="14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7" y="6"/>
                  <a:pt x="7" y="6"/>
                </a:cubicBezTo>
                <a:cubicBezTo>
                  <a:pt x="5" y="6"/>
                  <a:pt x="4" y="7"/>
                  <a:pt x="3" y="9"/>
                </a:cubicBezTo>
                <a:lnTo>
                  <a:pt x="0" y="52"/>
                </a:lnTo>
                <a:close/>
                <a:moveTo>
                  <a:pt x="64" y="89"/>
                </a:moveTo>
                <a:cubicBezTo>
                  <a:pt x="63" y="88"/>
                  <a:pt x="62" y="87"/>
                  <a:pt x="61" y="85"/>
                </a:cubicBezTo>
                <a:cubicBezTo>
                  <a:pt x="58" y="83"/>
                  <a:pt x="56" y="84"/>
                  <a:pt x="53" y="87"/>
                </a:cubicBezTo>
                <a:cubicBezTo>
                  <a:pt x="50" y="90"/>
                  <a:pt x="50" y="90"/>
                  <a:pt x="50" y="90"/>
                </a:cubicBezTo>
                <a:cubicBezTo>
                  <a:pt x="50" y="91"/>
                  <a:pt x="50" y="91"/>
                  <a:pt x="50" y="91"/>
                </a:cubicBezTo>
                <a:cubicBezTo>
                  <a:pt x="48" y="94"/>
                  <a:pt x="48" y="94"/>
                  <a:pt x="48" y="94"/>
                </a:cubicBezTo>
                <a:cubicBezTo>
                  <a:pt x="44" y="98"/>
                  <a:pt x="47" y="101"/>
                  <a:pt x="49" y="102"/>
                </a:cubicBezTo>
                <a:cubicBezTo>
                  <a:pt x="50" y="103"/>
                  <a:pt x="51" y="103"/>
                  <a:pt x="52" y="103"/>
                </a:cubicBezTo>
                <a:cubicBezTo>
                  <a:pt x="54" y="103"/>
                  <a:pt x="55" y="102"/>
                  <a:pt x="56" y="101"/>
                </a:cubicBezTo>
                <a:cubicBezTo>
                  <a:pt x="61" y="96"/>
                  <a:pt x="61" y="96"/>
                  <a:pt x="61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2" y="94"/>
                  <a:pt x="62" y="94"/>
                  <a:pt x="62" y="94"/>
                </a:cubicBezTo>
                <a:cubicBezTo>
                  <a:pt x="63" y="92"/>
                  <a:pt x="64" y="91"/>
                  <a:pt x="64" y="89"/>
                </a:cubicBezTo>
                <a:close/>
                <a:moveTo>
                  <a:pt x="34" y="87"/>
                </a:moveTo>
                <a:cubicBezTo>
                  <a:pt x="31" y="89"/>
                  <a:pt x="32" y="92"/>
                  <a:pt x="35" y="94"/>
                </a:cubicBezTo>
                <a:cubicBezTo>
                  <a:pt x="38" y="97"/>
                  <a:pt x="41" y="96"/>
                  <a:pt x="43" y="93"/>
                </a:cubicBezTo>
                <a:cubicBezTo>
                  <a:pt x="50" y="84"/>
                  <a:pt x="50" y="84"/>
                  <a:pt x="50" y="84"/>
                </a:cubicBezTo>
                <a:cubicBezTo>
                  <a:pt x="54" y="80"/>
                  <a:pt x="51" y="77"/>
                  <a:pt x="49" y="76"/>
                </a:cubicBezTo>
                <a:cubicBezTo>
                  <a:pt x="47" y="74"/>
                  <a:pt x="44" y="74"/>
                  <a:pt x="42" y="77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7" y="83"/>
                  <a:pt x="37" y="83"/>
                  <a:pt x="37" y="83"/>
                </a:cubicBezTo>
                <a:lnTo>
                  <a:pt x="34" y="87"/>
                </a:lnTo>
                <a:close/>
                <a:moveTo>
                  <a:pt x="23" y="76"/>
                </a:moveTo>
                <a:cubicBezTo>
                  <a:pt x="22" y="78"/>
                  <a:pt x="21" y="79"/>
                  <a:pt x="21" y="81"/>
                </a:cubicBezTo>
                <a:cubicBezTo>
                  <a:pt x="22" y="82"/>
                  <a:pt x="23" y="83"/>
                  <a:pt x="24" y="84"/>
                </a:cubicBezTo>
                <a:cubicBezTo>
                  <a:pt x="27" y="87"/>
                  <a:pt x="29" y="86"/>
                  <a:pt x="32" y="83"/>
                </a:cubicBezTo>
                <a:cubicBezTo>
                  <a:pt x="40" y="74"/>
                  <a:pt x="40" y="74"/>
                  <a:pt x="40" y="74"/>
                </a:cubicBezTo>
                <a:cubicBezTo>
                  <a:pt x="41" y="72"/>
                  <a:pt x="41" y="71"/>
                  <a:pt x="41" y="69"/>
                </a:cubicBezTo>
                <a:cubicBezTo>
                  <a:pt x="41" y="68"/>
                  <a:pt x="40" y="67"/>
                  <a:pt x="39" y="66"/>
                </a:cubicBezTo>
                <a:cubicBezTo>
                  <a:pt x="36" y="63"/>
                  <a:pt x="33" y="64"/>
                  <a:pt x="31" y="67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2"/>
                  <a:pt x="27" y="72"/>
                </a:cubicBezTo>
                <a:lnTo>
                  <a:pt x="23" y="76"/>
                </a:lnTo>
                <a:close/>
                <a:moveTo>
                  <a:pt x="21" y="73"/>
                </a:moveTo>
                <a:cubicBezTo>
                  <a:pt x="29" y="63"/>
                  <a:pt x="29" y="63"/>
                  <a:pt x="29" y="63"/>
                </a:cubicBezTo>
                <a:cubicBezTo>
                  <a:pt x="33" y="59"/>
                  <a:pt x="29" y="56"/>
                  <a:pt x="28" y="55"/>
                </a:cubicBezTo>
                <a:cubicBezTo>
                  <a:pt x="25" y="53"/>
                  <a:pt x="23" y="53"/>
                  <a:pt x="20" y="56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60"/>
                  <a:pt x="17" y="60"/>
                  <a:pt x="17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12" y="66"/>
                  <a:pt x="12" y="67"/>
                  <a:pt x="12" y="69"/>
                </a:cubicBezTo>
                <a:cubicBezTo>
                  <a:pt x="12" y="70"/>
                  <a:pt x="13" y="71"/>
                  <a:pt x="14" y="72"/>
                </a:cubicBezTo>
                <a:cubicBezTo>
                  <a:pt x="15" y="73"/>
                  <a:pt x="16" y="74"/>
                  <a:pt x="18" y="74"/>
                </a:cubicBezTo>
                <a:cubicBezTo>
                  <a:pt x="19" y="74"/>
                  <a:pt x="20" y="74"/>
                  <a:pt x="21" y="73"/>
                </a:cubicBezTo>
                <a:close/>
                <a:moveTo>
                  <a:pt x="117" y="64"/>
                </a:moveTo>
                <a:cubicBezTo>
                  <a:pt x="119" y="62"/>
                  <a:pt x="120" y="59"/>
                  <a:pt x="116" y="56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99" y="41"/>
                  <a:pt x="82" y="27"/>
                  <a:pt x="78" y="24"/>
                </a:cubicBezTo>
                <a:cubicBezTo>
                  <a:pt x="76" y="24"/>
                  <a:pt x="71" y="26"/>
                  <a:pt x="68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1" y="29"/>
                  <a:pt x="56" y="29"/>
                </a:cubicBezTo>
                <a:cubicBezTo>
                  <a:pt x="53" y="29"/>
                  <a:pt x="51" y="29"/>
                  <a:pt x="49" y="27"/>
                </a:cubicBezTo>
                <a:cubicBezTo>
                  <a:pt x="46" y="25"/>
                  <a:pt x="46" y="23"/>
                  <a:pt x="46" y="22"/>
                </a:cubicBezTo>
                <a:cubicBezTo>
                  <a:pt x="46" y="18"/>
                  <a:pt x="49" y="16"/>
                  <a:pt x="51" y="14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53"/>
                  <a:pt x="18" y="53"/>
                  <a:pt x="18" y="53"/>
                </a:cubicBezTo>
                <a:cubicBezTo>
                  <a:pt x="21" y="50"/>
                  <a:pt x="23" y="50"/>
                  <a:pt x="25" y="50"/>
                </a:cubicBezTo>
                <a:cubicBezTo>
                  <a:pt x="27" y="50"/>
                  <a:pt x="29" y="51"/>
                  <a:pt x="30" y="52"/>
                </a:cubicBezTo>
                <a:cubicBezTo>
                  <a:pt x="33" y="54"/>
                  <a:pt x="35" y="57"/>
                  <a:pt x="34" y="61"/>
                </a:cubicBezTo>
                <a:cubicBezTo>
                  <a:pt x="37" y="60"/>
                  <a:pt x="39" y="61"/>
                  <a:pt x="41" y="63"/>
                </a:cubicBezTo>
                <a:cubicBezTo>
                  <a:pt x="44" y="65"/>
                  <a:pt x="45" y="68"/>
                  <a:pt x="45" y="71"/>
                </a:cubicBezTo>
                <a:cubicBezTo>
                  <a:pt x="47" y="71"/>
                  <a:pt x="50" y="72"/>
                  <a:pt x="52" y="73"/>
                </a:cubicBezTo>
                <a:cubicBezTo>
                  <a:pt x="54" y="75"/>
                  <a:pt x="55" y="78"/>
                  <a:pt x="55" y="81"/>
                </a:cubicBezTo>
                <a:cubicBezTo>
                  <a:pt x="58" y="80"/>
                  <a:pt x="61" y="81"/>
                  <a:pt x="63" y="83"/>
                </a:cubicBezTo>
                <a:cubicBezTo>
                  <a:pt x="67" y="85"/>
                  <a:pt x="68" y="89"/>
                  <a:pt x="67" y="93"/>
                </a:cubicBezTo>
                <a:cubicBezTo>
                  <a:pt x="69" y="95"/>
                  <a:pt x="69" y="95"/>
                  <a:pt x="69" y="95"/>
                </a:cubicBezTo>
                <a:cubicBezTo>
                  <a:pt x="69" y="95"/>
                  <a:pt x="70" y="95"/>
                  <a:pt x="70" y="95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7"/>
                  <a:pt x="73" y="97"/>
                </a:cubicBezTo>
                <a:cubicBezTo>
                  <a:pt x="75" y="97"/>
                  <a:pt x="76" y="95"/>
                  <a:pt x="77" y="94"/>
                </a:cubicBezTo>
                <a:cubicBezTo>
                  <a:pt x="79" y="92"/>
                  <a:pt x="80" y="91"/>
                  <a:pt x="78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7"/>
                  <a:pt x="64" y="76"/>
                  <a:pt x="64" y="76"/>
                </a:cubicBezTo>
                <a:cubicBezTo>
                  <a:pt x="64" y="75"/>
                  <a:pt x="64" y="74"/>
                  <a:pt x="64" y="74"/>
                </a:cubicBezTo>
                <a:cubicBezTo>
                  <a:pt x="65" y="73"/>
                  <a:pt x="66" y="73"/>
                  <a:pt x="67" y="74"/>
                </a:cubicBezTo>
                <a:cubicBezTo>
                  <a:pt x="84" y="88"/>
                  <a:pt x="84" y="88"/>
                  <a:pt x="84" y="88"/>
                </a:cubicBezTo>
                <a:cubicBezTo>
                  <a:pt x="85" y="89"/>
                  <a:pt x="86" y="89"/>
                  <a:pt x="87" y="89"/>
                </a:cubicBezTo>
                <a:cubicBezTo>
                  <a:pt x="89" y="89"/>
                  <a:pt x="90" y="88"/>
                  <a:pt x="92" y="87"/>
                </a:cubicBezTo>
                <a:cubicBezTo>
                  <a:pt x="93" y="85"/>
                  <a:pt x="93" y="84"/>
                  <a:pt x="93" y="83"/>
                </a:cubicBezTo>
                <a:cubicBezTo>
                  <a:pt x="93" y="81"/>
                  <a:pt x="92" y="80"/>
                  <a:pt x="91" y="78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8" y="67"/>
                  <a:pt x="78" y="66"/>
                  <a:pt x="79" y="66"/>
                </a:cubicBezTo>
                <a:cubicBezTo>
                  <a:pt x="79" y="65"/>
                  <a:pt x="81" y="65"/>
                  <a:pt x="82" y="66"/>
                </a:cubicBezTo>
                <a:cubicBezTo>
                  <a:pt x="97" y="78"/>
                  <a:pt x="97" y="78"/>
                  <a:pt x="97" y="78"/>
                </a:cubicBezTo>
                <a:cubicBezTo>
                  <a:pt x="98" y="79"/>
                  <a:pt x="100" y="80"/>
                  <a:pt x="101" y="80"/>
                </a:cubicBezTo>
                <a:cubicBezTo>
                  <a:pt x="103" y="80"/>
                  <a:pt x="105" y="79"/>
                  <a:pt x="106" y="77"/>
                </a:cubicBezTo>
                <a:cubicBezTo>
                  <a:pt x="107" y="76"/>
                  <a:pt x="108" y="74"/>
                  <a:pt x="108" y="73"/>
                </a:cubicBezTo>
                <a:cubicBezTo>
                  <a:pt x="108" y="71"/>
                  <a:pt x="107" y="70"/>
                  <a:pt x="105" y="69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93" y="58"/>
                  <a:pt x="93" y="58"/>
                  <a:pt x="93" y="58"/>
                </a:cubicBezTo>
                <a:cubicBezTo>
                  <a:pt x="92" y="58"/>
                  <a:pt x="91" y="56"/>
                  <a:pt x="92" y="55"/>
                </a:cubicBezTo>
                <a:cubicBezTo>
                  <a:pt x="93" y="55"/>
                  <a:pt x="94" y="54"/>
                  <a:pt x="95" y="55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11" y="68"/>
                  <a:pt x="115" y="68"/>
                  <a:pt x="117" y="64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77"/>
          <p:cNvSpPr/>
          <p:nvPr/>
        </p:nvSpPr>
        <p:spPr>
          <a:xfrm>
            <a:off x="4170362" y="2481262"/>
            <a:ext cx="646112" cy="538162"/>
          </a:xfrm>
          <a:custGeom>
            <a:avLst/>
            <a:gdLst/>
            <a:ahLst/>
            <a:cxnLst/>
            <a:rect l="l" t="t" r="r" b="b"/>
            <a:pathLst>
              <a:path w="138" h="115" extrusionOk="0">
                <a:moveTo>
                  <a:pt x="18" y="94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0"/>
                  <a:pt x="20" y="58"/>
                  <a:pt x="23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3" y="58"/>
                  <a:pt x="35" y="60"/>
                  <a:pt x="35" y="63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6"/>
                  <a:pt x="33" y="98"/>
                  <a:pt x="31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0" y="98"/>
                  <a:pt x="18" y="96"/>
                  <a:pt x="18" y="94"/>
                </a:cubicBezTo>
                <a:close/>
                <a:moveTo>
                  <a:pt x="51" y="47"/>
                </a:moveTo>
                <a:cubicBezTo>
                  <a:pt x="48" y="47"/>
                  <a:pt x="46" y="49"/>
                  <a:pt x="46" y="52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96"/>
                  <a:pt x="48" y="98"/>
                  <a:pt x="5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61" y="98"/>
                  <a:pt x="63" y="96"/>
                  <a:pt x="63" y="94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9"/>
                  <a:pt x="61" y="47"/>
                  <a:pt x="58" y="47"/>
                </a:cubicBezTo>
                <a:lnTo>
                  <a:pt x="51" y="47"/>
                </a:lnTo>
                <a:close/>
                <a:moveTo>
                  <a:pt x="78" y="38"/>
                </a:moveTo>
                <a:cubicBezTo>
                  <a:pt x="76" y="38"/>
                  <a:pt x="74" y="40"/>
                  <a:pt x="74" y="4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6"/>
                  <a:pt x="76" y="98"/>
                  <a:pt x="78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8" y="98"/>
                  <a:pt x="90" y="96"/>
                  <a:pt x="90" y="94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0"/>
                  <a:pt x="88" y="38"/>
                  <a:pt x="86" y="38"/>
                </a:cubicBezTo>
                <a:lnTo>
                  <a:pt x="78" y="38"/>
                </a:lnTo>
                <a:close/>
                <a:moveTo>
                  <a:pt x="106" y="28"/>
                </a:moveTo>
                <a:cubicBezTo>
                  <a:pt x="103" y="28"/>
                  <a:pt x="101" y="30"/>
                  <a:pt x="101" y="32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6"/>
                  <a:pt x="103" y="98"/>
                  <a:pt x="106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6" y="98"/>
                  <a:pt x="118" y="96"/>
                  <a:pt x="118" y="94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8" y="30"/>
                  <a:pt x="116" y="28"/>
                  <a:pt x="113" y="28"/>
                </a:cubicBezTo>
                <a:lnTo>
                  <a:pt x="106" y="28"/>
                </a:lnTo>
                <a:close/>
                <a:moveTo>
                  <a:pt x="21" y="46"/>
                </a:moveTo>
                <a:cubicBezTo>
                  <a:pt x="50" y="41"/>
                  <a:pt x="78" y="30"/>
                  <a:pt x="102" y="15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3" y="6"/>
                  <a:pt x="113" y="6"/>
                  <a:pt x="113" y="6"/>
                </a:cubicBezTo>
                <a:cubicBezTo>
                  <a:pt x="97" y="5"/>
                  <a:pt x="97" y="5"/>
                  <a:pt x="97" y="5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75" y="24"/>
                  <a:pt x="48" y="35"/>
                  <a:pt x="20" y="40"/>
                </a:cubicBezTo>
                <a:lnTo>
                  <a:pt x="21" y="46"/>
                </a:lnTo>
                <a:close/>
                <a:moveTo>
                  <a:pt x="138" y="107"/>
                </a:moveTo>
                <a:cubicBezTo>
                  <a:pt x="124" y="99"/>
                  <a:pt x="124" y="99"/>
                  <a:pt x="124" y="99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4"/>
                  <a:pt x="5" y="104"/>
                  <a:pt x="5" y="104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10"/>
                  <a:pt x="5" y="110"/>
                  <a:pt x="5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15"/>
                  <a:pt x="124" y="115"/>
                  <a:pt x="124" y="115"/>
                </a:cubicBezTo>
                <a:lnTo>
                  <a:pt x="138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77"/>
          <p:cNvSpPr/>
          <p:nvPr/>
        </p:nvSpPr>
        <p:spPr>
          <a:xfrm>
            <a:off x="7081837" y="2082800"/>
            <a:ext cx="898525" cy="468312"/>
          </a:xfrm>
          <a:custGeom>
            <a:avLst/>
            <a:gdLst/>
            <a:ahLst/>
            <a:cxnLst/>
            <a:rect l="l" t="t" r="r" b="b"/>
            <a:pathLst>
              <a:path w="192" h="100" extrusionOk="0">
                <a:moveTo>
                  <a:pt x="138" y="94"/>
                </a:moveTo>
                <a:cubicBezTo>
                  <a:pt x="136" y="95"/>
                  <a:pt x="133" y="96"/>
                  <a:pt x="130" y="97"/>
                </a:cubicBezTo>
                <a:cubicBezTo>
                  <a:pt x="120" y="99"/>
                  <a:pt x="110" y="100"/>
                  <a:pt x="98" y="100"/>
                </a:cubicBezTo>
                <a:cubicBezTo>
                  <a:pt x="86" y="100"/>
                  <a:pt x="76" y="99"/>
                  <a:pt x="67" y="97"/>
                </a:cubicBezTo>
                <a:cubicBezTo>
                  <a:pt x="64" y="96"/>
                  <a:pt x="61" y="95"/>
                  <a:pt x="58" y="94"/>
                </a:cubicBezTo>
                <a:cubicBezTo>
                  <a:pt x="50" y="90"/>
                  <a:pt x="50" y="83"/>
                  <a:pt x="54" y="79"/>
                </a:cubicBezTo>
                <a:cubicBezTo>
                  <a:pt x="59" y="74"/>
                  <a:pt x="65" y="70"/>
                  <a:pt x="72" y="67"/>
                </a:cubicBezTo>
                <a:cubicBezTo>
                  <a:pt x="75" y="66"/>
                  <a:pt x="78" y="65"/>
                  <a:pt x="81" y="63"/>
                </a:cubicBezTo>
                <a:cubicBezTo>
                  <a:pt x="86" y="61"/>
                  <a:pt x="88" y="56"/>
                  <a:pt x="84" y="51"/>
                </a:cubicBezTo>
                <a:cubicBezTo>
                  <a:pt x="76" y="43"/>
                  <a:pt x="72" y="33"/>
                  <a:pt x="73" y="22"/>
                </a:cubicBezTo>
                <a:cubicBezTo>
                  <a:pt x="73" y="10"/>
                  <a:pt x="80" y="3"/>
                  <a:pt x="91" y="1"/>
                </a:cubicBezTo>
                <a:cubicBezTo>
                  <a:pt x="94" y="0"/>
                  <a:pt x="96" y="0"/>
                  <a:pt x="98" y="0"/>
                </a:cubicBezTo>
                <a:cubicBezTo>
                  <a:pt x="100" y="0"/>
                  <a:pt x="103" y="0"/>
                  <a:pt x="105" y="1"/>
                </a:cubicBezTo>
                <a:cubicBezTo>
                  <a:pt x="116" y="3"/>
                  <a:pt x="123" y="10"/>
                  <a:pt x="124" y="22"/>
                </a:cubicBezTo>
                <a:cubicBezTo>
                  <a:pt x="124" y="33"/>
                  <a:pt x="121" y="43"/>
                  <a:pt x="112" y="51"/>
                </a:cubicBezTo>
                <a:cubicBezTo>
                  <a:pt x="108" y="56"/>
                  <a:pt x="110" y="61"/>
                  <a:pt x="115" y="63"/>
                </a:cubicBezTo>
                <a:cubicBezTo>
                  <a:pt x="118" y="65"/>
                  <a:pt x="121" y="66"/>
                  <a:pt x="124" y="67"/>
                </a:cubicBezTo>
                <a:cubicBezTo>
                  <a:pt x="131" y="70"/>
                  <a:pt x="137" y="74"/>
                  <a:pt x="142" y="79"/>
                </a:cubicBezTo>
                <a:cubicBezTo>
                  <a:pt x="145" y="82"/>
                  <a:pt x="147" y="90"/>
                  <a:pt x="138" y="94"/>
                </a:cubicBezTo>
                <a:close/>
                <a:moveTo>
                  <a:pt x="189" y="85"/>
                </a:moveTo>
                <a:cubicBezTo>
                  <a:pt x="185" y="82"/>
                  <a:pt x="181" y="79"/>
                  <a:pt x="176" y="77"/>
                </a:cubicBezTo>
                <a:cubicBezTo>
                  <a:pt x="174" y="76"/>
                  <a:pt x="172" y="75"/>
                  <a:pt x="170" y="75"/>
                </a:cubicBezTo>
                <a:cubicBezTo>
                  <a:pt x="166" y="73"/>
                  <a:pt x="165" y="69"/>
                  <a:pt x="168" y="66"/>
                </a:cubicBezTo>
                <a:cubicBezTo>
                  <a:pt x="174" y="60"/>
                  <a:pt x="176" y="53"/>
                  <a:pt x="176" y="45"/>
                </a:cubicBezTo>
                <a:cubicBezTo>
                  <a:pt x="176" y="37"/>
                  <a:pt x="171" y="33"/>
                  <a:pt x="163" y="31"/>
                </a:cubicBezTo>
                <a:cubicBezTo>
                  <a:pt x="161" y="30"/>
                  <a:pt x="160" y="30"/>
                  <a:pt x="158" y="30"/>
                </a:cubicBezTo>
                <a:cubicBezTo>
                  <a:pt x="157" y="30"/>
                  <a:pt x="155" y="30"/>
                  <a:pt x="153" y="31"/>
                </a:cubicBezTo>
                <a:cubicBezTo>
                  <a:pt x="146" y="33"/>
                  <a:pt x="141" y="37"/>
                  <a:pt x="141" y="45"/>
                </a:cubicBezTo>
                <a:cubicBezTo>
                  <a:pt x="140" y="53"/>
                  <a:pt x="143" y="60"/>
                  <a:pt x="148" y="66"/>
                </a:cubicBezTo>
                <a:cubicBezTo>
                  <a:pt x="151" y="69"/>
                  <a:pt x="150" y="73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7" y="76"/>
                  <a:pt x="148" y="76"/>
                </a:cubicBezTo>
                <a:cubicBezTo>
                  <a:pt x="150" y="79"/>
                  <a:pt x="152" y="83"/>
                  <a:pt x="151" y="87"/>
                </a:cubicBezTo>
                <a:cubicBezTo>
                  <a:pt x="150" y="92"/>
                  <a:pt x="147" y="95"/>
                  <a:pt x="143" y="97"/>
                </a:cubicBezTo>
                <a:cubicBezTo>
                  <a:pt x="142" y="98"/>
                  <a:pt x="141" y="98"/>
                  <a:pt x="139" y="99"/>
                </a:cubicBezTo>
                <a:cubicBezTo>
                  <a:pt x="145" y="100"/>
                  <a:pt x="151" y="100"/>
                  <a:pt x="158" y="100"/>
                </a:cubicBezTo>
                <a:cubicBezTo>
                  <a:pt x="167" y="100"/>
                  <a:pt x="174" y="99"/>
                  <a:pt x="180" y="98"/>
                </a:cubicBezTo>
                <a:cubicBezTo>
                  <a:pt x="182" y="97"/>
                  <a:pt x="184" y="97"/>
                  <a:pt x="186" y="96"/>
                </a:cubicBezTo>
                <a:cubicBezTo>
                  <a:pt x="192" y="93"/>
                  <a:pt x="191" y="87"/>
                  <a:pt x="189" y="85"/>
                </a:cubicBezTo>
                <a:close/>
                <a:moveTo>
                  <a:pt x="45" y="87"/>
                </a:moveTo>
                <a:cubicBezTo>
                  <a:pt x="44" y="83"/>
                  <a:pt x="46" y="79"/>
                  <a:pt x="49" y="76"/>
                </a:cubicBezTo>
                <a:cubicBezTo>
                  <a:pt x="50" y="75"/>
                  <a:pt x="51" y="74"/>
                  <a:pt x="53" y="73"/>
                </a:cubicBezTo>
                <a:cubicBezTo>
                  <a:pt x="52" y="72"/>
                  <a:pt x="51" y="72"/>
                  <a:pt x="50" y="72"/>
                </a:cubicBezTo>
                <a:cubicBezTo>
                  <a:pt x="46" y="70"/>
                  <a:pt x="45" y="66"/>
                  <a:pt x="48" y="63"/>
                </a:cubicBezTo>
                <a:cubicBezTo>
                  <a:pt x="54" y="56"/>
                  <a:pt x="57" y="48"/>
                  <a:pt x="57" y="40"/>
                </a:cubicBezTo>
                <a:cubicBezTo>
                  <a:pt x="56" y="30"/>
                  <a:pt x="51" y="25"/>
                  <a:pt x="42" y="23"/>
                </a:cubicBezTo>
                <a:cubicBezTo>
                  <a:pt x="41" y="23"/>
                  <a:pt x="39" y="23"/>
                  <a:pt x="37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23" y="25"/>
                  <a:pt x="18" y="30"/>
                  <a:pt x="17" y="40"/>
                </a:cubicBezTo>
                <a:cubicBezTo>
                  <a:pt x="17" y="48"/>
                  <a:pt x="20" y="56"/>
                  <a:pt x="26" y="63"/>
                </a:cubicBezTo>
                <a:cubicBezTo>
                  <a:pt x="29" y="66"/>
                  <a:pt x="28" y="70"/>
                  <a:pt x="24" y="72"/>
                </a:cubicBezTo>
                <a:cubicBezTo>
                  <a:pt x="21" y="73"/>
                  <a:pt x="19" y="74"/>
                  <a:pt x="17" y="75"/>
                </a:cubicBezTo>
                <a:cubicBezTo>
                  <a:pt x="12" y="77"/>
                  <a:pt x="7" y="80"/>
                  <a:pt x="3" y="84"/>
                </a:cubicBezTo>
                <a:cubicBezTo>
                  <a:pt x="0" y="87"/>
                  <a:pt x="0" y="92"/>
                  <a:pt x="6" y="95"/>
                </a:cubicBezTo>
                <a:cubicBezTo>
                  <a:pt x="8" y="96"/>
                  <a:pt x="10" y="97"/>
                  <a:pt x="13" y="98"/>
                </a:cubicBezTo>
                <a:cubicBezTo>
                  <a:pt x="20" y="99"/>
                  <a:pt x="28" y="100"/>
                  <a:pt x="37" y="100"/>
                </a:cubicBezTo>
                <a:cubicBezTo>
                  <a:pt x="45" y="100"/>
                  <a:pt x="51" y="99"/>
                  <a:pt x="57" y="99"/>
                </a:cubicBezTo>
                <a:cubicBezTo>
                  <a:pt x="56" y="98"/>
                  <a:pt x="55" y="98"/>
                  <a:pt x="53" y="97"/>
                </a:cubicBezTo>
                <a:cubicBezTo>
                  <a:pt x="49" y="95"/>
                  <a:pt x="46" y="91"/>
                  <a:pt x="45" y="87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77"/>
          <p:cNvSpPr/>
          <p:nvPr/>
        </p:nvSpPr>
        <p:spPr>
          <a:xfrm>
            <a:off x="5972175" y="4859337"/>
            <a:ext cx="576262" cy="581025"/>
          </a:xfrm>
          <a:custGeom>
            <a:avLst/>
            <a:gdLst/>
            <a:ahLst/>
            <a:cxnLst/>
            <a:rect l="l" t="t" r="r" b="b"/>
            <a:pathLst>
              <a:path w="123" h="124" extrusionOk="0">
                <a:moveTo>
                  <a:pt x="58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6" y="98"/>
                  <a:pt x="90" y="124"/>
                  <a:pt x="58" y="124"/>
                </a:cubicBezTo>
                <a:cubicBezTo>
                  <a:pt x="26" y="124"/>
                  <a:pt x="0" y="98"/>
                  <a:pt x="0" y="66"/>
                </a:cubicBezTo>
                <a:cubicBezTo>
                  <a:pt x="0" y="33"/>
                  <a:pt x="26" y="7"/>
                  <a:pt x="58" y="7"/>
                </a:cubicBezTo>
                <a:lnTo>
                  <a:pt x="58" y="66"/>
                </a:lnTo>
                <a:close/>
                <a:moveTo>
                  <a:pt x="65" y="0"/>
                </a:moveTo>
                <a:cubicBezTo>
                  <a:pt x="65" y="58"/>
                  <a:pt x="65" y="58"/>
                  <a:pt x="65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26"/>
                  <a:pt x="97" y="0"/>
                  <a:pt x="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77"/>
          <p:cNvSpPr/>
          <p:nvPr/>
        </p:nvSpPr>
        <p:spPr>
          <a:xfrm>
            <a:off x="7526337" y="3797300"/>
            <a:ext cx="434975" cy="646112"/>
          </a:xfrm>
          <a:custGeom>
            <a:avLst/>
            <a:gdLst/>
            <a:ahLst/>
            <a:cxnLst/>
            <a:rect l="l" t="t" r="r" b="b"/>
            <a:pathLst>
              <a:path w="93" h="138" extrusionOk="0">
                <a:moveTo>
                  <a:pt x="93" y="93"/>
                </a:moveTo>
                <a:cubicBezTo>
                  <a:pt x="93" y="79"/>
                  <a:pt x="82" y="68"/>
                  <a:pt x="61" y="63"/>
                </a:cubicBezTo>
                <a:cubicBezTo>
                  <a:pt x="58" y="63"/>
                  <a:pt x="46" y="59"/>
                  <a:pt x="43" y="59"/>
                </a:cubicBezTo>
                <a:cubicBezTo>
                  <a:pt x="26" y="54"/>
                  <a:pt x="19" y="51"/>
                  <a:pt x="19" y="44"/>
                </a:cubicBezTo>
                <a:cubicBezTo>
                  <a:pt x="19" y="38"/>
                  <a:pt x="26" y="31"/>
                  <a:pt x="45" y="31"/>
                </a:cubicBezTo>
                <a:cubicBezTo>
                  <a:pt x="59" y="31"/>
                  <a:pt x="72" y="41"/>
                  <a:pt x="72" y="41"/>
                </a:cubicBezTo>
                <a:cubicBezTo>
                  <a:pt x="74" y="42"/>
                  <a:pt x="75" y="43"/>
                  <a:pt x="77" y="43"/>
                </a:cubicBezTo>
                <a:cubicBezTo>
                  <a:pt x="78" y="43"/>
                  <a:pt x="79" y="43"/>
                  <a:pt x="81" y="40"/>
                </a:cubicBezTo>
                <a:cubicBezTo>
                  <a:pt x="83" y="39"/>
                  <a:pt x="86" y="36"/>
                  <a:pt x="86" y="33"/>
                </a:cubicBezTo>
                <a:cubicBezTo>
                  <a:pt x="86" y="29"/>
                  <a:pt x="73" y="20"/>
                  <a:pt x="56" y="17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2"/>
                  <a:pt x="52" y="0"/>
                  <a:pt x="5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39" y="2"/>
                  <a:pt x="39" y="3"/>
                </a:cubicBezTo>
                <a:cubicBezTo>
                  <a:pt x="39" y="16"/>
                  <a:pt x="39" y="16"/>
                  <a:pt x="39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14" y="18"/>
                  <a:pt x="0" y="29"/>
                  <a:pt x="0" y="45"/>
                </a:cubicBezTo>
                <a:cubicBezTo>
                  <a:pt x="0" y="62"/>
                  <a:pt x="17" y="69"/>
                  <a:pt x="35" y="73"/>
                </a:cubicBezTo>
                <a:cubicBezTo>
                  <a:pt x="38" y="74"/>
                  <a:pt x="53" y="78"/>
                  <a:pt x="55" y="78"/>
                </a:cubicBezTo>
                <a:cubicBezTo>
                  <a:pt x="72" y="82"/>
                  <a:pt x="75" y="89"/>
                  <a:pt x="75" y="93"/>
                </a:cubicBezTo>
                <a:cubicBezTo>
                  <a:pt x="75" y="97"/>
                  <a:pt x="72" y="107"/>
                  <a:pt x="48" y="107"/>
                </a:cubicBezTo>
                <a:cubicBezTo>
                  <a:pt x="35" y="107"/>
                  <a:pt x="17" y="97"/>
                  <a:pt x="17" y="96"/>
                </a:cubicBezTo>
                <a:cubicBezTo>
                  <a:pt x="13" y="94"/>
                  <a:pt x="10" y="94"/>
                  <a:pt x="6" y="98"/>
                </a:cubicBezTo>
                <a:cubicBezTo>
                  <a:pt x="6" y="98"/>
                  <a:pt x="4" y="101"/>
                  <a:pt x="4" y="105"/>
                </a:cubicBezTo>
                <a:cubicBezTo>
                  <a:pt x="4" y="109"/>
                  <a:pt x="19" y="118"/>
                  <a:pt x="37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37"/>
                  <a:pt x="41" y="138"/>
                  <a:pt x="43" y="138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52" y="138"/>
                  <a:pt x="54" y="137"/>
                  <a:pt x="54" y="135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83" y="119"/>
                  <a:pt x="93" y="105"/>
                  <a:pt x="93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77"/>
          <p:cNvSpPr/>
          <p:nvPr/>
        </p:nvSpPr>
        <p:spPr>
          <a:xfrm>
            <a:off x="5580062" y="1309687"/>
            <a:ext cx="574675" cy="688975"/>
          </a:xfrm>
          <a:custGeom>
            <a:avLst/>
            <a:gdLst/>
            <a:ahLst/>
            <a:cxnLst/>
            <a:rect l="l" t="t" r="r" b="b"/>
            <a:pathLst>
              <a:path w="123" h="147" extrusionOk="0">
                <a:moveTo>
                  <a:pt x="83" y="142"/>
                </a:moveTo>
                <a:cubicBezTo>
                  <a:pt x="83" y="145"/>
                  <a:pt x="80" y="147"/>
                  <a:pt x="77" y="147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4" y="147"/>
                  <a:pt x="41" y="145"/>
                  <a:pt x="41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39"/>
                  <a:pt x="44" y="137"/>
                  <a:pt x="46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80" y="137"/>
                  <a:pt x="83" y="139"/>
                  <a:pt x="83" y="142"/>
                </a:cubicBezTo>
                <a:close/>
                <a:moveTo>
                  <a:pt x="83" y="129"/>
                </a:moveTo>
                <a:cubicBezTo>
                  <a:pt x="83" y="126"/>
                  <a:pt x="80" y="124"/>
                  <a:pt x="7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4" y="124"/>
                  <a:pt x="41" y="126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1" y="132"/>
                  <a:pt x="44" y="134"/>
                  <a:pt x="46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80" y="134"/>
                  <a:pt x="83" y="132"/>
                  <a:pt x="83" y="129"/>
                </a:cubicBezTo>
                <a:close/>
                <a:moveTo>
                  <a:pt x="67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9" y="121"/>
                  <a:pt x="60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4" y="121"/>
                  <a:pt x="65" y="121"/>
                  <a:pt x="67" y="121"/>
                </a:cubicBezTo>
                <a:lnTo>
                  <a:pt x="67" y="73"/>
                </a:lnTo>
                <a:close/>
                <a:moveTo>
                  <a:pt x="45" y="53"/>
                </a:moveTo>
                <a:cubicBezTo>
                  <a:pt x="41" y="53"/>
                  <a:pt x="37" y="56"/>
                  <a:pt x="37" y="61"/>
                </a:cubicBezTo>
                <a:cubicBezTo>
                  <a:pt x="37" y="65"/>
                  <a:pt x="41" y="68"/>
                  <a:pt x="45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56"/>
                  <a:pt x="49" y="53"/>
                  <a:pt x="45" y="53"/>
                </a:cubicBezTo>
                <a:close/>
                <a:moveTo>
                  <a:pt x="86" y="61"/>
                </a:moveTo>
                <a:cubicBezTo>
                  <a:pt x="86" y="56"/>
                  <a:pt x="83" y="53"/>
                  <a:pt x="79" y="53"/>
                </a:cubicBezTo>
                <a:cubicBezTo>
                  <a:pt x="75" y="53"/>
                  <a:pt x="72" y="56"/>
                  <a:pt x="72" y="61"/>
                </a:cubicBezTo>
                <a:cubicBezTo>
                  <a:pt x="72" y="68"/>
                  <a:pt x="72" y="68"/>
                  <a:pt x="72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3" y="68"/>
                  <a:pt x="86" y="65"/>
                  <a:pt x="86" y="61"/>
                </a:cubicBezTo>
                <a:close/>
                <a:moveTo>
                  <a:pt x="103" y="47"/>
                </a:moveTo>
                <a:cubicBezTo>
                  <a:pt x="99" y="34"/>
                  <a:pt x="84" y="20"/>
                  <a:pt x="62" y="20"/>
                </a:cubicBezTo>
                <a:cubicBezTo>
                  <a:pt x="40" y="20"/>
                  <a:pt x="25" y="34"/>
                  <a:pt x="21" y="47"/>
                </a:cubicBezTo>
                <a:cubicBezTo>
                  <a:pt x="19" y="57"/>
                  <a:pt x="21" y="67"/>
                  <a:pt x="26" y="76"/>
                </a:cubicBezTo>
                <a:cubicBezTo>
                  <a:pt x="30" y="84"/>
                  <a:pt x="35" y="91"/>
                  <a:pt x="38" y="99"/>
                </a:cubicBezTo>
                <a:cubicBezTo>
                  <a:pt x="40" y="104"/>
                  <a:pt x="41" y="110"/>
                  <a:pt x="42" y="115"/>
                </a:cubicBezTo>
                <a:cubicBezTo>
                  <a:pt x="43" y="119"/>
                  <a:pt x="45" y="121"/>
                  <a:pt x="49" y="121"/>
                </a:cubicBezTo>
                <a:cubicBezTo>
                  <a:pt x="50" y="121"/>
                  <a:pt x="51" y="121"/>
                  <a:pt x="52" y="121"/>
                </a:cubicBezTo>
                <a:cubicBezTo>
                  <a:pt x="52" y="73"/>
                  <a:pt x="52" y="73"/>
                  <a:pt x="5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2" y="73"/>
                  <a:pt x="39" y="71"/>
                  <a:pt x="36" y="69"/>
                </a:cubicBezTo>
                <a:cubicBezTo>
                  <a:pt x="34" y="67"/>
                  <a:pt x="33" y="64"/>
                  <a:pt x="33" y="61"/>
                </a:cubicBezTo>
                <a:cubicBezTo>
                  <a:pt x="33" y="57"/>
                  <a:pt x="34" y="54"/>
                  <a:pt x="36" y="52"/>
                </a:cubicBezTo>
                <a:cubicBezTo>
                  <a:pt x="39" y="50"/>
                  <a:pt x="42" y="48"/>
                  <a:pt x="45" y="48"/>
                </a:cubicBezTo>
                <a:cubicBezTo>
                  <a:pt x="52" y="48"/>
                  <a:pt x="57" y="54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7"/>
                  <a:pt x="68" y="54"/>
                  <a:pt x="70" y="52"/>
                </a:cubicBezTo>
                <a:cubicBezTo>
                  <a:pt x="73" y="50"/>
                  <a:pt x="76" y="48"/>
                  <a:pt x="79" y="48"/>
                </a:cubicBezTo>
                <a:cubicBezTo>
                  <a:pt x="82" y="48"/>
                  <a:pt x="85" y="50"/>
                  <a:pt x="88" y="52"/>
                </a:cubicBezTo>
                <a:cubicBezTo>
                  <a:pt x="90" y="54"/>
                  <a:pt x="91" y="57"/>
                  <a:pt x="91" y="61"/>
                </a:cubicBezTo>
                <a:cubicBezTo>
                  <a:pt x="91" y="64"/>
                  <a:pt x="90" y="67"/>
                  <a:pt x="88" y="69"/>
                </a:cubicBezTo>
                <a:cubicBezTo>
                  <a:pt x="85" y="71"/>
                  <a:pt x="82" y="73"/>
                  <a:pt x="79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3" y="121"/>
                  <a:pt x="74" y="121"/>
                  <a:pt x="75" y="121"/>
                </a:cubicBezTo>
                <a:cubicBezTo>
                  <a:pt x="79" y="121"/>
                  <a:pt x="81" y="119"/>
                  <a:pt x="82" y="115"/>
                </a:cubicBezTo>
                <a:cubicBezTo>
                  <a:pt x="83" y="110"/>
                  <a:pt x="84" y="104"/>
                  <a:pt x="86" y="99"/>
                </a:cubicBezTo>
                <a:cubicBezTo>
                  <a:pt x="89" y="91"/>
                  <a:pt x="94" y="84"/>
                  <a:pt x="98" y="76"/>
                </a:cubicBezTo>
                <a:cubicBezTo>
                  <a:pt x="103" y="67"/>
                  <a:pt x="105" y="57"/>
                  <a:pt x="103" y="47"/>
                </a:cubicBezTo>
                <a:close/>
                <a:moveTo>
                  <a:pt x="66" y="5"/>
                </a:moveTo>
                <a:cubicBezTo>
                  <a:pt x="66" y="2"/>
                  <a:pt x="64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7" y="5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6"/>
                  <a:pt x="59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4" y="17"/>
                  <a:pt x="66" y="16"/>
                  <a:pt x="66" y="13"/>
                </a:cubicBezTo>
                <a:lnTo>
                  <a:pt x="66" y="5"/>
                </a:lnTo>
                <a:close/>
                <a:moveTo>
                  <a:pt x="91" y="12"/>
                </a:moveTo>
                <a:cubicBezTo>
                  <a:pt x="92" y="10"/>
                  <a:pt x="92" y="7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7" y="5"/>
                  <a:pt x="85" y="6"/>
                  <a:pt x="83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7"/>
                  <a:pt x="79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2"/>
                  <a:pt x="86" y="22"/>
                  <a:pt x="87" y="19"/>
                </a:cubicBezTo>
                <a:lnTo>
                  <a:pt x="91" y="12"/>
                </a:lnTo>
                <a:close/>
                <a:moveTo>
                  <a:pt x="109" y="27"/>
                </a:moveTo>
                <a:cubicBezTo>
                  <a:pt x="111" y="25"/>
                  <a:pt x="112" y="22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8" y="18"/>
                  <a:pt x="105" y="18"/>
                  <a:pt x="104" y="20"/>
                </a:cubicBezTo>
                <a:cubicBezTo>
                  <a:pt x="97" y="25"/>
                  <a:pt x="97" y="25"/>
                  <a:pt x="97" y="25"/>
                </a:cubicBezTo>
                <a:cubicBezTo>
                  <a:pt x="96" y="27"/>
                  <a:pt x="95" y="30"/>
                  <a:pt x="97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9" y="33"/>
                  <a:pt x="101" y="34"/>
                  <a:pt x="103" y="32"/>
                </a:cubicBezTo>
                <a:lnTo>
                  <a:pt x="109" y="27"/>
                </a:lnTo>
                <a:close/>
                <a:moveTo>
                  <a:pt x="119" y="48"/>
                </a:moveTo>
                <a:cubicBezTo>
                  <a:pt x="122" y="48"/>
                  <a:pt x="123" y="46"/>
                  <a:pt x="123" y="43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22" y="41"/>
                  <a:pt x="120" y="39"/>
                  <a:pt x="118" y="40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7" y="42"/>
                  <a:pt x="105" y="44"/>
                  <a:pt x="106" y="46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9"/>
                  <a:pt x="109" y="50"/>
                  <a:pt x="111" y="50"/>
                </a:cubicBezTo>
                <a:lnTo>
                  <a:pt x="119" y="48"/>
                </a:lnTo>
                <a:close/>
                <a:moveTo>
                  <a:pt x="117" y="72"/>
                </a:moveTo>
                <a:cubicBezTo>
                  <a:pt x="120" y="73"/>
                  <a:pt x="122" y="71"/>
                  <a:pt x="122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3" y="67"/>
                  <a:pt x="121" y="64"/>
                  <a:pt x="119" y="64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8" y="62"/>
                  <a:pt x="106" y="63"/>
                  <a:pt x="106" y="65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5" y="68"/>
                  <a:pt x="107" y="70"/>
                  <a:pt x="109" y="71"/>
                </a:cubicBezTo>
                <a:lnTo>
                  <a:pt x="117" y="72"/>
                </a:lnTo>
                <a:close/>
                <a:moveTo>
                  <a:pt x="36" y="19"/>
                </a:moveTo>
                <a:cubicBezTo>
                  <a:pt x="37" y="22"/>
                  <a:pt x="40" y="22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20"/>
                  <a:pt x="45" y="17"/>
                  <a:pt x="44" y="15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6" y="5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7"/>
                  <a:pt x="31" y="10"/>
                  <a:pt x="32" y="12"/>
                </a:cubicBezTo>
                <a:lnTo>
                  <a:pt x="36" y="19"/>
                </a:lnTo>
                <a:close/>
                <a:moveTo>
                  <a:pt x="20" y="32"/>
                </a:moveTo>
                <a:cubicBezTo>
                  <a:pt x="22" y="34"/>
                  <a:pt x="25" y="33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0"/>
                  <a:pt x="28" y="27"/>
                  <a:pt x="26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2"/>
                  <a:pt x="12" y="25"/>
                  <a:pt x="14" y="27"/>
                </a:cubicBezTo>
                <a:lnTo>
                  <a:pt x="20" y="32"/>
                </a:lnTo>
                <a:close/>
                <a:moveTo>
                  <a:pt x="12" y="50"/>
                </a:moveTo>
                <a:cubicBezTo>
                  <a:pt x="15" y="50"/>
                  <a:pt x="17" y="49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4"/>
                  <a:pt x="16" y="42"/>
                  <a:pt x="14" y="41"/>
                </a:cubicBezTo>
                <a:cubicBezTo>
                  <a:pt x="6" y="40"/>
                  <a:pt x="6" y="40"/>
                  <a:pt x="6" y="40"/>
                </a:cubicBezTo>
                <a:cubicBezTo>
                  <a:pt x="3" y="39"/>
                  <a:pt x="1" y="41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6"/>
                  <a:pt x="2" y="48"/>
                  <a:pt x="4" y="48"/>
                </a:cubicBezTo>
                <a:lnTo>
                  <a:pt x="12" y="50"/>
                </a:lnTo>
                <a:close/>
                <a:moveTo>
                  <a:pt x="14" y="71"/>
                </a:moveTo>
                <a:cubicBezTo>
                  <a:pt x="17" y="70"/>
                  <a:pt x="18" y="68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3"/>
                  <a:pt x="15" y="62"/>
                  <a:pt x="12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7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71"/>
                  <a:pt x="4" y="73"/>
                  <a:pt x="6" y="72"/>
                </a:cubicBezTo>
                <a:lnTo>
                  <a:pt x="14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E9393993-B197-4775-A278-EEEE84C40B12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C89B7BE1-CF93-4485-9CCB-D6F098E13482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47D6FE96-1CAE-4B14-98FB-A9D0A6A7265D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6B94A2F7-21A8-4052-B2A2-57EDA736A0FF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BD3FEA86-2CB6-495F-A836-89CD3DB2FBB5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2C341E72-6117-4008-92E5-32CDC03F0F78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514C271A-DDD3-4DC0-86AF-FE78E27D0CB3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8B3A2883-2D66-4FBB-895E-CB8AF0FE1970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22194EC2-11F2-4299-A5E7-A83390485015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DBB90364-12BC-49AC-BD20-DADE25DED117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3E7541F5-FCC3-419A-BEF8-91083D22F2E3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93424D1B-A825-412D-B3D5-9D8A8D3CB9EA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B9F52418-A1DC-4B6C-AF6A-CD739505634B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D3856CA5-E85D-40B6-9C65-D6E13603014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78"/>
          <p:cNvSpPr/>
          <p:nvPr/>
        </p:nvSpPr>
        <p:spPr>
          <a:xfrm>
            <a:off x="7265987" y="2324100"/>
            <a:ext cx="1304925" cy="2208212"/>
          </a:xfrm>
          <a:custGeom>
            <a:avLst/>
            <a:gdLst/>
            <a:ahLst/>
            <a:cxnLst/>
            <a:rect l="l" t="t" r="r" b="b"/>
            <a:pathLst>
              <a:path w="290" h="490" extrusionOk="0">
                <a:moveTo>
                  <a:pt x="242" y="469"/>
                </a:moveTo>
                <a:cubicBezTo>
                  <a:pt x="272" y="401"/>
                  <a:pt x="290" y="325"/>
                  <a:pt x="290" y="245"/>
                </a:cubicBezTo>
                <a:cubicBezTo>
                  <a:pt x="290" y="165"/>
                  <a:pt x="272" y="90"/>
                  <a:pt x="242" y="21"/>
                </a:cubicBezTo>
                <a:cubicBezTo>
                  <a:pt x="235" y="6"/>
                  <a:pt x="216" y="0"/>
                  <a:pt x="202" y="9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6" y="122"/>
                  <a:pt x="0" y="141"/>
                  <a:pt x="5" y="157"/>
                </a:cubicBezTo>
                <a:cubicBezTo>
                  <a:pt x="15" y="185"/>
                  <a:pt x="20" y="215"/>
                  <a:pt x="20" y="245"/>
                </a:cubicBezTo>
                <a:cubicBezTo>
                  <a:pt x="20" y="276"/>
                  <a:pt x="15" y="305"/>
                  <a:pt x="5" y="333"/>
                </a:cubicBezTo>
                <a:cubicBezTo>
                  <a:pt x="0" y="349"/>
                  <a:pt x="6" y="369"/>
                  <a:pt x="21" y="377"/>
                </a:cubicBezTo>
                <a:cubicBezTo>
                  <a:pt x="202" y="482"/>
                  <a:pt x="202" y="482"/>
                  <a:pt x="202" y="482"/>
                </a:cubicBezTo>
                <a:cubicBezTo>
                  <a:pt x="216" y="490"/>
                  <a:pt x="235" y="485"/>
                  <a:pt x="242" y="469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78"/>
          <p:cNvSpPr/>
          <p:nvPr/>
        </p:nvSpPr>
        <p:spPr>
          <a:xfrm>
            <a:off x="6211887" y="958850"/>
            <a:ext cx="1931987" cy="1712912"/>
          </a:xfrm>
          <a:custGeom>
            <a:avLst/>
            <a:gdLst/>
            <a:ahLst/>
            <a:cxnLst/>
            <a:rect l="l" t="t" r="r" b="b"/>
            <a:pathLst>
              <a:path w="429" h="380" extrusionOk="0">
                <a:moveTo>
                  <a:pt x="31" y="275"/>
                </a:moveTo>
                <a:cubicBezTo>
                  <a:pt x="91" y="287"/>
                  <a:pt x="144" y="319"/>
                  <a:pt x="183" y="363"/>
                </a:cubicBezTo>
                <a:cubicBezTo>
                  <a:pt x="194" y="376"/>
                  <a:pt x="214" y="380"/>
                  <a:pt x="229" y="372"/>
                </a:cubicBezTo>
                <a:cubicBezTo>
                  <a:pt x="410" y="267"/>
                  <a:pt x="410" y="267"/>
                  <a:pt x="410" y="267"/>
                </a:cubicBezTo>
                <a:cubicBezTo>
                  <a:pt x="425" y="259"/>
                  <a:pt x="429" y="240"/>
                  <a:pt x="419" y="226"/>
                </a:cubicBezTo>
                <a:cubicBezTo>
                  <a:pt x="330" y="103"/>
                  <a:pt x="191" y="18"/>
                  <a:pt x="31" y="2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57"/>
                  <a:pt x="14" y="272"/>
                  <a:pt x="31" y="275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78"/>
          <p:cNvSpPr/>
          <p:nvPr/>
        </p:nvSpPr>
        <p:spPr>
          <a:xfrm>
            <a:off x="4049712" y="958850"/>
            <a:ext cx="1931987" cy="1712912"/>
          </a:xfrm>
          <a:custGeom>
            <a:avLst/>
            <a:gdLst/>
            <a:ahLst/>
            <a:cxnLst/>
            <a:rect l="l" t="t" r="r" b="b"/>
            <a:pathLst>
              <a:path w="429" h="380" extrusionOk="0">
                <a:moveTo>
                  <a:pt x="246" y="363"/>
                </a:moveTo>
                <a:cubicBezTo>
                  <a:pt x="285" y="319"/>
                  <a:pt x="338" y="287"/>
                  <a:pt x="398" y="275"/>
                </a:cubicBezTo>
                <a:cubicBezTo>
                  <a:pt x="415" y="272"/>
                  <a:pt x="429" y="257"/>
                  <a:pt x="429" y="239"/>
                </a:cubicBezTo>
                <a:cubicBezTo>
                  <a:pt x="429" y="31"/>
                  <a:pt x="429" y="31"/>
                  <a:pt x="429" y="31"/>
                </a:cubicBezTo>
                <a:cubicBezTo>
                  <a:pt x="429" y="14"/>
                  <a:pt x="415" y="0"/>
                  <a:pt x="398" y="2"/>
                </a:cubicBezTo>
                <a:cubicBezTo>
                  <a:pt x="238" y="18"/>
                  <a:pt x="99" y="103"/>
                  <a:pt x="10" y="226"/>
                </a:cubicBezTo>
                <a:cubicBezTo>
                  <a:pt x="0" y="240"/>
                  <a:pt x="5" y="259"/>
                  <a:pt x="19" y="267"/>
                </a:cubicBezTo>
                <a:cubicBezTo>
                  <a:pt x="200" y="372"/>
                  <a:pt x="200" y="372"/>
                  <a:pt x="200" y="372"/>
                </a:cubicBezTo>
                <a:cubicBezTo>
                  <a:pt x="215" y="380"/>
                  <a:pt x="235" y="376"/>
                  <a:pt x="246" y="363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78"/>
          <p:cNvSpPr/>
          <p:nvPr/>
        </p:nvSpPr>
        <p:spPr>
          <a:xfrm>
            <a:off x="3622675" y="2324100"/>
            <a:ext cx="1306512" cy="2208212"/>
          </a:xfrm>
          <a:custGeom>
            <a:avLst/>
            <a:gdLst/>
            <a:ahLst/>
            <a:cxnLst/>
            <a:rect l="l" t="t" r="r" b="b"/>
            <a:pathLst>
              <a:path w="290" h="490" extrusionOk="0">
                <a:moveTo>
                  <a:pt x="285" y="333"/>
                </a:moveTo>
                <a:cubicBezTo>
                  <a:pt x="275" y="305"/>
                  <a:pt x="271" y="276"/>
                  <a:pt x="271" y="245"/>
                </a:cubicBezTo>
                <a:cubicBezTo>
                  <a:pt x="271" y="215"/>
                  <a:pt x="275" y="185"/>
                  <a:pt x="285" y="157"/>
                </a:cubicBezTo>
                <a:cubicBezTo>
                  <a:pt x="290" y="141"/>
                  <a:pt x="284" y="122"/>
                  <a:pt x="269" y="113"/>
                </a:cubicBezTo>
                <a:cubicBezTo>
                  <a:pt x="89" y="9"/>
                  <a:pt x="89" y="9"/>
                  <a:pt x="89" y="9"/>
                </a:cubicBezTo>
                <a:cubicBezTo>
                  <a:pt x="74" y="0"/>
                  <a:pt x="55" y="6"/>
                  <a:pt x="48" y="21"/>
                </a:cubicBezTo>
                <a:cubicBezTo>
                  <a:pt x="18" y="90"/>
                  <a:pt x="0" y="165"/>
                  <a:pt x="0" y="245"/>
                </a:cubicBezTo>
                <a:cubicBezTo>
                  <a:pt x="0" y="325"/>
                  <a:pt x="18" y="401"/>
                  <a:pt x="48" y="469"/>
                </a:cubicBezTo>
                <a:cubicBezTo>
                  <a:pt x="55" y="485"/>
                  <a:pt x="74" y="490"/>
                  <a:pt x="89" y="482"/>
                </a:cubicBezTo>
                <a:cubicBezTo>
                  <a:pt x="269" y="377"/>
                  <a:pt x="269" y="377"/>
                  <a:pt x="269" y="377"/>
                </a:cubicBezTo>
                <a:cubicBezTo>
                  <a:pt x="284" y="369"/>
                  <a:pt x="290" y="349"/>
                  <a:pt x="285" y="333"/>
                </a:cubicBez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78"/>
          <p:cNvSpPr/>
          <p:nvPr/>
        </p:nvSpPr>
        <p:spPr>
          <a:xfrm>
            <a:off x="6211887" y="4186237"/>
            <a:ext cx="1931987" cy="1711325"/>
          </a:xfrm>
          <a:custGeom>
            <a:avLst/>
            <a:gdLst/>
            <a:ahLst/>
            <a:cxnLst/>
            <a:rect l="l" t="t" r="r" b="b"/>
            <a:pathLst>
              <a:path w="429" h="380" extrusionOk="0">
                <a:moveTo>
                  <a:pt x="183" y="18"/>
                </a:moveTo>
                <a:cubicBezTo>
                  <a:pt x="144" y="62"/>
                  <a:pt x="91" y="93"/>
                  <a:pt x="31" y="106"/>
                </a:cubicBezTo>
                <a:cubicBezTo>
                  <a:pt x="14" y="109"/>
                  <a:pt x="0" y="124"/>
                  <a:pt x="0" y="141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67"/>
                  <a:pt x="14" y="380"/>
                  <a:pt x="31" y="378"/>
                </a:cubicBezTo>
                <a:cubicBezTo>
                  <a:pt x="191" y="362"/>
                  <a:pt x="330" y="277"/>
                  <a:pt x="419" y="154"/>
                </a:cubicBezTo>
                <a:cubicBezTo>
                  <a:pt x="429" y="140"/>
                  <a:pt x="425" y="122"/>
                  <a:pt x="410" y="113"/>
                </a:cubicBezTo>
                <a:cubicBezTo>
                  <a:pt x="229" y="9"/>
                  <a:pt x="229" y="9"/>
                  <a:pt x="229" y="9"/>
                </a:cubicBezTo>
                <a:cubicBezTo>
                  <a:pt x="214" y="0"/>
                  <a:pt x="194" y="5"/>
                  <a:pt x="183" y="18"/>
                </a:cubicBezTo>
                <a:close/>
              </a:path>
            </a:pathLst>
          </a:cu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78"/>
          <p:cNvSpPr/>
          <p:nvPr/>
        </p:nvSpPr>
        <p:spPr>
          <a:xfrm>
            <a:off x="4049712" y="4186237"/>
            <a:ext cx="1931987" cy="1711325"/>
          </a:xfrm>
          <a:custGeom>
            <a:avLst/>
            <a:gdLst/>
            <a:ahLst/>
            <a:cxnLst/>
            <a:rect l="l" t="t" r="r" b="b"/>
            <a:pathLst>
              <a:path w="429" h="380" extrusionOk="0">
                <a:moveTo>
                  <a:pt x="398" y="106"/>
                </a:moveTo>
                <a:cubicBezTo>
                  <a:pt x="338" y="93"/>
                  <a:pt x="285" y="62"/>
                  <a:pt x="246" y="18"/>
                </a:cubicBezTo>
                <a:cubicBezTo>
                  <a:pt x="235" y="5"/>
                  <a:pt x="215" y="0"/>
                  <a:pt x="200" y="9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5" y="122"/>
                  <a:pt x="0" y="140"/>
                  <a:pt x="10" y="154"/>
                </a:cubicBezTo>
                <a:cubicBezTo>
                  <a:pt x="99" y="277"/>
                  <a:pt x="238" y="362"/>
                  <a:pt x="398" y="378"/>
                </a:cubicBezTo>
                <a:cubicBezTo>
                  <a:pt x="415" y="380"/>
                  <a:pt x="429" y="367"/>
                  <a:pt x="429" y="350"/>
                </a:cubicBezTo>
                <a:cubicBezTo>
                  <a:pt x="429" y="141"/>
                  <a:pt x="429" y="141"/>
                  <a:pt x="429" y="141"/>
                </a:cubicBezTo>
                <a:cubicBezTo>
                  <a:pt x="429" y="124"/>
                  <a:pt x="415" y="109"/>
                  <a:pt x="398" y="106"/>
                </a:cubicBezTo>
                <a:close/>
              </a:path>
            </a:pathLst>
          </a:custGeom>
          <a:solidFill>
            <a:srgbClr val="E7E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78"/>
          <p:cNvSpPr/>
          <p:nvPr/>
        </p:nvSpPr>
        <p:spPr>
          <a:xfrm>
            <a:off x="4816475" y="4816475"/>
            <a:ext cx="723900" cy="482600"/>
          </a:xfrm>
          <a:custGeom>
            <a:avLst/>
            <a:gdLst/>
            <a:ahLst/>
            <a:cxnLst/>
            <a:rect l="l" t="t" r="r" b="b"/>
            <a:pathLst>
              <a:path w="161" h="107" extrusionOk="0">
                <a:moveTo>
                  <a:pt x="128" y="10"/>
                </a:moveTo>
                <a:cubicBezTo>
                  <a:pt x="143" y="48"/>
                  <a:pt x="143" y="48"/>
                  <a:pt x="143" y="48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15" y="47"/>
                  <a:pt x="84" y="21"/>
                  <a:pt x="82" y="21"/>
                </a:cubicBezTo>
                <a:cubicBezTo>
                  <a:pt x="80" y="21"/>
                  <a:pt x="70" y="24"/>
                  <a:pt x="69" y="25"/>
                </a:cubicBezTo>
                <a:cubicBezTo>
                  <a:pt x="69" y="25"/>
                  <a:pt x="64" y="26"/>
                  <a:pt x="59" y="26"/>
                </a:cubicBezTo>
                <a:cubicBezTo>
                  <a:pt x="56" y="26"/>
                  <a:pt x="55" y="26"/>
                  <a:pt x="53" y="25"/>
                </a:cubicBezTo>
                <a:cubicBezTo>
                  <a:pt x="52" y="24"/>
                  <a:pt x="52" y="23"/>
                  <a:pt x="52" y="22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4" y="6"/>
                  <a:pt x="86" y="6"/>
                </a:cubicBezTo>
                <a:cubicBezTo>
                  <a:pt x="86" y="6"/>
                  <a:pt x="87" y="6"/>
                  <a:pt x="87" y="6"/>
                </a:cubicBezTo>
                <a:cubicBezTo>
                  <a:pt x="92" y="6"/>
                  <a:pt x="124" y="10"/>
                  <a:pt x="128" y="10"/>
                </a:cubicBezTo>
                <a:close/>
                <a:moveTo>
                  <a:pt x="141" y="0"/>
                </a:moveTo>
                <a:cubicBezTo>
                  <a:pt x="141" y="0"/>
                  <a:pt x="140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1" y="5"/>
                </a:cubicBezTo>
                <a:cubicBezTo>
                  <a:pt x="131" y="6"/>
                  <a:pt x="131" y="7"/>
                  <a:pt x="131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0"/>
                  <a:pt x="152" y="50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9" y="47"/>
                  <a:pt x="160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1"/>
                  <a:pt x="143" y="0"/>
                  <a:pt x="141" y="0"/>
                </a:cubicBezTo>
                <a:close/>
                <a:moveTo>
                  <a:pt x="1" y="54"/>
                </a:moveTo>
                <a:cubicBezTo>
                  <a:pt x="0" y="55"/>
                  <a:pt x="1" y="56"/>
                  <a:pt x="2" y="57"/>
                </a:cubicBezTo>
                <a:cubicBezTo>
                  <a:pt x="2" y="57"/>
                  <a:pt x="3" y="58"/>
                  <a:pt x="4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5" y="57"/>
                  <a:pt x="15" y="55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1" y="54"/>
                </a:lnTo>
                <a:close/>
                <a:moveTo>
                  <a:pt x="66" y="93"/>
                </a:moveTo>
                <a:cubicBezTo>
                  <a:pt x="66" y="91"/>
                  <a:pt x="65" y="90"/>
                  <a:pt x="64" y="89"/>
                </a:cubicBezTo>
                <a:cubicBezTo>
                  <a:pt x="61" y="86"/>
                  <a:pt x="58" y="87"/>
                  <a:pt x="56" y="90"/>
                </a:cubicBezTo>
                <a:cubicBezTo>
                  <a:pt x="53" y="93"/>
                  <a:pt x="53" y="93"/>
                  <a:pt x="53" y="93"/>
                </a:cubicBezTo>
                <a:cubicBezTo>
                  <a:pt x="52" y="94"/>
                  <a:pt x="52" y="94"/>
                  <a:pt x="52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50" y="105"/>
                  <a:pt x="51" y="106"/>
                </a:cubicBezTo>
                <a:cubicBezTo>
                  <a:pt x="52" y="107"/>
                  <a:pt x="53" y="107"/>
                  <a:pt x="54" y="107"/>
                </a:cubicBezTo>
                <a:cubicBezTo>
                  <a:pt x="56" y="107"/>
                  <a:pt x="58" y="106"/>
                  <a:pt x="59" y="105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6"/>
                  <a:pt x="67" y="94"/>
                  <a:pt x="66" y="93"/>
                </a:cubicBezTo>
                <a:close/>
                <a:moveTo>
                  <a:pt x="35" y="90"/>
                </a:moveTo>
                <a:cubicBezTo>
                  <a:pt x="33" y="93"/>
                  <a:pt x="34" y="95"/>
                  <a:pt x="37" y="98"/>
                </a:cubicBezTo>
                <a:cubicBezTo>
                  <a:pt x="40" y="100"/>
                  <a:pt x="43" y="100"/>
                  <a:pt x="45" y="97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3"/>
                  <a:pt x="53" y="80"/>
                  <a:pt x="52" y="79"/>
                </a:cubicBezTo>
                <a:cubicBezTo>
                  <a:pt x="49" y="77"/>
                  <a:pt x="46" y="77"/>
                  <a:pt x="44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1"/>
                  <a:pt x="22" y="82"/>
                  <a:pt x="23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8" y="90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5"/>
                  <a:pt x="43" y="74"/>
                  <a:pt x="43" y="72"/>
                </a:cubicBezTo>
                <a:cubicBezTo>
                  <a:pt x="43" y="70"/>
                  <a:pt x="42" y="69"/>
                  <a:pt x="41" y="68"/>
                </a:cubicBezTo>
                <a:cubicBezTo>
                  <a:pt x="38" y="66"/>
                  <a:pt x="35" y="66"/>
                  <a:pt x="33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5"/>
                  <a:pt x="28" y="75"/>
                  <a:pt x="28" y="75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1"/>
                  <a:pt x="31" y="58"/>
                  <a:pt x="30" y="57"/>
                </a:cubicBezTo>
                <a:cubicBezTo>
                  <a:pt x="27" y="55"/>
                  <a:pt x="24" y="55"/>
                  <a:pt x="21" y="58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5" y="67"/>
                  <a:pt x="15" y="67"/>
                  <a:pt x="15" y="67"/>
                </a:cubicBezTo>
                <a:cubicBezTo>
                  <a:pt x="13" y="68"/>
                  <a:pt x="12" y="70"/>
                  <a:pt x="13" y="71"/>
                </a:cubicBezTo>
                <a:cubicBezTo>
                  <a:pt x="13" y="73"/>
                  <a:pt x="14" y="74"/>
                  <a:pt x="14" y="74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6"/>
                  <a:pt x="22" y="75"/>
                </a:cubicBezTo>
                <a:close/>
                <a:moveTo>
                  <a:pt x="122" y="67"/>
                </a:moveTo>
                <a:cubicBezTo>
                  <a:pt x="124" y="65"/>
                  <a:pt x="125" y="61"/>
                  <a:pt x="121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03" y="42"/>
                  <a:pt x="85" y="27"/>
                  <a:pt x="81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6" y="30"/>
                  <a:pt x="53" y="30"/>
                  <a:pt x="51" y="28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2"/>
                  <a:pt x="24" y="52"/>
                  <a:pt x="26" y="52"/>
                </a:cubicBezTo>
                <a:cubicBezTo>
                  <a:pt x="28" y="52"/>
                  <a:pt x="30" y="53"/>
                  <a:pt x="32" y="54"/>
                </a:cubicBezTo>
                <a:cubicBezTo>
                  <a:pt x="35" y="56"/>
                  <a:pt x="36" y="60"/>
                  <a:pt x="36" y="63"/>
                </a:cubicBezTo>
                <a:cubicBezTo>
                  <a:pt x="38" y="62"/>
                  <a:pt x="41" y="63"/>
                  <a:pt x="43" y="65"/>
                </a:cubicBezTo>
                <a:cubicBezTo>
                  <a:pt x="46" y="68"/>
                  <a:pt x="47" y="71"/>
                  <a:pt x="47" y="74"/>
                </a:cubicBezTo>
                <a:cubicBezTo>
                  <a:pt x="49" y="74"/>
                  <a:pt x="52" y="74"/>
                  <a:pt x="54" y="76"/>
                </a:cubicBezTo>
                <a:cubicBezTo>
                  <a:pt x="57" y="78"/>
                  <a:pt x="58" y="81"/>
                  <a:pt x="58" y="84"/>
                </a:cubicBezTo>
                <a:cubicBezTo>
                  <a:pt x="61" y="83"/>
                  <a:pt x="64" y="84"/>
                  <a:pt x="66" y="86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100"/>
                  <a:pt x="75" y="100"/>
                  <a:pt x="76" y="100"/>
                </a:cubicBezTo>
                <a:cubicBezTo>
                  <a:pt x="78" y="100"/>
                  <a:pt x="80" y="99"/>
                  <a:pt x="80" y="98"/>
                </a:cubicBezTo>
                <a:cubicBezTo>
                  <a:pt x="82" y="96"/>
                  <a:pt x="83" y="94"/>
                  <a:pt x="81" y="92"/>
                </a:cubicBezTo>
                <a:cubicBezTo>
                  <a:pt x="81" y="91"/>
                  <a:pt x="81" y="91"/>
                  <a:pt x="81" y="91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7" y="79"/>
                  <a:pt x="67" y="78"/>
                </a:cubicBezTo>
                <a:cubicBezTo>
                  <a:pt x="66" y="78"/>
                  <a:pt x="67" y="77"/>
                  <a:pt x="67" y="77"/>
                </a:cubicBezTo>
                <a:cubicBezTo>
                  <a:pt x="68" y="76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2"/>
                  <a:pt x="90" y="92"/>
                  <a:pt x="91" y="92"/>
                </a:cubicBezTo>
                <a:cubicBezTo>
                  <a:pt x="93" y="92"/>
                  <a:pt x="94" y="92"/>
                  <a:pt x="96" y="90"/>
                </a:cubicBezTo>
                <a:cubicBezTo>
                  <a:pt x="97" y="89"/>
                  <a:pt x="97" y="87"/>
                  <a:pt x="97" y="86"/>
                </a:cubicBezTo>
                <a:cubicBezTo>
                  <a:pt x="97" y="84"/>
                  <a:pt x="96" y="83"/>
                  <a:pt x="94" y="81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1"/>
                  <a:pt x="82" y="71"/>
                  <a:pt x="82" y="70"/>
                </a:cubicBezTo>
                <a:cubicBezTo>
                  <a:pt x="82" y="70"/>
                  <a:pt x="82" y="69"/>
                  <a:pt x="82" y="69"/>
                </a:cubicBezTo>
                <a:cubicBezTo>
                  <a:pt x="83" y="68"/>
                  <a:pt x="84" y="67"/>
                  <a:pt x="85" y="68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2"/>
                  <a:pt x="104" y="83"/>
                  <a:pt x="105" y="83"/>
                </a:cubicBezTo>
                <a:cubicBezTo>
                  <a:pt x="107" y="83"/>
                  <a:pt x="109" y="82"/>
                  <a:pt x="111" y="80"/>
                </a:cubicBezTo>
                <a:cubicBezTo>
                  <a:pt x="112" y="78"/>
                  <a:pt x="112" y="77"/>
                  <a:pt x="112" y="76"/>
                </a:cubicBezTo>
                <a:cubicBezTo>
                  <a:pt x="112" y="74"/>
                  <a:pt x="111" y="73"/>
                  <a:pt x="110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5" y="58"/>
                  <a:pt x="96" y="58"/>
                </a:cubicBezTo>
                <a:cubicBezTo>
                  <a:pt x="97" y="57"/>
                  <a:pt x="98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6" y="71"/>
                  <a:pt x="119" y="70"/>
                  <a:pt x="122" y="67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78"/>
          <p:cNvSpPr/>
          <p:nvPr/>
        </p:nvSpPr>
        <p:spPr>
          <a:xfrm>
            <a:off x="3937000" y="3167062"/>
            <a:ext cx="644525" cy="541337"/>
          </a:xfrm>
          <a:custGeom>
            <a:avLst/>
            <a:gdLst/>
            <a:ahLst/>
            <a:cxnLst/>
            <a:rect l="l" t="t" r="r" b="b"/>
            <a:pathLst>
              <a:path w="143" h="120" extrusionOk="0">
                <a:moveTo>
                  <a:pt x="19" y="98"/>
                </a:moveTo>
                <a:cubicBezTo>
                  <a:pt x="19" y="65"/>
                  <a:pt x="19" y="65"/>
                  <a:pt x="19" y="65"/>
                </a:cubicBezTo>
                <a:cubicBezTo>
                  <a:pt x="19" y="63"/>
                  <a:pt x="21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5" y="61"/>
                  <a:pt x="37" y="63"/>
                  <a:pt x="37" y="65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0"/>
                  <a:pt x="35" y="103"/>
                  <a:pt x="32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1" y="103"/>
                  <a:pt x="19" y="100"/>
                  <a:pt x="19" y="98"/>
                </a:cubicBezTo>
                <a:close/>
                <a:moveTo>
                  <a:pt x="53" y="49"/>
                </a:moveTo>
                <a:cubicBezTo>
                  <a:pt x="50" y="49"/>
                  <a:pt x="48" y="51"/>
                  <a:pt x="48" y="5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0"/>
                  <a:pt x="50" y="103"/>
                  <a:pt x="53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0"/>
                  <a:pt x="65" y="98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1"/>
                  <a:pt x="63" y="49"/>
                  <a:pt x="61" y="49"/>
                </a:cubicBezTo>
                <a:lnTo>
                  <a:pt x="53" y="49"/>
                </a:lnTo>
                <a:close/>
                <a:moveTo>
                  <a:pt x="81" y="39"/>
                </a:moveTo>
                <a:cubicBezTo>
                  <a:pt x="79" y="39"/>
                  <a:pt x="77" y="42"/>
                  <a:pt x="77" y="44"/>
                </a:cubicBezTo>
                <a:cubicBezTo>
                  <a:pt x="77" y="98"/>
                  <a:pt x="77" y="98"/>
                  <a:pt x="77" y="98"/>
                </a:cubicBezTo>
                <a:cubicBezTo>
                  <a:pt x="77" y="100"/>
                  <a:pt x="79" y="103"/>
                  <a:pt x="81" y="103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2" y="103"/>
                  <a:pt x="94" y="100"/>
                  <a:pt x="94" y="98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2"/>
                  <a:pt x="92" y="39"/>
                  <a:pt x="89" y="39"/>
                </a:cubicBezTo>
                <a:lnTo>
                  <a:pt x="81" y="39"/>
                </a:lnTo>
                <a:close/>
                <a:moveTo>
                  <a:pt x="110" y="29"/>
                </a:moveTo>
                <a:cubicBezTo>
                  <a:pt x="108" y="29"/>
                  <a:pt x="105" y="31"/>
                  <a:pt x="105" y="34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05" y="100"/>
                  <a:pt x="108" y="103"/>
                  <a:pt x="110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1" y="103"/>
                  <a:pt x="123" y="100"/>
                  <a:pt x="123" y="98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1"/>
                  <a:pt x="121" y="29"/>
                  <a:pt x="118" y="29"/>
                </a:cubicBezTo>
                <a:lnTo>
                  <a:pt x="110" y="29"/>
                </a:lnTo>
                <a:close/>
                <a:moveTo>
                  <a:pt x="22" y="48"/>
                </a:moveTo>
                <a:cubicBezTo>
                  <a:pt x="52" y="43"/>
                  <a:pt x="81" y="32"/>
                  <a:pt x="107" y="16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8" y="6"/>
                  <a:pt x="118" y="6"/>
                  <a:pt x="118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78" y="26"/>
                  <a:pt x="50" y="36"/>
                  <a:pt x="21" y="42"/>
                </a:cubicBezTo>
                <a:lnTo>
                  <a:pt x="22" y="48"/>
                </a:lnTo>
                <a:close/>
                <a:moveTo>
                  <a:pt x="143" y="112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5"/>
                  <a:pt x="5" y="115"/>
                  <a:pt x="5" y="115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20"/>
                  <a:pt x="129" y="120"/>
                  <a:pt x="129" y="120"/>
                </a:cubicBezTo>
                <a:lnTo>
                  <a:pt x="14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78"/>
          <p:cNvSpPr/>
          <p:nvPr/>
        </p:nvSpPr>
        <p:spPr>
          <a:xfrm>
            <a:off x="6594475" y="1530350"/>
            <a:ext cx="904875" cy="469900"/>
          </a:xfrm>
          <a:custGeom>
            <a:avLst/>
            <a:gdLst/>
            <a:ahLst/>
            <a:cxnLst/>
            <a:rect l="l" t="t" r="r" b="b"/>
            <a:pathLst>
              <a:path w="201" h="104" extrusionOk="0">
                <a:moveTo>
                  <a:pt x="145" y="98"/>
                </a:moveTo>
                <a:cubicBezTo>
                  <a:pt x="142" y="99"/>
                  <a:pt x="139" y="100"/>
                  <a:pt x="136" y="101"/>
                </a:cubicBezTo>
                <a:cubicBezTo>
                  <a:pt x="126" y="103"/>
                  <a:pt x="116" y="104"/>
                  <a:pt x="103" y="104"/>
                </a:cubicBezTo>
                <a:cubicBezTo>
                  <a:pt x="90" y="104"/>
                  <a:pt x="80" y="103"/>
                  <a:pt x="70" y="101"/>
                </a:cubicBezTo>
                <a:cubicBezTo>
                  <a:pt x="67" y="100"/>
                  <a:pt x="64" y="99"/>
                  <a:pt x="61" y="98"/>
                </a:cubicBezTo>
                <a:cubicBezTo>
                  <a:pt x="52" y="94"/>
                  <a:pt x="52" y="87"/>
                  <a:pt x="57" y="82"/>
                </a:cubicBezTo>
                <a:cubicBezTo>
                  <a:pt x="63" y="77"/>
                  <a:pt x="69" y="73"/>
                  <a:pt x="76" y="70"/>
                </a:cubicBezTo>
                <a:cubicBezTo>
                  <a:pt x="79" y="68"/>
                  <a:pt x="82" y="67"/>
                  <a:pt x="85" y="66"/>
                </a:cubicBezTo>
                <a:cubicBezTo>
                  <a:pt x="91" y="64"/>
                  <a:pt x="92" y="58"/>
                  <a:pt x="88" y="54"/>
                </a:cubicBezTo>
                <a:cubicBezTo>
                  <a:pt x="79" y="45"/>
                  <a:pt x="76" y="34"/>
                  <a:pt x="77" y="22"/>
                </a:cubicBezTo>
                <a:cubicBezTo>
                  <a:pt x="77" y="10"/>
                  <a:pt x="84" y="3"/>
                  <a:pt x="96" y="1"/>
                </a:cubicBezTo>
                <a:cubicBezTo>
                  <a:pt x="98" y="0"/>
                  <a:pt x="101" y="0"/>
                  <a:pt x="103" y="0"/>
                </a:cubicBezTo>
                <a:cubicBezTo>
                  <a:pt x="105" y="0"/>
                  <a:pt x="108" y="0"/>
                  <a:pt x="110" y="1"/>
                </a:cubicBezTo>
                <a:cubicBezTo>
                  <a:pt x="122" y="3"/>
                  <a:pt x="129" y="10"/>
                  <a:pt x="129" y="22"/>
                </a:cubicBezTo>
                <a:cubicBezTo>
                  <a:pt x="130" y="34"/>
                  <a:pt x="126" y="45"/>
                  <a:pt x="118" y="54"/>
                </a:cubicBezTo>
                <a:cubicBezTo>
                  <a:pt x="113" y="58"/>
                  <a:pt x="115" y="64"/>
                  <a:pt x="121" y="66"/>
                </a:cubicBezTo>
                <a:cubicBezTo>
                  <a:pt x="124" y="67"/>
                  <a:pt x="127" y="68"/>
                  <a:pt x="130" y="70"/>
                </a:cubicBezTo>
                <a:cubicBezTo>
                  <a:pt x="137" y="73"/>
                  <a:pt x="143" y="77"/>
                  <a:pt x="149" y="82"/>
                </a:cubicBezTo>
                <a:cubicBezTo>
                  <a:pt x="152" y="85"/>
                  <a:pt x="153" y="94"/>
                  <a:pt x="145" y="98"/>
                </a:cubicBezTo>
                <a:close/>
                <a:moveTo>
                  <a:pt x="197" y="89"/>
                </a:moveTo>
                <a:cubicBezTo>
                  <a:pt x="194" y="85"/>
                  <a:pt x="189" y="82"/>
                  <a:pt x="184" y="80"/>
                </a:cubicBezTo>
                <a:cubicBezTo>
                  <a:pt x="182" y="79"/>
                  <a:pt x="180" y="78"/>
                  <a:pt x="178" y="78"/>
                </a:cubicBezTo>
                <a:cubicBezTo>
                  <a:pt x="174" y="76"/>
                  <a:pt x="173" y="72"/>
                  <a:pt x="176" y="69"/>
                </a:cubicBezTo>
                <a:cubicBezTo>
                  <a:pt x="182" y="63"/>
                  <a:pt x="184" y="55"/>
                  <a:pt x="184" y="47"/>
                </a:cubicBezTo>
                <a:cubicBezTo>
                  <a:pt x="183" y="39"/>
                  <a:pt x="178" y="34"/>
                  <a:pt x="170" y="32"/>
                </a:cubicBezTo>
                <a:cubicBezTo>
                  <a:pt x="169" y="32"/>
                  <a:pt x="167" y="31"/>
                  <a:pt x="165" y="31"/>
                </a:cubicBezTo>
                <a:cubicBezTo>
                  <a:pt x="164" y="31"/>
                  <a:pt x="162" y="32"/>
                  <a:pt x="160" y="32"/>
                </a:cubicBezTo>
                <a:cubicBezTo>
                  <a:pt x="152" y="34"/>
                  <a:pt x="147" y="39"/>
                  <a:pt x="147" y="47"/>
                </a:cubicBezTo>
                <a:cubicBezTo>
                  <a:pt x="147" y="55"/>
                  <a:pt x="149" y="63"/>
                  <a:pt x="155" y="69"/>
                </a:cubicBezTo>
                <a:cubicBezTo>
                  <a:pt x="158" y="72"/>
                  <a:pt x="157" y="76"/>
                  <a:pt x="153" y="78"/>
                </a:cubicBezTo>
                <a:cubicBezTo>
                  <a:pt x="153" y="78"/>
                  <a:pt x="153" y="78"/>
                  <a:pt x="152" y="78"/>
                </a:cubicBezTo>
                <a:cubicBezTo>
                  <a:pt x="153" y="78"/>
                  <a:pt x="154" y="79"/>
                  <a:pt x="154" y="79"/>
                </a:cubicBezTo>
                <a:cubicBezTo>
                  <a:pt x="157" y="82"/>
                  <a:pt x="158" y="87"/>
                  <a:pt x="158" y="91"/>
                </a:cubicBezTo>
                <a:cubicBezTo>
                  <a:pt x="157" y="95"/>
                  <a:pt x="154" y="99"/>
                  <a:pt x="149" y="101"/>
                </a:cubicBezTo>
                <a:cubicBezTo>
                  <a:pt x="148" y="102"/>
                  <a:pt x="147" y="102"/>
                  <a:pt x="146" y="102"/>
                </a:cubicBezTo>
                <a:cubicBezTo>
                  <a:pt x="152" y="104"/>
                  <a:pt x="158" y="104"/>
                  <a:pt x="165" y="104"/>
                </a:cubicBezTo>
                <a:cubicBezTo>
                  <a:pt x="174" y="104"/>
                  <a:pt x="181" y="103"/>
                  <a:pt x="188" y="102"/>
                </a:cubicBezTo>
                <a:cubicBezTo>
                  <a:pt x="190" y="101"/>
                  <a:pt x="193" y="101"/>
                  <a:pt x="195" y="100"/>
                </a:cubicBezTo>
                <a:cubicBezTo>
                  <a:pt x="201" y="97"/>
                  <a:pt x="200" y="91"/>
                  <a:pt x="197" y="89"/>
                </a:cubicBezTo>
                <a:close/>
                <a:moveTo>
                  <a:pt x="47" y="91"/>
                </a:moveTo>
                <a:cubicBezTo>
                  <a:pt x="47" y="87"/>
                  <a:pt x="48" y="83"/>
                  <a:pt x="52" y="79"/>
                </a:cubicBezTo>
                <a:cubicBezTo>
                  <a:pt x="53" y="78"/>
                  <a:pt x="54" y="77"/>
                  <a:pt x="56" y="76"/>
                </a:cubicBezTo>
                <a:cubicBezTo>
                  <a:pt x="55" y="75"/>
                  <a:pt x="54" y="75"/>
                  <a:pt x="53" y="75"/>
                </a:cubicBezTo>
                <a:cubicBezTo>
                  <a:pt x="49" y="73"/>
                  <a:pt x="47" y="68"/>
                  <a:pt x="51" y="65"/>
                </a:cubicBezTo>
                <a:cubicBezTo>
                  <a:pt x="57" y="58"/>
                  <a:pt x="60" y="50"/>
                  <a:pt x="60" y="41"/>
                </a:cubicBezTo>
                <a:cubicBezTo>
                  <a:pt x="59" y="32"/>
                  <a:pt x="54" y="27"/>
                  <a:pt x="45" y="24"/>
                </a:cubicBezTo>
                <a:cubicBezTo>
                  <a:pt x="43" y="24"/>
                  <a:pt x="41" y="24"/>
                  <a:pt x="39" y="24"/>
                </a:cubicBezTo>
                <a:cubicBezTo>
                  <a:pt x="38" y="24"/>
                  <a:pt x="36" y="24"/>
                  <a:pt x="34" y="24"/>
                </a:cubicBezTo>
                <a:cubicBezTo>
                  <a:pt x="25" y="27"/>
                  <a:pt x="19" y="32"/>
                  <a:pt x="19" y="41"/>
                </a:cubicBezTo>
                <a:cubicBezTo>
                  <a:pt x="19" y="50"/>
                  <a:pt x="21" y="58"/>
                  <a:pt x="28" y="65"/>
                </a:cubicBezTo>
                <a:cubicBezTo>
                  <a:pt x="31" y="68"/>
                  <a:pt x="30" y="73"/>
                  <a:pt x="26" y="75"/>
                </a:cubicBezTo>
                <a:cubicBezTo>
                  <a:pt x="23" y="76"/>
                  <a:pt x="21" y="77"/>
                  <a:pt x="18" y="78"/>
                </a:cubicBezTo>
                <a:cubicBezTo>
                  <a:pt x="13" y="80"/>
                  <a:pt x="8" y="83"/>
                  <a:pt x="4" y="87"/>
                </a:cubicBezTo>
                <a:cubicBezTo>
                  <a:pt x="0" y="91"/>
                  <a:pt x="0" y="96"/>
                  <a:pt x="7" y="99"/>
                </a:cubicBezTo>
                <a:cubicBezTo>
                  <a:pt x="9" y="100"/>
                  <a:pt x="12" y="101"/>
                  <a:pt x="14" y="102"/>
                </a:cubicBezTo>
                <a:cubicBezTo>
                  <a:pt x="22" y="103"/>
                  <a:pt x="30" y="104"/>
                  <a:pt x="39" y="104"/>
                </a:cubicBezTo>
                <a:cubicBezTo>
                  <a:pt x="47" y="104"/>
                  <a:pt x="54" y="104"/>
                  <a:pt x="60" y="103"/>
                </a:cubicBezTo>
                <a:cubicBezTo>
                  <a:pt x="59" y="102"/>
                  <a:pt x="58" y="102"/>
                  <a:pt x="56" y="101"/>
                </a:cubicBezTo>
                <a:cubicBezTo>
                  <a:pt x="51" y="99"/>
                  <a:pt x="48" y="95"/>
                  <a:pt x="47" y="91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78"/>
          <p:cNvSpPr/>
          <p:nvPr/>
        </p:nvSpPr>
        <p:spPr>
          <a:xfrm>
            <a:off x="6751637" y="4748212"/>
            <a:ext cx="581025" cy="577850"/>
          </a:xfrm>
          <a:custGeom>
            <a:avLst/>
            <a:gdLst/>
            <a:ahLst/>
            <a:cxnLst/>
            <a:rect l="l" t="t" r="r" b="b"/>
            <a:pathLst>
              <a:path w="129" h="128" extrusionOk="0">
                <a:moveTo>
                  <a:pt x="61" y="68"/>
                </a:moveTo>
                <a:cubicBezTo>
                  <a:pt x="121" y="68"/>
                  <a:pt x="121" y="68"/>
                  <a:pt x="121" y="68"/>
                </a:cubicBezTo>
                <a:cubicBezTo>
                  <a:pt x="121" y="101"/>
                  <a:pt x="94" y="128"/>
                  <a:pt x="61" y="128"/>
                </a:cubicBezTo>
                <a:cubicBezTo>
                  <a:pt x="27" y="128"/>
                  <a:pt x="0" y="101"/>
                  <a:pt x="0" y="68"/>
                </a:cubicBezTo>
                <a:cubicBezTo>
                  <a:pt x="0" y="34"/>
                  <a:pt x="27" y="7"/>
                  <a:pt x="61" y="7"/>
                </a:cubicBezTo>
                <a:lnTo>
                  <a:pt x="61" y="68"/>
                </a:lnTo>
                <a:close/>
                <a:moveTo>
                  <a:pt x="68" y="0"/>
                </a:moveTo>
                <a:cubicBezTo>
                  <a:pt x="68" y="60"/>
                  <a:pt x="68" y="60"/>
                  <a:pt x="68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9" y="27"/>
                  <a:pt x="101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78"/>
          <p:cNvSpPr/>
          <p:nvPr/>
        </p:nvSpPr>
        <p:spPr>
          <a:xfrm>
            <a:off x="7739062" y="3081337"/>
            <a:ext cx="431800" cy="644525"/>
          </a:xfrm>
          <a:custGeom>
            <a:avLst/>
            <a:gdLst/>
            <a:ahLst/>
            <a:cxnLst/>
            <a:rect l="l" t="t" r="r" b="b"/>
            <a:pathLst>
              <a:path w="96" h="143" extrusionOk="0">
                <a:moveTo>
                  <a:pt x="96" y="96"/>
                </a:moveTo>
                <a:cubicBezTo>
                  <a:pt x="96" y="81"/>
                  <a:pt x="84" y="70"/>
                  <a:pt x="63" y="65"/>
                </a:cubicBezTo>
                <a:cubicBezTo>
                  <a:pt x="60" y="65"/>
                  <a:pt x="47" y="61"/>
                  <a:pt x="44" y="60"/>
                </a:cubicBezTo>
                <a:cubicBezTo>
                  <a:pt x="27" y="56"/>
                  <a:pt x="19" y="53"/>
                  <a:pt x="19" y="46"/>
                </a:cubicBezTo>
                <a:cubicBezTo>
                  <a:pt x="19" y="39"/>
                  <a:pt x="26" y="32"/>
                  <a:pt x="47" y="32"/>
                </a:cubicBezTo>
                <a:cubicBezTo>
                  <a:pt x="61" y="32"/>
                  <a:pt x="74" y="42"/>
                  <a:pt x="75" y="42"/>
                </a:cubicBezTo>
                <a:cubicBezTo>
                  <a:pt x="77" y="44"/>
                  <a:pt x="78" y="44"/>
                  <a:pt x="79" y="44"/>
                </a:cubicBezTo>
                <a:cubicBezTo>
                  <a:pt x="80" y="44"/>
                  <a:pt x="82" y="44"/>
                  <a:pt x="84" y="42"/>
                </a:cubicBezTo>
                <a:cubicBezTo>
                  <a:pt x="86" y="40"/>
                  <a:pt x="89" y="37"/>
                  <a:pt x="89" y="34"/>
                </a:cubicBezTo>
                <a:cubicBezTo>
                  <a:pt x="89" y="30"/>
                  <a:pt x="76" y="20"/>
                  <a:pt x="58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4" y="0"/>
                  <a:pt x="5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1"/>
                  <a:pt x="40" y="3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14" y="19"/>
                  <a:pt x="0" y="30"/>
                  <a:pt x="0" y="46"/>
                </a:cubicBezTo>
                <a:cubicBezTo>
                  <a:pt x="0" y="64"/>
                  <a:pt x="17" y="71"/>
                  <a:pt x="36" y="76"/>
                </a:cubicBezTo>
                <a:cubicBezTo>
                  <a:pt x="39" y="76"/>
                  <a:pt x="55" y="80"/>
                  <a:pt x="57" y="81"/>
                </a:cubicBezTo>
                <a:cubicBezTo>
                  <a:pt x="75" y="85"/>
                  <a:pt x="77" y="92"/>
                  <a:pt x="77" y="96"/>
                </a:cubicBezTo>
                <a:cubicBezTo>
                  <a:pt x="77" y="101"/>
                  <a:pt x="74" y="111"/>
                  <a:pt x="49" y="111"/>
                </a:cubicBezTo>
                <a:cubicBezTo>
                  <a:pt x="36" y="111"/>
                  <a:pt x="18" y="100"/>
                  <a:pt x="17" y="100"/>
                </a:cubicBezTo>
                <a:cubicBezTo>
                  <a:pt x="13" y="97"/>
                  <a:pt x="10" y="98"/>
                  <a:pt x="6" y="102"/>
                </a:cubicBezTo>
                <a:cubicBezTo>
                  <a:pt x="6" y="102"/>
                  <a:pt x="4" y="105"/>
                  <a:pt x="4" y="109"/>
                </a:cubicBezTo>
                <a:cubicBezTo>
                  <a:pt x="4" y="113"/>
                  <a:pt x="20" y="122"/>
                  <a:pt x="38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42"/>
                  <a:pt x="42" y="143"/>
                  <a:pt x="44" y="143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4" y="143"/>
                  <a:pt x="56" y="142"/>
                  <a:pt x="56" y="140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86" y="124"/>
                  <a:pt x="96" y="109"/>
                  <a:pt x="96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78"/>
          <p:cNvSpPr/>
          <p:nvPr/>
        </p:nvSpPr>
        <p:spPr>
          <a:xfrm>
            <a:off x="4902200" y="1481137"/>
            <a:ext cx="576262" cy="690562"/>
          </a:xfrm>
          <a:custGeom>
            <a:avLst/>
            <a:gdLst/>
            <a:ahLst/>
            <a:cxnLst/>
            <a:rect l="l" t="t" r="r" b="b"/>
            <a:pathLst>
              <a:path w="128" h="153" extrusionOk="0">
                <a:moveTo>
                  <a:pt x="86" y="148"/>
                </a:moveTo>
                <a:cubicBezTo>
                  <a:pt x="86" y="151"/>
                  <a:pt x="84" y="153"/>
                  <a:pt x="81" y="153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6" y="153"/>
                  <a:pt x="43" y="151"/>
                  <a:pt x="43" y="148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43" y="145"/>
                  <a:pt x="46" y="142"/>
                  <a:pt x="49" y="142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4" y="142"/>
                  <a:pt x="86" y="145"/>
                  <a:pt x="86" y="148"/>
                </a:cubicBezTo>
                <a:close/>
                <a:moveTo>
                  <a:pt x="86" y="134"/>
                </a:moveTo>
                <a:cubicBezTo>
                  <a:pt x="86" y="131"/>
                  <a:pt x="84" y="128"/>
                  <a:pt x="81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6" y="128"/>
                  <a:pt x="43" y="131"/>
                  <a:pt x="43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7"/>
                  <a:pt x="46" y="139"/>
                  <a:pt x="49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6" y="137"/>
                  <a:pt x="86" y="134"/>
                </a:cubicBezTo>
                <a:close/>
                <a:moveTo>
                  <a:pt x="70" y="75"/>
                </a:moveTo>
                <a:cubicBezTo>
                  <a:pt x="63" y="75"/>
                  <a:pt x="63" y="75"/>
                  <a:pt x="63" y="75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1" y="125"/>
                  <a:pt x="63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7" y="125"/>
                  <a:pt x="68" y="125"/>
                  <a:pt x="70" y="125"/>
                </a:cubicBezTo>
                <a:lnTo>
                  <a:pt x="70" y="75"/>
                </a:lnTo>
                <a:close/>
                <a:moveTo>
                  <a:pt x="47" y="55"/>
                </a:moveTo>
                <a:cubicBezTo>
                  <a:pt x="43" y="55"/>
                  <a:pt x="39" y="59"/>
                  <a:pt x="39" y="63"/>
                </a:cubicBezTo>
                <a:cubicBezTo>
                  <a:pt x="39" y="67"/>
                  <a:pt x="43" y="70"/>
                  <a:pt x="47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9"/>
                  <a:pt x="51" y="55"/>
                  <a:pt x="47" y="55"/>
                </a:cubicBezTo>
                <a:close/>
                <a:moveTo>
                  <a:pt x="90" y="63"/>
                </a:moveTo>
                <a:cubicBezTo>
                  <a:pt x="90" y="59"/>
                  <a:pt x="87" y="55"/>
                  <a:pt x="83" y="55"/>
                </a:cubicBezTo>
                <a:cubicBezTo>
                  <a:pt x="78" y="55"/>
                  <a:pt x="75" y="59"/>
                  <a:pt x="75" y="63"/>
                </a:cubicBezTo>
                <a:cubicBezTo>
                  <a:pt x="75" y="70"/>
                  <a:pt x="75" y="70"/>
                  <a:pt x="75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7" y="70"/>
                  <a:pt x="90" y="67"/>
                  <a:pt x="90" y="63"/>
                </a:cubicBezTo>
                <a:close/>
                <a:moveTo>
                  <a:pt x="107" y="49"/>
                </a:moveTo>
                <a:cubicBezTo>
                  <a:pt x="104" y="35"/>
                  <a:pt x="87" y="21"/>
                  <a:pt x="65" y="21"/>
                </a:cubicBezTo>
                <a:cubicBezTo>
                  <a:pt x="42" y="21"/>
                  <a:pt x="26" y="35"/>
                  <a:pt x="22" y="49"/>
                </a:cubicBezTo>
                <a:cubicBezTo>
                  <a:pt x="20" y="59"/>
                  <a:pt x="22" y="69"/>
                  <a:pt x="27" y="79"/>
                </a:cubicBezTo>
                <a:cubicBezTo>
                  <a:pt x="32" y="87"/>
                  <a:pt x="36" y="94"/>
                  <a:pt x="40" y="103"/>
                </a:cubicBezTo>
                <a:cubicBezTo>
                  <a:pt x="42" y="108"/>
                  <a:pt x="43" y="115"/>
                  <a:pt x="44" y="120"/>
                </a:cubicBezTo>
                <a:cubicBezTo>
                  <a:pt x="45" y="124"/>
                  <a:pt x="47" y="125"/>
                  <a:pt x="52" y="125"/>
                </a:cubicBezTo>
                <a:cubicBezTo>
                  <a:pt x="53" y="125"/>
                  <a:pt x="54" y="125"/>
                  <a:pt x="55" y="125"/>
                </a:cubicBezTo>
                <a:cubicBezTo>
                  <a:pt x="55" y="75"/>
                  <a:pt x="55" y="75"/>
                  <a:pt x="55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4" y="75"/>
                  <a:pt x="40" y="74"/>
                  <a:pt x="38" y="72"/>
                </a:cubicBezTo>
                <a:cubicBezTo>
                  <a:pt x="36" y="69"/>
                  <a:pt x="34" y="66"/>
                  <a:pt x="34" y="63"/>
                </a:cubicBezTo>
                <a:cubicBezTo>
                  <a:pt x="34" y="59"/>
                  <a:pt x="36" y="56"/>
                  <a:pt x="38" y="54"/>
                </a:cubicBezTo>
                <a:cubicBezTo>
                  <a:pt x="40" y="51"/>
                  <a:pt x="44" y="50"/>
                  <a:pt x="47" y="50"/>
                </a:cubicBezTo>
                <a:cubicBezTo>
                  <a:pt x="54" y="50"/>
                  <a:pt x="60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0"/>
                  <a:pt x="60" y="70"/>
                  <a:pt x="60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59"/>
                  <a:pt x="71" y="56"/>
                  <a:pt x="74" y="54"/>
                </a:cubicBezTo>
                <a:cubicBezTo>
                  <a:pt x="76" y="51"/>
                  <a:pt x="79" y="50"/>
                  <a:pt x="83" y="50"/>
                </a:cubicBezTo>
                <a:cubicBezTo>
                  <a:pt x="86" y="50"/>
                  <a:pt x="89" y="51"/>
                  <a:pt x="91" y="54"/>
                </a:cubicBezTo>
                <a:cubicBezTo>
                  <a:pt x="94" y="56"/>
                  <a:pt x="95" y="59"/>
                  <a:pt x="95" y="63"/>
                </a:cubicBezTo>
                <a:cubicBezTo>
                  <a:pt x="95" y="66"/>
                  <a:pt x="94" y="69"/>
                  <a:pt x="91" y="72"/>
                </a:cubicBezTo>
                <a:cubicBezTo>
                  <a:pt x="89" y="74"/>
                  <a:pt x="86" y="75"/>
                  <a:pt x="83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6" y="125"/>
                  <a:pt x="77" y="125"/>
                  <a:pt x="78" y="125"/>
                </a:cubicBezTo>
                <a:cubicBezTo>
                  <a:pt x="83" y="125"/>
                  <a:pt x="84" y="124"/>
                  <a:pt x="85" y="120"/>
                </a:cubicBezTo>
                <a:cubicBezTo>
                  <a:pt x="86" y="115"/>
                  <a:pt x="87" y="108"/>
                  <a:pt x="89" y="103"/>
                </a:cubicBezTo>
                <a:cubicBezTo>
                  <a:pt x="93" y="94"/>
                  <a:pt x="98" y="87"/>
                  <a:pt x="102" y="79"/>
                </a:cubicBezTo>
                <a:cubicBezTo>
                  <a:pt x="107" y="69"/>
                  <a:pt x="110" y="59"/>
                  <a:pt x="107" y="49"/>
                </a:cubicBezTo>
                <a:close/>
                <a:moveTo>
                  <a:pt x="69" y="5"/>
                </a:moveTo>
                <a:cubicBezTo>
                  <a:pt x="69" y="2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2"/>
                  <a:pt x="60" y="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2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7" y="18"/>
                  <a:pt x="69" y="16"/>
                  <a:pt x="69" y="13"/>
                </a:cubicBezTo>
                <a:lnTo>
                  <a:pt x="69" y="5"/>
                </a:lnTo>
                <a:close/>
                <a:moveTo>
                  <a:pt x="95" y="12"/>
                </a:moveTo>
                <a:cubicBezTo>
                  <a:pt x="96" y="10"/>
                  <a:pt x="96" y="7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1" y="5"/>
                  <a:pt x="88" y="6"/>
                  <a:pt x="87" y="8"/>
                </a:cubicBezTo>
                <a:cubicBezTo>
                  <a:pt x="83" y="16"/>
                  <a:pt x="83" y="16"/>
                  <a:pt x="83" y="16"/>
                </a:cubicBezTo>
                <a:cubicBezTo>
                  <a:pt x="82" y="18"/>
                  <a:pt x="83" y="21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7" y="23"/>
                  <a:pt x="90" y="22"/>
                  <a:pt x="91" y="20"/>
                </a:cubicBezTo>
                <a:lnTo>
                  <a:pt x="95" y="12"/>
                </a:lnTo>
                <a:close/>
                <a:moveTo>
                  <a:pt x="114" y="27"/>
                </a:moveTo>
                <a:cubicBezTo>
                  <a:pt x="116" y="26"/>
                  <a:pt x="116" y="23"/>
                  <a:pt x="115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3" y="19"/>
                  <a:pt x="110" y="19"/>
                  <a:pt x="108" y="20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8"/>
                  <a:pt x="100" y="31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3" y="35"/>
                  <a:pt x="106" y="35"/>
                  <a:pt x="108" y="33"/>
                </a:cubicBezTo>
                <a:lnTo>
                  <a:pt x="114" y="27"/>
                </a:lnTo>
                <a:close/>
                <a:moveTo>
                  <a:pt x="124" y="50"/>
                </a:moveTo>
                <a:cubicBezTo>
                  <a:pt x="127" y="50"/>
                  <a:pt x="128" y="47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2"/>
                  <a:pt x="125" y="41"/>
                  <a:pt x="123" y="41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2" y="43"/>
                  <a:pt x="110" y="46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51"/>
                  <a:pt x="113" y="52"/>
                  <a:pt x="116" y="52"/>
                </a:cubicBezTo>
                <a:lnTo>
                  <a:pt x="124" y="50"/>
                </a:lnTo>
                <a:close/>
                <a:moveTo>
                  <a:pt x="122" y="75"/>
                </a:moveTo>
                <a:cubicBezTo>
                  <a:pt x="125" y="76"/>
                  <a:pt x="127" y="74"/>
                  <a:pt x="128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69"/>
                  <a:pt x="127" y="67"/>
                  <a:pt x="124" y="66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3" y="64"/>
                  <a:pt x="111" y="65"/>
                  <a:pt x="110" y="68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0" y="70"/>
                  <a:pt x="111" y="73"/>
                  <a:pt x="114" y="73"/>
                </a:cubicBezTo>
                <a:lnTo>
                  <a:pt x="122" y="75"/>
                </a:lnTo>
                <a:close/>
                <a:moveTo>
                  <a:pt x="38" y="20"/>
                </a:moveTo>
                <a:cubicBezTo>
                  <a:pt x="39" y="22"/>
                  <a:pt x="42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1"/>
                  <a:pt x="47" y="18"/>
                  <a:pt x="46" y="16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3" y="7"/>
                  <a:pt x="32" y="10"/>
                  <a:pt x="34" y="12"/>
                </a:cubicBezTo>
                <a:lnTo>
                  <a:pt x="38" y="20"/>
                </a:lnTo>
                <a:close/>
                <a:moveTo>
                  <a:pt x="21" y="33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6" y="52"/>
                  <a:pt x="18" y="51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6"/>
                  <a:pt x="17" y="43"/>
                  <a:pt x="15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1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50"/>
                  <a:pt x="5" y="50"/>
                </a:cubicBezTo>
                <a:lnTo>
                  <a:pt x="13" y="52"/>
                </a:lnTo>
                <a:close/>
                <a:moveTo>
                  <a:pt x="15" y="73"/>
                </a:moveTo>
                <a:cubicBezTo>
                  <a:pt x="18" y="73"/>
                  <a:pt x="19" y="70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8" y="65"/>
                  <a:pt x="16" y="64"/>
                  <a:pt x="13" y="64"/>
                </a:cubicBezTo>
                <a:cubicBezTo>
                  <a:pt x="5" y="66"/>
                  <a:pt x="5" y="66"/>
                  <a:pt x="5" y="66"/>
                </a:cubicBezTo>
                <a:cubicBezTo>
                  <a:pt x="2" y="67"/>
                  <a:pt x="1" y="69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2" y="74"/>
                  <a:pt x="4" y="76"/>
                  <a:pt x="7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7C0FFA5E-6916-4990-8E0F-05AE5C23367C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FF4571BF-E126-4D49-B6A3-FDDB00BF0DD5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E72ED84B-E131-4A86-8714-BB56D6AE1D84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310F8F3B-C95D-4E5D-A0CA-B8E0B33A209E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9576BD5D-8F9D-40DF-A24D-E0CA40EA80AB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F6258CCB-9C5F-4557-B795-5A11F89F6970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1518F743-009F-4F95-A972-93E1260958C8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74B99E2C-E330-4A37-8E05-D07B10FB6D07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28200C61-8A36-4349-B46C-8D6B20B5FA36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7E883A51-7A79-4228-83DF-B48547A86C35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F9044067-9739-40A5-BE65-2585CF6873CD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2D36557A-77A0-45AE-B9B5-2E3C0033F713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5B0548D6-2ED8-486F-8B66-18D3DCDB9EA0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FE0AD6D2-CEDB-41B5-B03D-D33D9522FCC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79"/>
          <p:cNvSpPr/>
          <p:nvPr/>
        </p:nvSpPr>
        <p:spPr>
          <a:xfrm>
            <a:off x="4189412" y="3519487"/>
            <a:ext cx="2679700" cy="2305050"/>
          </a:xfrm>
          <a:custGeom>
            <a:avLst/>
            <a:gdLst/>
            <a:ahLst/>
            <a:cxnLst/>
            <a:rect l="l" t="t" r="r" b="b"/>
            <a:pathLst>
              <a:path w="689" h="592" extrusionOk="0">
                <a:moveTo>
                  <a:pt x="161" y="549"/>
                </a:moveTo>
                <a:cubicBezTo>
                  <a:pt x="210" y="577"/>
                  <a:pt x="266" y="592"/>
                  <a:pt x="323" y="592"/>
                </a:cubicBezTo>
                <a:cubicBezTo>
                  <a:pt x="438" y="592"/>
                  <a:pt x="545" y="530"/>
                  <a:pt x="603" y="430"/>
                </a:cubicBezTo>
                <a:cubicBezTo>
                  <a:pt x="689" y="282"/>
                  <a:pt x="643" y="94"/>
                  <a:pt x="503" y="0"/>
                </a:cubicBezTo>
                <a:cubicBezTo>
                  <a:pt x="491" y="182"/>
                  <a:pt x="340" y="326"/>
                  <a:pt x="155" y="326"/>
                </a:cubicBezTo>
                <a:cubicBezTo>
                  <a:pt x="101" y="326"/>
                  <a:pt x="48" y="314"/>
                  <a:pt x="0" y="290"/>
                </a:cubicBezTo>
                <a:cubicBezTo>
                  <a:pt x="7" y="397"/>
                  <a:pt x="68" y="495"/>
                  <a:pt x="161" y="549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79"/>
          <p:cNvSpPr/>
          <p:nvPr/>
        </p:nvSpPr>
        <p:spPr>
          <a:xfrm>
            <a:off x="3530600" y="2386012"/>
            <a:ext cx="2517775" cy="2305050"/>
          </a:xfrm>
          <a:custGeom>
            <a:avLst/>
            <a:gdLst/>
            <a:ahLst/>
            <a:cxnLst/>
            <a:rect l="l" t="t" r="r" b="b"/>
            <a:pathLst>
              <a:path w="647" h="592" extrusionOk="0">
                <a:moveTo>
                  <a:pt x="492" y="326"/>
                </a:moveTo>
                <a:cubicBezTo>
                  <a:pt x="368" y="326"/>
                  <a:pt x="252" y="259"/>
                  <a:pt x="190" y="152"/>
                </a:cubicBezTo>
                <a:cubicBezTo>
                  <a:pt x="163" y="105"/>
                  <a:pt x="147" y="53"/>
                  <a:pt x="144" y="0"/>
                </a:cubicBezTo>
                <a:cubicBezTo>
                  <a:pt x="55" y="59"/>
                  <a:pt x="0" y="161"/>
                  <a:pt x="0" y="269"/>
                </a:cubicBezTo>
                <a:cubicBezTo>
                  <a:pt x="0" y="447"/>
                  <a:pt x="146" y="592"/>
                  <a:pt x="324" y="592"/>
                </a:cubicBezTo>
                <a:cubicBezTo>
                  <a:pt x="495" y="592"/>
                  <a:pt x="636" y="458"/>
                  <a:pt x="647" y="290"/>
                </a:cubicBezTo>
                <a:cubicBezTo>
                  <a:pt x="599" y="314"/>
                  <a:pt x="546" y="326"/>
                  <a:pt x="492" y="326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79"/>
          <p:cNvSpPr/>
          <p:nvPr/>
        </p:nvSpPr>
        <p:spPr>
          <a:xfrm>
            <a:off x="4141787" y="1038225"/>
            <a:ext cx="1860550" cy="2519362"/>
          </a:xfrm>
          <a:custGeom>
            <a:avLst/>
            <a:gdLst/>
            <a:ahLst/>
            <a:cxnLst/>
            <a:rect l="l" t="t" r="r" b="b"/>
            <a:pathLst>
              <a:path w="478" h="647" extrusionOk="0">
                <a:moveTo>
                  <a:pt x="335" y="0"/>
                </a:moveTo>
                <a:cubicBezTo>
                  <a:pt x="278" y="0"/>
                  <a:pt x="222" y="15"/>
                  <a:pt x="173" y="43"/>
                </a:cubicBezTo>
                <a:cubicBezTo>
                  <a:pt x="98" y="87"/>
                  <a:pt x="45" y="156"/>
                  <a:pt x="22" y="240"/>
                </a:cubicBezTo>
                <a:cubicBezTo>
                  <a:pt x="0" y="323"/>
                  <a:pt x="12" y="411"/>
                  <a:pt x="55" y="485"/>
                </a:cubicBezTo>
                <a:cubicBezTo>
                  <a:pt x="112" y="585"/>
                  <a:pt x="220" y="647"/>
                  <a:pt x="335" y="647"/>
                </a:cubicBezTo>
                <a:cubicBezTo>
                  <a:pt x="385" y="647"/>
                  <a:pt x="434" y="636"/>
                  <a:pt x="478" y="614"/>
                </a:cubicBezTo>
                <a:cubicBezTo>
                  <a:pt x="326" y="513"/>
                  <a:pt x="277" y="309"/>
                  <a:pt x="369" y="149"/>
                </a:cubicBezTo>
                <a:cubicBezTo>
                  <a:pt x="396" y="103"/>
                  <a:pt x="433" y="63"/>
                  <a:pt x="478" y="33"/>
                </a:cubicBezTo>
                <a:cubicBezTo>
                  <a:pt x="433" y="12"/>
                  <a:pt x="384" y="0"/>
                  <a:pt x="335" y="0"/>
                </a:cubicBez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79"/>
          <p:cNvSpPr/>
          <p:nvPr/>
        </p:nvSpPr>
        <p:spPr>
          <a:xfrm>
            <a:off x="5329237" y="1038225"/>
            <a:ext cx="2679700" cy="2309812"/>
          </a:xfrm>
          <a:custGeom>
            <a:avLst/>
            <a:gdLst/>
            <a:ahLst/>
            <a:cxnLst/>
            <a:rect l="l" t="t" r="r" b="b"/>
            <a:pathLst>
              <a:path w="689" h="593" extrusionOk="0">
                <a:moveTo>
                  <a:pt x="186" y="593"/>
                </a:moveTo>
                <a:cubicBezTo>
                  <a:pt x="198" y="411"/>
                  <a:pt x="349" y="266"/>
                  <a:pt x="534" y="266"/>
                </a:cubicBezTo>
                <a:cubicBezTo>
                  <a:pt x="588" y="266"/>
                  <a:pt x="641" y="279"/>
                  <a:pt x="689" y="302"/>
                </a:cubicBezTo>
                <a:cubicBezTo>
                  <a:pt x="682" y="195"/>
                  <a:pt x="621" y="97"/>
                  <a:pt x="528" y="43"/>
                </a:cubicBezTo>
                <a:cubicBezTo>
                  <a:pt x="479" y="15"/>
                  <a:pt x="423" y="0"/>
                  <a:pt x="366" y="0"/>
                </a:cubicBezTo>
                <a:cubicBezTo>
                  <a:pt x="251" y="0"/>
                  <a:pt x="143" y="62"/>
                  <a:pt x="86" y="162"/>
                </a:cubicBezTo>
                <a:cubicBezTo>
                  <a:pt x="0" y="310"/>
                  <a:pt x="46" y="499"/>
                  <a:pt x="186" y="593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79"/>
          <p:cNvSpPr/>
          <p:nvPr/>
        </p:nvSpPr>
        <p:spPr>
          <a:xfrm>
            <a:off x="6149975" y="2171700"/>
            <a:ext cx="2517775" cy="2309812"/>
          </a:xfrm>
          <a:custGeom>
            <a:avLst/>
            <a:gdLst/>
            <a:ahLst/>
            <a:cxnLst/>
            <a:rect l="l" t="t" r="r" b="b"/>
            <a:pathLst>
              <a:path w="647" h="593" extrusionOk="0">
                <a:moveTo>
                  <a:pt x="155" y="266"/>
                </a:moveTo>
                <a:cubicBezTo>
                  <a:pt x="279" y="266"/>
                  <a:pt x="395" y="333"/>
                  <a:pt x="457" y="440"/>
                </a:cubicBezTo>
                <a:cubicBezTo>
                  <a:pt x="484" y="487"/>
                  <a:pt x="500" y="539"/>
                  <a:pt x="503" y="593"/>
                </a:cubicBezTo>
                <a:cubicBezTo>
                  <a:pt x="592" y="533"/>
                  <a:pt x="647" y="432"/>
                  <a:pt x="647" y="324"/>
                </a:cubicBezTo>
                <a:cubicBezTo>
                  <a:pt x="647" y="145"/>
                  <a:pt x="501" y="0"/>
                  <a:pt x="323" y="0"/>
                </a:cubicBezTo>
                <a:cubicBezTo>
                  <a:pt x="152" y="0"/>
                  <a:pt x="11" y="134"/>
                  <a:pt x="0" y="302"/>
                </a:cubicBezTo>
                <a:cubicBezTo>
                  <a:pt x="48" y="279"/>
                  <a:pt x="101" y="266"/>
                  <a:pt x="155" y="266"/>
                </a:cubicBez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79"/>
          <p:cNvSpPr/>
          <p:nvPr/>
        </p:nvSpPr>
        <p:spPr>
          <a:xfrm>
            <a:off x="6196012" y="3305175"/>
            <a:ext cx="1860550" cy="2519362"/>
          </a:xfrm>
          <a:custGeom>
            <a:avLst/>
            <a:gdLst/>
            <a:ahLst/>
            <a:cxnLst/>
            <a:rect l="l" t="t" r="r" b="b"/>
            <a:pathLst>
              <a:path w="478" h="647" extrusionOk="0">
                <a:moveTo>
                  <a:pt x="305" y="604"/>
                </a:moveTo>
                <a:cubicBezTo>
                  <a:pt x="380" y="561"/>
                  <a:pt x="433" y="491"/>
                  <a:pt x="456" y="407"/>
                </a:cubicBezTo>
                <a:cubicBezTo>
                  <a:pt x="478" y="324"/>
                  <a:pt x="466" y="237"/>
                  <a:pt x="423" y="162"/>
                </a:cubicBezTo>
                <a:cubicBezTo>
                  <a:pt x="366" y="62"/>
                  <a:pt x="258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93" y="0"/>
                  <a:pt x="44" y="12"/>
                  <a:pt x="0" y="33"/>
                </a:cubicBezTo>
                <a:cubicBezTo>
                  <a:pt x="152" y="134"/>
                  <a:pt x="201" y="338"/>
                  <a:pt x="109" y="498"/>
                </a:cubicBezTo>
                <a:cubicBezTo>
                  <a:pt x="82" y="545"/>
                  <a:pt x="45" y="584"/>
                  <a:pt x="0" y="614"/>
                </a:cubicBezTo>
                <a:cubicBezTo>
                  <a:pt x="45" y="636"/>
                  <a:pt x="94" y="647"/>
                  <a:pt x="143" y="647"/>
                </a:cubicBezTo>
                <a:cubicBezTo>
                  <a:pt x="200" y="647"/>
                  <a:pt x="256" y="632"/>
                  <a:pt x="305" y="604"/>
                </a:cubicBez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79"/>
          <p:cNvSpPr/>
          <p:nvPr/>
        </p:nvSpPr>
        <p:spPr>
          <a:xfrm>
            <a:off x="5429250" y="4889500"/>
            <a:ext cx="723900" cy="482600"/>
          </a:xfrm>
          <a:custGeom>
            <a:avLst/>
            <a:gdLst/>
            <a:ahLst/>
            <a:cxnLst/>
            <a:rect l="l" t="t" r="r" b="b"/>
            <a:pathLst>
              <a:path w="186" h="124" extrusionOk="0">
                <a:moveTo>
                  <a:pt x="148" y="12"/>
                </a:moveTo>
                <a:cubicBezTo>
                  <a:pt x="165" y="55"/>
                  <a:pt x="165" y="55"/>
                  <a:pt x="165" y="55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3" y="55"/>
                  <a:pt x="98" y="25"/>
                  <a:pt x="95" y="25"/>
                </a:cubicBezTo>
                <a:cubicBezTo>
                  <a:pt x="92" y="25"/>
                  <a:pt x="81" y="28"/>
                  <a:pt x="80" y="29"/>
                </a:cubicBezTo>
                <a:cubicBezTo>
                  <a:pt x="80" y="29"/>
                  <a:pt x="74" y="31"/>
                  <a:pt x="68" y="31"/>
                </a:cubicBezTo>
                <a:cubicBezTo>
                  <a:pt x="65" y="31"/>
                  <a:pt x="63" y="30"/>
                  <a:pt x="62" y="29"/>
                </a:cubicBezTo>
                <a:cubicBezTo>
                  <a:pt x="60" y="28"/>
                  <a:pt x="60" y="27"/>
                  <a:pt x="60" y="26"/>
                </a:cubicBezTo>
                <a:cubicBezTo>
                  <a:pt x="60" y="24"/>
                  <a:pt x="62" y="22"/>
                  <a:pt x="64" y="21"/>
                </a:cubicBezTo>
                <a:cubicBezTo>
                  <a:pt x="73" y="16"/>
                  <a:pt x="97" y="7"/>
                  <a:pt x="100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6" y="7"/>
                  <a:pt x="144" y="12"/>
                  <a:pt x="148" y="12"/>
                </a:cubicBezTo>
                <a:close/>
                <a:moveTo>
                  <a:pt x="163" y="0"/>
                </a:moveTo>
                <a:cubicBezTo>
                  <a:pt x="163" y="0"/>
                  <a:pt x="162" y="0"/>
                  <a:pt x="162" y="1"/>
                </a:cubicBezTo>
                <a:cubicBezTo>
                  <a:pt x="154" y="3"/>
                  <a:pt x="154" y="3"/>
                  <a:pt x="154" y="3"/>
                </a:cubicBezTo>
                <a:cubicBezTo>
                  <a:pt x="153" y="4"/>
                  <a:pt x="152" y="5"/>
                  <a:pt x="152" y="6"/>
                </a:cubicBezTo>
                <a:cubicBezTo>
                  <a:pt x="151" y="7"/>
                  <a:pt x="151" y="9"/>
                  <a:pt x="152" y="10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7"/>
                  <a:pt x="173" y="59"/>
                  <a:pt x="176" y="58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4" y="54"/>
                  <a:pt x="185" y="53"/>
                  <a:pt x="186" y="52"/>
                </a:cubicBezTo>
                <a:cubicBezTo>
                  <a:pt x="186" y="51"/>
                  <a:pt x="186" y="50"/>
                  <a:pt x="186" y="49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1"/>
                  <a:pt x="165" y="0"/>
                  <a:pt x="163" y="0"/>
                </a:cubicBezTo>
                <a:close/>
                <a:moveTo>
                  <a:pt x="0" y="62"/>
                </a:moveTo>
                <a:cubicBezTo>
                  <a:pt x="0" y="64"/>
                  <a:pt x="1" y="65"/>
                  <a:pt x="2" y="66"/>
                </a:cubicBezTo>
                <a:cubicBezTo>
                  <a:pt x="2" y="67"/>
                  <a:pt x="4" y="67"/>
                  <a:pt x="5" y="67"/>
                </a:cubicBezTo>
                <a:cubicBezTo>
                  <a:pt x="13" y="68"/>
                  <a:pt x="13" y="68"/>
                  <a:pt x="13" y="68"/>
                </a:cubicBezTo>
                <a:cubicBezTo>
                  <a:pt x="15" y="68"/>
                  <a:pt x="18" y="66"/>
                  <a:pt x="18" y="6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1" y="10"/>
                  <a:pt x="20" y="9"/>
                </a:cubicBezTo>
                <a:cubicBezTo>
                  <a:pt x="20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4" y="9"/>
                  <a:pt x="4" y="12"/>
                </a:cubicBezTo>
                <a:lnTo>
                  <a:pt x="0" y="62"/>
                </a:lnTo>
                <a:close/>
                <a:moveTo>
                  <a:pt x="77" y="107"/>
                </a:moveTo>
                <a:cubicBezTo>
                  <a:pt x="76" y="106"/>
                  <a:pt x="75" y="104"/>
                  <a:pt x="74" y="103"/>
                </a:cubicBezTo>
                <a:cubicBezTo>
                  <a:pt x="71" y="100"/>
                  <a:pt x="67" y="101"/>
                  <a:pt x="64" y="104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3" y="118"/>
                  <a:pt x="57" y="122"/>
                  <a:pt x="59" y="123"/>
                </a:cubicBezTo>
                <a:cubicBezTo>
                  <a:pt x="60" y="124"/>
                  <a:pt x="62" y="124"/>
                  <a:pt x="63" y="124"/>
                </a:cubicBezTo>
                <a:cubicBezTo>
                  <a:pt x="65" y="124"/>
                  <a:pt x="66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6" y="111"/>
                  <a:pt x="77" y="109"/>
                  <a:pt x="77" y="107"/>
                </a:cubicBezTo>
                <a:close/>
                <a:moveTo>
                  <a:pt x="41" y="105"/>
                </a:moveTo>
                <a:cubicBezTo>
                  <a:pt x="38" y="108"/>
                  <a:pt x="39" y="110"/>
                  <a:pt x="43" y="114"/>
                </a:cubicBezTo>
                <a:cubicBezTo>
                  <a:pt x="46" y="116"/>
                  <a:pt x="49" y="116"/>
                  <a:pt x="52" y="11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97"/>
                  <a:pt x="61" y="93"/>
                  <a:pt x="60" y="92"/>
                </a:cubicBezTo>
                <a:cubicBezTo>
                  <a:pt x="56" y="89"/>
                  <a:pt x="53" y="90"/>
                  <a:pt x="5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5" y="99"/>
                  <a:pt x="45" y="99"/>
                  <a:pt x="45" y="99"/>
                </a:cubicBezTo>
                <a:lnTo>
                  <a:pt x="41" y="105"/>
                </a:lnTo>
                <a:close/>
                <a:moveTo>
                  <a:pt x="28" y="92"/>
                </a:moveTo>
                <a:cubicBezTo>
                  <a:pt x="26" y="94"/>
                  <a:pt x="26" y="95"/>
                  <a:pt x="26" y="97"/>
                </a:cubicBezTo>
                <a:cubicBezTo>
                  <a:pt x="26" y="99"/>
                  <a:pt x="27" y="100"/>
                  <a:pt x="29" y="102"/>
                </a:cubicBezTo>
                <a:cubicBezTo>
                  <a:pt x="32" y="104"/>
                  <a:pt x="36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87"/>
                  <a:pt x="50" y="85"/>
                  <a:pt x="50" y="83"/>
                </a:cubicBezTo>
                <a:cubicBezTo>
                  <a:pt x="50" y="82"/>
                  <a:pt x="49" y="80"/>
                  <a:pt x="47" y="79"/>
                </a:cubicBezTo>
                <a:cubicBezTo>
                  <a:pt x="44" y="76"/>
                  <a:pt x="40" y="77"/>
                  <a:pt x="38" y="80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2" y="87"/>
                  <a:pt x="32" y="87"/>
                  <a:pt x="32" y="87"/>
                </a:cubicBezTo>
                <a:lnTo>
                  <a:pt x="28" y="92"/>
                </a:lnTo>
                <a:close/>
                <a:moveTo>
                  <a:pt x="26" y="88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4"/>
                  <a:pt x="28" y="64"/>
                  <a:pt x="25" y="67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17" y="77"/>
                  <a:pt x="17" y="77"/>
                  <a:pt x="17" y="77"/>
                </a:cubicBezTo>
                <a:cubicBezTo>
                  <a:pt x="15" y="79"/>
                  <a:pt x="14" y="81"/>
                  <a:pt x="14" y="83"/>
                </a:cubicBezTo>
                <a:cubicBezTo>
                  <a:pt x="15" y="85"/>
                  <a:pt x="16" y="86"/>
                  <a:pt x="17" y="86"/>
                </a:cubicBezTo>
                <a:cubicBezTo>
                  <a:pt x="18" y="88"/>
                  <a:pt x="20" y="89"/>
                  <a:pt x="22" y="89"/>
                </a:cubicBezTo>
                <a:cubicBezTo>
                  <a:pt x="23" y="89"/>
                  <a:pt x="25" y="89"/>
                  <a:pt x="26" y="88"/>
                </a:cubicBezTo>
                <a:close/>
                <a:moveTo>
                  <a:pt x="141" y="78"/>
                </a:moveTo>
                <a:cubicBezTo>
                  <a:pt x="143" y="75"/>
                  <a:pt x="145" y="71"/>
                  <a:pt x="140" y="68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19" y="49"/>
                  <a:pt x="99" y="32"/>
                  <a:pt x="94" y="29"/>
                </a:cubicBezTo>
                <a:cubicBezTo>
                  <a:pt x="92" y="30"/>
                  <a:pt x="86" y="31"/>
                  <a:pt x="82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6" y="31"/>
                  <a:pt x="55" y="28"/>
                  <a:pt x="55" y="26"/>
                </a:cubicBezTo>
                <a:cubicBezTo>
                  <a:pt x="55" y="22"/>
                  <a:pt x="59" y="19"/>
                  <a:pt x="61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4"/>
                  <a:pt x="22" y="64"/>
                  <a:pt x="22" y="64"/>
                </a:cubicBezTo>
                <a:cubicBezTo>
                  <a:pt x="25" y="61"/>
                  <a:pt x="28" y="60"/>
                  <a:pt x="30" y="60"/>
                </a:cubicBezTo>
                <a:cubicBezTo>
                  <a:pt x="32" y="60"/>
                  <a:pt x="35" y="61"/>
                  <a:pt x="37" y="63"/>
                </a:cubicBezTo>
                <a:cubicBezTo>
                  <a:pt x="40" y="66"/>
                  <a:pt x="42" y="69"/>
                  <a:pt x="41" y="73"/>
                </a:cubicBezTo>
                <a:cubicBezTo>
                  <a:pt x="44" y="73"/>
                  <a:pt x="47" y="74"/>
                  <a:pt x="50" y="76"/>
                </a:cubicBezTo>
                <a:cubicBezTo>
                  <a:pt x="53" y="78"/>
                  <a:pt x="55" y="82"/>
                  <a:pt x="54" y="86"/>
                </a:cubicBezTo>
                <a:cubicBezTo>
                  <a:pt x="57" y="85"/>
                  <a:pt x="60" y="86"/>
                  <a:pt x="62" y="88"/>
                </a:cubicBezTo>
                <a:cubicBezTo>
                  <a:pt x="65" y="91"/>
                  <a:pt x="67" y="94"/>
                  <a:pt x="67" y="97"/>
                </a:cubicBezTo>
                <a:cubicBezTo>
                  <a:pt x="70" y="96"/>
                  <a:pt x="74" y="97"/>
                  <a:pt x="77" y="100"/>
                </a:cubicBezTo>
                <a:cubicBezTo>
                  <a:pt x="81" y="103"/>
                  <a:pt x="82" y="108"/>
                  <a:pt x="81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90" y="116"/>
                  <a:pt x="92" y="115"/>
                  <a:pt x="93" y="114"/>
                </a:cubicBezTo>
                <a:cubicBezTo>
                  <a:pt x="95" y="111"/>
                  <a:pt x="96" y="109"/>
                  <a:pt x="94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8" y="93"/>
                  <a:pt x="78" y="93"/>
                  <a:pt x="78" y="93"/>
                </a:cubicBezTo>
                <a:cubicBezTo>
                  <a:pt x="77" y="92"/>
                  <a:pt x="77" y="92"/>
                  <a:pt x="77" y="91"/>
                </a:cubicBezTo>
                <a:cubicBezTo>
                  <a:pt x="77" y="90"/>
                  <a:pt x="77" y="90"/>
                  <a:pt x="77" y="89"/>
                </a:cubicBezTo>
                <a:cubicBezTo>
                  <a:pt x="78" y="88"/>
                  <a:pt x="80" y="88"/>
                  <a:pt x="81" y="89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3" y="107"/>
                  <a:pt x="104" y="107"/>
                  <a:pt x="105" y="107"/>
                </a:cubicBezTo>
                <a:cubicBezTo>
                  <a:pt x="107" y="107"/>
                  <a:pt x="109" y="106"/>
                  <a:pt x="111" y="104"/>
                </a:cubicBezTo>
                <a:cubicBezTo>
                  <a:pt x="112" y="103"/>
                  <a:pt x="112" y="101"/>
                  <a:pt x="112" y="99"/>
                </a:cubicBezTo>
                <a:cubicBezTo>
                  <a:pt x="112" y="98"/>
                  <a:pt x="111" y="96"/>
                  <a:pt x="109" y="94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5" y="82"/>
                  <a:pt x="94" y="81"/>
                </a:cubicBezTo>
                <a:cubicBezTo>
                  <a:pt x="94" y="81"/>
                  <a:pt x="95" y="80"/>
                  <a:pt x="95" y="80"/>
                </a:cubicBezTo>
                <a:cubicBezTo>
                  <a:pt x="96" y="79"/>
                  <a:pt x="98" y="78"/>
                  <a:pt x="99" y="79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9" y="96"/>
                  <a:pt x="120" y="96"/>
                  <a:pt x="122" y="96"/>
                </a:cubicBezTo>
                <a:cubicBezTo>
                  <a:pt x="124" y="96"/>
                  <a:pt x="126" y="95"/>
                  <a:pt x="128" y="93"/>
                </a:cubicBezTo>
                <a:cubicBezTo>
                  <a:pt x="129" y="91"/>
                  <a:pt x="130" y="89"/>
                  <a:pt x="130" y="88"/>
                </a:cubicBezTo>
                <a:cubicBezTo>
                  <a:pt x="130" y="86"/>
                  <a:pt x="129" y="84"/>
                  <a:pt x="127" y="83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1" y="69"/>
                  <a:pt x="110" y="68"/>
                  <a:pt x="111" y="67"/>
                </a:cubicBezTo>
                <a:cubicBezTo>
                  <a:pt x="112" y="66"/>
                  <a:pt x="114" y="66"/>
                  <a:pt x="115" y="66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4" y="82"/>
                  <a:pt x="138" y="81"/>
                  <a:pt x="141" y="78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79"/>
          <p:cNvSpPr/>
          <p:nvPr/>
        </p:nvSpPr>
        <p:spPr>
          <a:xfrm>
            <a:off x="4141787" y="3683000"/>
            <a:ext cx="642937" cy="541337"/>
          </a:xfrm>
          <a:custGeom>
            <a:avLst/>
            <a:gdLst/>
            <a:ahLst/>
            <a:cxnLst/>
            <a:rect l="l" t="t" r="r" b="b"/>
            <a:pathLst>
              <a:path w="165" h="139" extrusionOk="0">
                <a:moveTo>
                  <a:pt x="22" y="114"/>
                </a:moveTo>
                <a:cubicBezTo>
                  <a:pt x="22" y="76"/>
                  <a:pt x="22" y="76"/>
                  <a:pt x="22" y="76"/>
                </a:cubicBezTo>
                <a:cubicBezTo>
                  <a:pt x="22" y="73"/>
                  <a:pt x="24" y="71"/>
                  <a:pt x="27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39" y="71"/>
                  <a:pt x="42" y="73"/>
                  <a:pt x="42" y="76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17"/>
                  <a:pt x="39" y="119"/>
                  <a:pt x="36" y="11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4" y="119"/>
                  <a:pt x="22" y="117"/>
                  <a:pt x="22" y="114"/>
                </a:cubicBezTo>
                <a:close/>
                <a:moveTo>
                  <a:pt x="60" y="57"/>
                </a:moveTo>
                <a:cubicBezTo>
                  <a:pt x="57" y="57"/>
                  <a:pt x="55" y="60"/>
                  <a:pt x="55" y="63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7"/>
                  <a:pt x="57" y="119"/>
                  <a:pt x="60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3" y="119"/>
                  <a:pt x="75" y="117"/>
                  <a:pt x="75" y="114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60"/>
                  <a:pt x="73" y="57"/>
                  <a:pt x="70" y="57"/>
                </a:cubicBezTo>
                <a:lnTo>
                  <a:pt x="60" y="57"/>
                </a:lnTo>
                <a:close/>
                <a:moveTo>
                  <a:pt x="94" y="46"/>
                </a:moveTo>
                <a:cubicBezTo>
                  <a:pt x="91" y="46"/>
                  <a:pt x="88" y="48"/>
                  <a:pt x="88" y="51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7"/>
                  <a:pt x="91" y="119"/>
                  <a:pt x="94" y="119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6" y="119"/>
                  <a:pt x="108" y="117"/>
                  <a:pt x="108" y="114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8"/>
                  <a:pt x="106" y="46"/>
                  <a:pt x="103" y="46"/>
                </a:cubicBezTo>
                <a:lnTo>
                  <a:pt x="94" y="46"/>
                </a:lnTo>
                <a:close/>
                <a:moveTo>
                  <a:pt x="127" y="34"/>
                </a:moveTo>
                <a:cubicBezTo>
                  <a:pt x="124" y="34"/>
                  <a:pt x="121" y="37"/>
                  <a:pt x="121" y="40"/>
                </a:cubicBezTo>
                <a:cubicBezTo>
                  <a:pt x="121" y="114"/>
                  <a:pt x="121" y="114"/>
                  <a:pt x="121" y="114"/>
                </a:cubicBezTo>
                <a:cubicBezTo>
                  <a:pt x="121" y="117"/>
                  <a:pt x="124" y="119"/>
                  <a:pt x="127" y="119"/>
                </a:cubicBezTo>
                <a:cubicBezTo>
                  <a:pt x="136" y="119"/>
                  <a:pt x="136" y="119"/>
                  <a:pt x="136" y="119"/>
                </a:cubicBezTo>
                <a:cubicBezTo>
                  <a:pt x="139" y="119"/>
                  <a:pt x="141" y="117"/>
                  <a:pt x="141" y="114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41" y="37"/>
                  <a:pt x="139" y="34"/>
                  <a:pt x="136" y="34"/>
                </a:cubicBezTo>
                <a:lnTo>
                  <a:pt x="127" y="34"/>
                </a:lnTo>
                <a:close/>
                <a:moveTo>
                  <a:pt x="24" y="56"/>
                </a:moveTo>
                <a:cubicBezTo>
                  <a:pt x="60" y="50"/>
                  <a:pt x="93" y="37"/>
                  <a:pt x="123" y="19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36" y="8"/>
                  <a:pt x="136" y="8"/>
                  <a:pt x="13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90" y="30"/>
                  <a:pt x="58" y="42"/>
                  <a:pt x="23" y="49"/>
                </a:cubicBezTo>
                <a:lnTo>
                  <a:pt x="24" y="56"/>
                </a:lnTo>
                <a:close/>
                <a:moveTo>
                  <a:pt x="165" y="130"/>
                </a:moveTo>
                <a:cubicBezTo>
                  <a:pt x="149" y="120"/>
                  <a:pt x="149" y="120"/>
                  <a:pt x="149" y="120"/>
                </a:cubicBezTo>
                <a:cubicBezTo>
                  <a:pt x="149" y="126"/>
                  <a:pt x="149" y="126"/>
                  <a:pt x="149" y="12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3"/>
                  <a:pt x="6" y="133"/>
                  <a:pt x="6" y="133"/>
                </a:cubicBezTo>
                <a:cubicBezTo>
                  <a:pt x="149" y="133"/>
                  <a:pt x="149" y="133"/>
                  <a:pt x="149" y="133"/>
                </a:cubicBezTo>
                <a:cubicBezTo>
                  <a:pt x="149" y="139"/>
                  <a:pt x="149" y="139"/>
                  <a:pt x="149" y="139"/>
                </a:cubicBezTo>
                <a:lnTo>
                  <a:pt x="165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79"/>
          <p:cNvSpPr/>
          <p:nvPr/>
        </p:nvSpPr>
        <p:spPr>
          <a:xfrm>
            <a:off x="6064250" y="1401762"/>
            <a:ext cx="903287" cy="466725"/>
          </a:xfrm>
          <a:custGeom>
            <a:avLst/>
            <a:gdLst/>
            <a:ahLst/>
            <a:cxnLst/>
            <a:rect l="l" t="t" r="r" b="b"/>
            <a:pathLst>
              <a:path w="232" h="120" extrusionOk="0">
                <a:moveTo>
                  <a:pt x="167" y="113"/>
                </a:moveTo>
                <a:cubicBezTo>
                  <a:pt x="164" y="115"/>
                  <a:pt x="161" y="116"/>
                  <a:pt x="157" y="117"/>
                </a:cubicBezTo>
                <a:cubicBezTo>
                  <a:pt x="146" y="119"/>
                  <a:pt x="134" y="120"/>
                  <a:pt x="119" y="120"/>
                </a:cubicBezTo>
                <a:cubicBezTo>
                  <a:pt x="104" y="120"/>
                  <a:pt x="92" y="119"/>
                  <a:pt x="81" y="117"/>
                </a:cubicBezTo>
                <a:cubicBezTo>
                  <a:pt x="77" y="116"/>
                  <a:pt x="74" y="115"/>
                  <a:pt x="71" y="113"/>
                </a:cubicBezTo>
                <a:cubicBezTo>
                  <a:pt x="61" y="108"/>
                  <a:pt x="60" y="100"/>
                  <a:pt x="66" y="95"/>
                </a:cubicBezTo>
                <a:cubicBezTo>
                  <a:pt x="72" y="89"/>
                  <a:pt x="80" y="84"/>
                  <a:pt x="88" y="81"/>
                </a:cubicBezTo>
                <a:cubicBezTo>
                  <a:pt x="91" y="79"/>
                  <a:pt x="95" y="78"/>
                  <a:pt x="98" y="76"/>
                </a:cubicBezTo>
                <a:cubicBezTo>
                  <a:pt x="105" y="74"/>
                  <a:pt x="107" y="67"/>
                  <a:pt x="102" y="62"/>
                </a:cubicBezTo>
                <a:cubicBezTo>
                  <a:pt x="92" y="52"/>
                  <a:pt x="88" y="40"/>
                  <a:pt x="89" y="26"/>
                </a:cubicBezTo>
                <a:cubicBezTo>
                  <a:pt x="89" y="12"/>
                  <a:pt x="97" y="4"/>
                  <a:pt x="111" y="1"/>
                </a:cubicBezTo>
                <a:cubicBezTo>
                  <a:pt x="114" y="0"/>
                  <a:pt x="116" y="0"/>
                  <a:pt x="119" y="0"/>
                </a:cubicBezTo>
                <a:cubicBezTo>
                  <a:pt x="122" y="0"/>
                  <a:pt x="124" y="0"/>
                  <a:pt x="127" y="1"/>
                </a:cubicBezTo>
                <a:cubicBezTo>
                  <a:pt x="141" y="4"/>
                  <a:pt x="149" y="12"/>
                  <a:pt x="149" y="26"/>
                </a:cubicBezTo>
                <a:cubicBezTo>
                  <a:pt x="150" y="40"/>
                  <a:pt x="146" y="52"/>
                  <a:pt x="136" y="62"/>
                </a:cubicBezTo>
                <a:cubicBezTo>
                  <a:pt x="131" y="67"/>
                  <a:pt x="133" y="74"/>
                  <a:pt x="140" y="76"/>
                </a:cubicBezTo>
                <a:cubicBezTo>
                  <a:pt x="143" y="78"/>
                  <a:pt x="147" y="79"/>
                  <a:pt x="150" y="81"/>
                </a:cubicBezTo>
                <a:cubicBezTo>
                  <a:pt x="158" y="84"/>
                  <a:pt x="166" y="89"/>
                  <a:pt x="172" y="95"/>
                </a:cubicBezTo>
                <a:cubicBezTo>
                  <a:pt x="176" y="99"/>
                  <a:pt x="177" y="108"/>
                  <a:pt x="167" y="113"/>
                </a:cubicBezTo>
                <a:close/>
                <a:moveTo>
                  <a:pt x="228" y="103"/>
                </a:moveTo>
                <a:cubicBezTo>
                  <a:pt x="224" y="98"/>
                  <a:pt x="219" y="95"/>
                  <a:pt x="213" y="93"/>
                </a:cubicBezTo>
                <a:cubicBezTo>
                  <a:pt x="211" y="92"/>
                  <a:pt x="208" y="91"/>
                  <a:pt x="206" y="90"/>
                </a:cubicBezTo>
                <a:cubicBezTo>
                  <a:pt x="201" y="88"/>
                  <a:pt x="200" y="83"/>
                  <a:pt x="203" y="80"/>
                </a:cubicBezTo>
                <a:cubicBezTo>
                  <a:pt x="210" y="73"/>
                  <a:pt x="213" y="64"/>
                  <a:pt x="212" y="55"/>
                </a:cubicBezTo>
                <a:cubicBezTo>
                  <a:pt x="212" y="45"/>
                  <a:pt x="206" y="39"/>
                  <a:pt x="197" y="37"/>
                </a:cubicBezTo>
                <a:cubicBezTo>
                  <a:pt x="195" y="37"/>
                  <a:pt x="193" y="36"/>
                  <a:pt x="191" y="36"/>
                </a:cubicBezTo>
                <a:cubicBezTo>
                  <a:pt x="189" y="36"/>
                  <a:pt x="187" y="37"/>
                  <a:pt x="185" y="37"/>
                </a:cubicBezTo>
                <a:cubicBezTo>
                  <a:pt x="176" y="39"/>
                  <a:pt x="170" y="45"/>
                  <a:pt x="170" y="55"/>
                </a:cubicBezTo>
                <a:cubicBezTo>
                  <a:pt x="170" y="64"/>
                  <a:pt x="172" y="73"/>
                  <a:pt x="179" y="80"/>
                </a:cubicBezTo>
                <a:cubicBezTo>
                  <a:pt x="183" y="83"/>
                  <a:pt x="181" y="88"/>
                  <a:pt x="177" y="90"/>
                </a:cubicBezTo>
                <a:cubicBezTo>
                  <a:pt x="177" y="90"/>
                  <a:pt x="176" y="90"/>
                  <a:pt x="176" y="90"/>
                </a:cubicBezTo>
                <a:cubicBezTo>
                  <a:pt x="177" y="91"/>
                  <a:pt x="178" y="91"/>
                  <a:pt x="178" y="92"/>
                </a:cubicBezTo>
                <a:cubicBezTo>
                  <a:pt x="182" y="95"/>
                  <a:pt x="183" y="100"/>
                  <a:pt x="182" y="105"/>
                </a:cubicBezTo>
                <a:cubicBezTo>
                  <a:pt x="181" y="110"/>
                  <a:pt x="178" y="114"/>
                  <a:pt x="173" y="117"/>
                </a:cubicBezTo>
                <a:cubicBezTo>
                  <a:pt x="171" y="117"/>
                  <a:pt x="170" y="118"/>
                  <a:pt x="169" y="119"/>
                </a:cubicBezTo>
                <a:cubicBezTo>
                  <a:pt x="175" y="120"/>
                  <a:pt x="183" y="120"/>
                  <a:pt x="191" y="120"/>
                </a:cubicBezTo>
                <a:cubicBezTo>
                  <a:pt x="202" y="120"/>
                  <a:pt x="210" y="120"/>
                  <a:pt x="218" y="118"/>
                </a:cubicBezTo>
                <a:cubicBezTo>
                  <a:pt x="220" y="117"/>
                  <a:pt x="223" y="116"/>
                  <a:pt x="225" y="115"/>
                </a:cubicBezTo>
                <a:cubicBezTo>
                  <a:pt x="232" y="112"/>
                  <a:pt x="231" y="105"/>
                  <a:pt x="228" y="103"/>
                </a:cubicBezTo>
                <a:close/>
                <a:moveTo>
                  <a:pt x="55" y="105"/>
                </a:moveTo>
                <a:cubicBezTo>
                  <a:pt x="54" y="100"/>
                  <a:pt x="56" y="96"/>
                  <a:pt x="60" y="92"/>
                </a:cubicBezTo>
                <a:cubicBezTo>
                  <a:pt x="61" y="90"/>
                  <a:pt x="63" y="89"/>
                  <a:pt x="64" y="88"/>
                </a:cubicBezTo>
                <a:cubicBezTo>
                  <a:pt x="63" y="87"/>
                  <a:pt x="62" y="87"/>
                  <a:pt x="61" y="86"/>
                </a:cubicBezTo>
                <a:cubicBezTo>
                  <a:pt x="56" y="84"/>
                  <a:pt x="55" y="79"/>
                  <a:pt x="59" y="75"/>
                </a:cubicBezTo>
                <a:cubicBezTo>
                  <a:pt x="66" y="68"/>
                  <a:pt x="69" y="58"/>
                  <a:pt x="69" y="48"/>
                </a:cubicBezTo>
                <a:cubicBezTo>
                  <a:pt x="68" y="37"/>
                  <a:pt x="62" y="31"/>
                  <a:pt x="52" y="28"/>
                </a:cubicBezTo>
                <a:cubicBezTo>
                  <a:pt x="50" y="28"/>
                  <a:pt x="47" y="27"/>
                  <a:pt x="45" y="27"/>
                </a:cubicBezTo>
                <a:cubicBezTo>
                  <a:pt x="43" y="27"/>
                  <a:pt x="41" y="28"/>
                  <a:pt x="39" y="28"/>
                </a:cubicBezTo>
                <a:cubicBezTo>
                  <a:pt x="29" y="31"/>
                  <a:pt x="22" y="37"/>
                  <a:pt x="22" y="48"/>
                </a:cubicBezTo>
                <a:cubicBezTo>
                  <a:pt x="22" y="58"/>
                  <a:pt x="24" y="68"/>
                  <a:pt x="32" y="75"/>
                </a:cubicBezTo>
                <a:cubicBezTo>
                  <a:pt x="36" y="79"/>
                  <a:pt x="35" y="84"/>
                  <a:pt x="29" y="86"/>
                </a:cubicBezTo>
                <a:cubicBezTo>
                  <a:pt x="27" y="88"/>
                  <a:pt x="24" y="89"/>
                  <a:pt x="21" y="90"/>
                </a:cubicBezTo>
                <a:cubicBezTo>
                  <a:pt x="15" y="93"/>
                  <a:pt x="9" y="96"/>
                  <a:pt x="5" y="101"/>
                </a:cubicBezTo>
                <a:cubicBezTo>
                  <a:pt x="0" y="105"/>
                  <a:pt x="0" y="111"/>
                  <a:pt x="8" y="115"/>
                </a:cubicBezTo>
                <a:cubicBezTo>
                  <a:pt x="11" y="116"/>
                  <a:pt x="13" y="117"/>
                  <a:pt x="16" y="118"/>
                </a:cubicBezTo>
                <a:cubicBezTo>
                  <a:pt x="25" y="120"/>
                  <a:pt x="34" y="120"/>
                  <a:pt x="45" y="120"/>
                </a:cubicBezTo>
                <a:cubicBezTo>
                  <a:pt x="54" y="120"/>
                  <a:pt x="62" y="120"/>
                  <a:pt x="69" y="119"/>
                </a:cubicBezTo>
                <a:cubicBezTo>
                  <a:pt x="68" y="118"/>
                  <a:pt x="66" y="118"/>
                  <a:pt x="65" y="117"/>
                </a:cubicBezTo>
                <a:cubicBezTo>
                  <a:pt x="59" y="114"/>
                  <a:pt x="56" y="110"/>
                  <a:pt x="55" y="105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79"/>
          <p:cNvSpPr/>
          <p:nvPr/>
        </p:nvSpPr>
        <p:spPr>
          <a:xfrm>
            <a:off x="7094537" y="4286250"/>
            <a:ext cx="581025" cy="579437"/>
          </a:xfrm>
          <a:custGeom>
            <a:avLst/>
            <a:gdLst/>
            <a:ahLst/>
            <a:cxnLst/>
            <a:rect l="l" t="t" r="r" b="b"/>
            <a:pathLst>
              <a:path w="149" h="149" extrusionOk="0">
                <a:moveTo>
                  <a:pt x="70" y="79"/>
                </a:moveTo>
                <a:cubicBezTo>
                  <a:pt x="140" y="79"/>
                  <a:pt x="140" y="79"/>
                  <a:pt x="140" y="79"/>
                </a:cubicBezTo>
                <a:cubicBezTo>
                  <a:pt x="140" y="117"/>
                  <a:pt x="109" y="149"/>
                  <a:pt x="70" y="149"/>
                </a:cubicBezTo>
                <a:cubicBezTo>
                  <a:pt x="32" y="149"/>
                  <a:pt x="0" y="117"/>
                  <a:pt x="0" y="79"/>
                </a:cubicBezTo>
                <a:cubicBezTo>
                  <a:pt x="0" y="40"/>
                  <a:pt x="32" y="9"/>
                  <a:pt x="70" y="9"/>
                </a:cubicBezTo>
                <a:lnTo>
                  <a:pt x="70" y="79"/>
                </a:lnTo>
                <a:close/>
                <a:moveTo>
                  <a:pt x="79" y="0"/>
                </a:moveTo>
                <a:cubicBezTo>
                  <a:pt x="79" y="70"/>
                  <a:pt x="79" y="70"/>
                  <a:pt x="79" y="7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31"/>
                  <a:pt x="117" y="0"/>
                  <a:pt x="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79"/>
          <p:cNvSpPr/>
          <p:nvPr/>
        </p:nvSpPr>
        <p:spPr>
          <a:xfrm>
            <a:off x="7550150" y="2568575"/>
            <a:ext cx="431800" cy="646112"/>
          </a:xfrm>
          <a:custGeom>
            <a:avLst/>
            <a:gdLst/>
            <a:ahLst/>
            <a:cxnLst/>
            <a:rect l="l" t="t" r="r" b="b"/>
            <a:pathLst>
              <a:path w="111" h="166" extrusionOk="0">
                <a:moveTo>
                  <a:pt x="111" y="111"/>
                </a:moveTo>
                <a:cubicBezTo>
                  <a:pt x="111" y="94"/>
                  <a:pt x="98" y="82"/>
                  <a:pt x="73" y="76"/>
                </a:cubicBezTo>
                <a:cubicBezTo>
                  <a:pt x="69" y="75"/>
                  <a:pt x="54" y="71"/>
                  <a:pt x="51" y="70"/>
                </a:cubicBezTo>
                <a:cubicBezTo>
                  <a:pt x="31" y="65"/>
                  <a:pt x="22" y="61"/>
                  <a:pt x="22" y="53"/>
                </a:cubicBezTo>
                <a:cubicBezTo>
                  <a:pt x="22" y="45"/>
                  <a:pt x="30" y="37"/>
                  <a:pt x="54" y="37"/>
                </a:cubicBezTo>
                <a:cubicBezTo>
                  <a:pt x="70" y="37"/>
                  <a:pt x="86" y="49"/>
                  <a:pt x="86" y="49"/>
                </a:cubicBezTo>
                <a:cubicBezTo>
                  <a:pt x="88" y="51"/>
                  <a:pt x="90" y="51"/>
                  <a:pt x="92" y="51"/>
                </a:cubicBezTo>
                <a:cubicBezTo>
                  <a:pt x="93" y="51"/>
                  <a:pt x="94" y="51"/>
                  <a:pt x="97" y="48"/>
                </a:cubicBezTo>
                <a:cubicBezTo>
                  <a:pt x="99" y="46"/>
                  <a:pt x="103" y="43"/>
                  <a:pt x="103" y="40"/>
                </a:cubicBezTo>
                <a:cubicBezTo>
                  <a:pt x="103" y="35"/>
                  <a:pt x="87" y="24"/>
                  <a:pt x="67" y="20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2"/>
                  <a:pt x="63" y="0"/>
                  <a:pt x="6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6" y="2"/>
                  <a:pt x="46" y="3"/>
                </a:cubicBezTo>
                <a:cubicBezTo>
                  <a:pt x="46" y="19"/>
                  <a:pt x="46" y="19"/>
                  <a:pt x="46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16" y="22"/>
                  <a:pt x="0" y="35"/>
                  <a:pt x="0" y="54"/>
                </a:cubicBezTo>
                <a:cubicBezTo>
                  <a:pt x="0" y="74"/>
                  <a:pt x="20" y="82"/>
                  <a:pt x="42" y="88"/>
                </a:cubicBezTo>
                <a:cubicBezTo>
                  <a:pt x="45" y="89"/>
                  <a:pt x="63" y="93"/>
                  <a:pt x="66" y="94"/>
                </a:cubicBezTo>
                <a:cubicBezTo>
                  <a:pt x="86" y="99"/>
                  <a:pt x="89" y="107"/>
                  <a:pt x="89" y="112"/>
                </a:cubicBezTo>
                <a:cubicBezTo>
                  <a:pt x="89" y="117"/>
                  <a:pt x="86" y="129"/>
                  <a:pt x="57" y="129"/>
                </a:cubicBezTo>
                <a:cubicBezTo>
                  <a:pt x="41" y="129"/>
                  <a:pt x="20" y="116"/>
                  <a:pt x="19" y="115"/>
                </a:cubicBezTo>
                <a:cubicBezTo>
                  <a:pt x="15" y="113"/>
                  <a:pt x="11" y="113"/>
                  <a:pt x="7" y="118"/>
                </a:cubicBezTo>
                <a:cubicBezTo>
                  <a:pt x="7" y="118"/>
                  <a:pt x="4" y="122"/>
                  <a:pt x="4" y="126"/>
                </a:cubicBezTo>
                <a:cubicBezTo>
                  <a:pt x="4" y="131"/>
                  <a:pt x="23" y="142"/>
                  <a:pt x="44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6" y="164"/>
                  <a:pt x="48" y="166"/>
                  <a:pt x="51" y="166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3" y="166"/>
                  <a:pt x="65" y="164"/>
                  <a:pt x="65" y="163"/>
                </a:cubicBezTo>
                <a:cubicBezTo>
                  <a:pt x="65" y="147"/>
                  <a:pt x="65" y="147"/>
                  <a:pt x="65" y="147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100" y="143"/>
                  <a:pt x="111" y="126"/>
                  <a:pt x="11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79"/>
          <p:cNvSpPr/>
          <p:nvPr/>
        </p:nvSpPr>
        <p:spPr>
          <a:xfrm>
            <a:off x="4551362" y="2047875"/>
            <a:ext cx="574675" cy="684212"/>
          </a:xfrm>
          <a:custGeom>
            <a:avLst/>
            <a:gdLst/>
            <a:ahLst/>
            <a:cxnLst/>
            <a:rect l="l" t="t" r="r" b="b"/>
            <a:pathLst>
              <a:path w="148" h="176" extrusionOk="0">
                <a:moveTo>
                  <a:pt x="99" y="170"/>
                </a:moveTo>
                <a:cubicBezTo>
                  <a:pt x="99" y="174"/>
                  <a:pt x="96" y="176"/>
                  <a:pt x="93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2" y="176"/>
                  <a:pt x="49" y="174"/>
                  <a:pt x="49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9" y="167"/>
                  <a:pt x="52" y="164"/>
                  <a:pt x="56" y="164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6" y="164"/>
                  <a:pt x="99" y="167"/>
                  <a:pt x="99" y="170"/>
                </a:cubicBezTo>
                <a:close/>
                <a:moveTo>
                  <a:pt x="99" y="154"/>
                </a:moveTo>
                <a:cubicBezTo>
                  <a:pt x="99" y="151"/>
                  <a:pt x="96" y="148"/>
                  <a:pt x="93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2" y="148"/>
                  <a:pt x="49" y="151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7"/>
                  <a:pt x="52" y="160"/>
                  <a:pt x="56" y="160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96" y="160"/>
                  <a:pt x="99" y="157"/>
                  <a:pt x="99" y="154"/>
                </a:cubicBezTo>
                <a:close/>
                <a:moveTo>
                  <a:pt x="80" y="87"/>
                </a:moveTo>
                <a:cubicBezTo>
                  <a:pt x="72" y="87"/>
                  <a:pt x="72" y="87"/>
                  <a:pt x="72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0" y="144"/>
                  <a:pt x="72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8" y="144"/>
                  <a:pt x="80" y="144"/>
                </a:cubicBezTo>
                <a:lnTo>
                  <a:pt x="80" y="87"/>
                </a:lnTo>
                <a:close/>
                <a:moveTo>
                  <a:pt x="54" y="63"/>
                </a:moveTo>
                <a:cubicBezTo>
                  <a:pt x="49" y="63"/>
                  <a:pt x="45" y="67"/>
                  <a:pt x="45" y="72"/>
                </a:cubicBezTo>
                <a:cubicBezTo>
                  <a:pt x="45" y="77"/>
                  <a:pt x="49" y="81"/>
                  <a:pt x="54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7"/>
                  <a:pt x="59" y="63"/>
                  <a:pt x="54" y="63"/>
                </a:cubicBezTo>
                <a:close/>
                <a:moveTo>
                  <a:pt x="104" y="72"/>
                </a:moveTo>
                <a:cubicBezTo>
                  <a:pt x="104" y="67"/>
                  <a:pt x="100" y="63"/>
                  <a:pt x="95" y="63"/>
                </a:cubicBezTo>
                <a:cubicBezTo>
                  <a:pt x="90" y="63"/>
                  <a:pt x="86" y="67"/>
                  <a:pt x="86" y="72"/>
                </a:cubicBezTo>
                <a:cubicBezTo>
                  <a:pt x="86" y="81"/>
                  <a:pt x="86" y="81"/>
                  <a:pt x="86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00" y="81"/>
                  <a:pt x="104" y="77"/>
                  <a:pt x="104" y="72"/>
                </a:cubicBezTo>
                <a:close/>
                <a:moveTo>
                  <a:pt x="123" y="56"/>
                </a:moveTo>
                <a:cubicBezTo>
                  <a:pt x="119" y="40"/>
                  <a:pt x="100" y="23"/>
                  <a:pt x="74" y="23"/>
                </a:cubicBezTo>
                <a:cubicBezTo>
                  <a:pt x="48" y="23"/>
                  <a:pt x="29" y="40"/>
                  <a:pt x="25" y="56"/>
                </a:cubicBezTo>
                <a:cubicBezTo>
                  <a:pt x="22" y="68"/>
                  <a:pt x="25" y="79"/>
                  <a:pt x="31" y="90"/>
                </a:cubicBezTo>
                <a:cubicBezTo>
                  <a:pt x="36" y="100"/>
                  <a:pt x="41" y="108"/>
                  <a:pt x="46" y="119"/>
                </a:cubicBezTo>
                <a:cubicBezTo>
                  <a:pt x="48" y="124"/>
                  <a:pt x="49" y="132"/>
                  <a:pt x="50" y="138"/>
                </a:cubicBezTo>
                <a:cubicBezTo>
                  <a:pt x="52" y="143"/>
                  <a:pt x="53" y="144"/>
                  <a:pt x="59" y="144"/>
                </a:cubicBezTo>
                <a:cubicBezTo>
                  <a:pt x="60" y="144"/>
                  <a:pt x="61" y="144"/>
                  <a:pt x="63" y="144"/>
                </a:cubicBezTo>
                <a:cubicBezTo>
                  <a:pt x="63" y="87"/>
                  <a:pt x="63" y="87"/>
                  <a:pt x="63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0" y="87"/>
                  <a:pt x="46" y="85"/>
                  <a:pt x="43" y="82"/>
                </a:cubicBezTo>
                <a:cubicBezTo>
                  <a:pt x="41" y="80"/>
                  <a:pt x="39" y="76"/>
                  <a:pt x="39" y="72"/>
                </a:cubicBezTo>
                <a:cubicBezTo>
                  <a:pt x="39" y="68"/>
                  <a:pt x="41" y="64"/>
                  <a:pt x="43" y="62"/>
                </a:cubicBezTo>
                <a:cubicBezTo>
                  <a:pt x="46" y="59"/>
                  <a:pt x="50" y="57"/>
                  <a:pt x="54" y="57"/>
                </a:cubicBezTo>
                <a:cubicBezTo>
                  <a:pt x="62" y="57"/>
                  <a:pt x="68" y="64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1"/>
                  <a:pt x="68" y="81"/>
                  <a:pt x="68" y="81"/>
                </a:cubicBezTo>
                <a:cubicBezTo>
                  <a:pt x="72" y="81"/>
                  <a:pt x="72" y="81"/>
                  <a:pt x="72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8"/>
                  <a:pt x="82" y="64"/>
                  <a:pt x="84" y="62"/>
                </a:cubicBezTo>
                <a:cubicBezTo>
                  <a:pt x="87" y="59"/>
                  <a:pt x="91" y="57"/>
                  <a:pt x="95" y="57"/>
                </a:cubicBezTo>
                <a:cubicBezTo>
                  <a:pt x="99" y="57"/>
                  <a:pt x="102" y="59"/>
                  <a:pt x="105" y="62"/>
                </a:cubicBezTo>
                <a:cubicBezTo>
                  <a:pt x="108" y="64"/>
                  <a:pt x="109" y="68"/>
                  <a:pt x="109" y="72"/>
                </a:cubicBezTo>
                <a:cubicBezTo>
                  <a:pt x="109" y="76"/>
                  <a:pt x="108" y="80"/>
                  <a:pt x="105" y="82"/>
                </a:cubicBezTo>
                <a:cubicBezTo>
                  <a:pt x="102" y="85"/>
                  <a:pt x="99" y="87"/>
                  <a:pt x="95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144"/>
                  <a:pt x="86" y="144"/>
                  <a:pt x="86" y="144"/>
                </a:cubicBezTo>
                <a:cubicBezTo>
                  <a:pt x="87" y="144"/>
                  <a:pt x="88" y="144"/>
                  <a:pt x="89" y="144"/>
                </a:cubicBezTo>
                <a:cubicBezTo>
                  <a:pt x="95" y="144"/>
                  <a:pt x="97" y="143"/>
                  <a:pt x="98" y="138"/>
                </a:cubicBezTo>
                <a:cubicBezTo>
                  <a:pt x="99" y="132"/>
                  <a:pt x="100" y="124"/>
                  <a:pt x="103" y="119"/>
                </a:cubicBezTo>
                <a:cubicBezTo>
                  <a:pt x="107" y="108"/>
                  <a:pt x="112" y="100"/>
                  <a:pt x="118" y="90"/>
                </a:cubicBezTo>
                <a:cubicBezTo>
                  <a:pt x="123" y="79"/>
                  <a:pt x="126" y="68"/>
                  <a:pt x="123" y="56"/>
                </a:cubicBezTo>
                <a:close/>
                <a:moveTo>
                  <a:pt x="80" y="5"/>
                </a:moveTo>
                <a:cubicBezTo>
                  <a:pt x="80" y="2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69" y="2"/>
                  <a:pt x="69" y="5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8"/>
                  <a:pt x="71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7" y="20"/>
                  <a:pt x="80" y="18"/>
                  <a:pt x="80" y="15"/>
                </a:cubicBezTo>
                <a:lnTo>
                  <a:pt x="80" y="5"/>
                </a:lnTo>
                <a:close/>
                <a:moveTo>
                  <a:pt x="109" y="14"/>
                </a:moveTo>
                <a:cubicBezTo>
                  <a:pt x="111" y="11"/>
                  <a:pt x="110" y="8"/>
                  <a:pt x="107" y="6"/>
                </a:cubicBezTo>
                <a:cubicBezTo>
                  <a:pt x="107" y="6"/>
                  <a:pt x="107" y="6"/>
                  <a:pt x="107" y="6"/>
                </a:cubicBezTo>
                <a:cubicBezTo>
                  <a:pt x="105" y="5"/>
                  <a:pt x="101" y="6"/>
                  <a:pt x="100" y="9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20"/>
                  <a:pt x="95" y="23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100" y="26"/>
                  <a:pt x="103" y="25"/>
                  <a:pt x="105" y="22"/>
                </a:cubicBezTo>
                <a:lnTo>
                  <a:pt x="109" y="14"/>
                </a:lnTo>
                <a:close/>
                <a:moveTo>
                  <a:pt x="131" y="31"/>
                </a:moveTo>
                <a:cubicBezTo>
                  <a:pt x="134" y="29"/>
                  <a:pt x="134" y="26"/>
                  <a:pt x="132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0" y="21"/>
                  <a:pt x="127" y="21"/>
                  <a:pt x="124" y="2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5" y="32"/>
                  <a:pt x="114" y="35"/>
                  <a:pt x="116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8" y="39"/>
                  <a:pt x="122" y="40"/>
                  <a:pt x="124" y="38"/>
                </a:cubicBezTo>
                <a:lnTo>
                  <a:pt x="131" y="31"/>
                </a:lnTo>
                <a:close/>
                <a:moveTo>
                  <a:pt x="143" y="57"/>
                </a:moveTo>
                <a:cubicBezTo>
                  <a:pt x="146" y="57"/>
                  <a:pt x="148" y="54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7" y="48"/>
                  <a:pt x="144" y="46"/>
                  <a:pt x="141" y="47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28" y="49"/>
                  <a:pt x="126" y="52"/>
                  <a:pt x="127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8" y="58"/>
                  <a:pt x="130" y="60"/>
                  <a:pt x="133" y="59"/>
                </a:cubicBezTo>
                <a:lnTo>
                  <a:pt x="143" y="57"/>
                </a:lnTo>
                <a:close/>
                <a:moveTo>
                  <a:pt x="141" y="86"/>
                </a:moveTo>
                <a:cubicBezTo>
                  <a:pt x="144" y="87"/>
                  <a:pt x="146" y="85"/>
                  <a:pt x="147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8" y="79"/>
                  <a:pt x="146" y="76"/>
                  <a:pt x="143" y="76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0" y="73"/>
                  <a:pt x="127" y="75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6" y="81"/>
                  <a:pt x="128" y="84"/>
                  <a:pt x="131" y="84"/>
                </a:cubicBezTo>
                <a:lnTo>
                  <a:pt x="141" y="86"/>
                </a:lnTo>
                <a:close/>
                <a:moveTo>
                  <a:pt x="43" y="22"/>
                </a:moveTo>
                <a:cubicBezTo>
                  <a:pt x="44" y="25"/>
                  <a:pt x="48" y="26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3" y="23"/>
                  <a:pt x="54" y="20"/>
                  <a:pt x="52" y="17"/>
                </a:cubicBezTo>
                <a:cubicBezTo>
                  <a:pt x="48" y="9"/>
                  <a:pt x="48" y="9"/>
                  <a:pt x="48" y="9"/>
                </a:cubicBezTo>
                <a:cubicBezTo>
                  <a:pt x="46" y="6"/>
                  <a:pt x="43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8" y="8"/>
                  <a:pt x="37" y="11"/>
                  <a:pt x="38" y="14"/>
                </a:cubicBezTo>
                <a:lnTo>
                  <a:pt x="43" y="22"/>
                </a:lnTo>
                <a:close/>
                <a:moveTo>
                  <a:pt x="24" y="38"/>
                </a:moveTo>
                <a:cubicBezTo>
                  <a:pt x="26" y="40"/>
                  <a:pt x="29" y="39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3" y="35"/>
                  <a:pt x="33" y="32"/>
                  <a:pt x="31" y="30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1"/>
                  <a:pt x="18" y="21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4" y="26"/>
                  <a:pt x="14" y="29"/>
                  <a:pt x="16" y="31"/>
                </a:cubicBezTo>
                <a:lnTo>
                  <a:pt x="24" y="38"/>
                </a:lnTo>
                <a:close/>
                <a:moveTo>
                  <a:pt x="14" y="59"/>
                </a:moveTo>
                <a:cubicBezTo>
                  <a:pt x="17" y="60"/>
                  <a:pt x="20" y="58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2"/>
                  <a:pt x="19" y="49"/>
                  <a:pt x="16" y="49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6"/>
                  <a:pt x="1" y="4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2" y="57"/>
                  <a:pt x="5" y="57"/>
                </a:cubicBezTo>
                <a:lnTo>
                  <a:pt x="14" y="59"/>
                </a:lnTo>
                <a:close/>
                <a:moveTo>
                  <a:pt x="17" y="84"/>
                </a:moveTo>
                <a:cubicBezTo>
                  <a:pt x="20" y="84"/>
                  <a:pt x="22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0" y="75"/>
                  <a:pt x="18" y="73"/>
                  <a:pt x="15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6"/>
                  <a:pt x="0" y="79"/>
                  <a:pt x="1" y="82"/>
                </a:cubicBezTo>
                <a:cubicBezTo>
                  <a:pt x="1" y="82"/>
                  <a:pt x="1" y="82"/>
                  <a:pt x="1" y="82"/>
                </a:cubicBezTo>
                <a:cubicBezTo>
                  <a:pt x="1" y="85"/>
                  <a:pt x="4" y="87"/>
                  <a:pt x="7" y="86"/>
                </a:cubicBezTo>
                <a:lnTo>
                  <a:pt x="17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07C1669C-0DA5-4B5F-92FE-8E76B13CAD8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C2513695-02FD-4001-8A9F-04C38FD221AB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5F9B67B7-A3C1-4971-B098-37C9716BB7F8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8A3EFAFB-FA98-4D1F-B64F-694B0BAA4123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AD255A56-717F-4C51-B64C-EB8D855B43E8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3E5B27C8-1F04-4B3E-9981-C841020B0697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45F4371E-0885-4C28-8F9D-39255959789E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397400BA-C2AF-4D7B-A1D0-1BB158531B3A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8FE5BDBE-79CE-419D-9D6C-E5A69CA13679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3F1C77EB-5E1B-432C-9BEF-C4F2BAAD2041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F62D4A6C-84C8-45A1-9F8C-AEFF4F071548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DB99B8F7-361E-4A61-9DBF-D99FB2011429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EE84CA55-58D0-4A84-B3B3-EDA6DEA7EFB4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17751165-BA05-4ED0-8585-B962D42EA083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80"/>
          <p:cNvSpPr/>
          <p:nvPr/>
        </p:nvSpPr>
        <p:spPr>
          <a:xfrm>
            <a:off x="3463925" y="2741612"/>
            <a:ext cx="1871662" cy="2359025"/>
          </a:xfrm>
          <a:custGeom>
            <a:avLst/>
            <a:gdLst/>
            <a:ahLst/>
            <a:cxnLst/>
            <a:rect l="l" t="t" r="r" b="b"/>
            <a:pathLst>
              <a:path w="454" h="572" extrusionOk="0">
                <a:moveTo>
                  <a:pt x="454" y="303"/>
                </a:moveTo>
                <a:cubicBezTo>
                  <a:pt x="420" y="96"/>
                  <a:pt x="420" y="96"/>
                  <a:pt x="420" y="96"/>
                </a:cubicBezTo>
                <a:cubicBezTo>
                  <a:pt x="191" y="9"/>
                  <a:pt x="191" y="9"/>
                  <a:pt x="191" y="9"/>
                </a:cubicBezTo>
                <a:cubicBezTo>
                  <a:pt x="190" y="9"/>
                  <a:pt x="168" y="0"/>
                  <a:pt x="139" y="0"/>
                </a:cubicBezTo>
                <a:cubicBezTo>
                  <a:pt x="125" y="0"/>
                  <a:pt x="112" y="2"/>
                  <a:pt x="99" y="7"/>
                </a:cubicBezTo>
                <a:cubicBezTo>
                  <a:pt x="58" y="20"/>
                  <a:pt x="39" y="51"/>
                  <a:pt x="34" y="60"/>
                </a:cubicBezTo>
                <a:cubicBezTo>
                  <a:pt x="0" y="121"/>
                  <a:pt x="1" y="219"/>
                  <a:pt x="36" y="278"/>
                </a:cubicBezTo>
                <a:cubicBezTo>
                  <a:pt x="205" y="572"/>
                  <a:pt x="205" y="572"/>
                  <a:pt x="205" y="572"/>
                </a:cubicBezTo>
                <a:cubicBezTo>
                  <a:pt x="206" y="565"/>
                  <a:pt x="206" y="557"/>
                  <a:pt x="208" y="549"/>
                </a:cubicBezTo>
                <a:cubicBezTo>
                  <a:pt x="219" y="494"/>
                  <a:pt x="261" y="461"/>
                  <a:pt x="264" y="458"/>
                </a:cubicBezTo>
                <a:lnTo>
                  <a:pt x="454" y="303"/>
                </a:ln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80"/>
          <p:cNvSpPr/>
          <p:nvPr/>
        </p:nvSpPr>
        <p:spPr>
          <a:xfrm>
            <a:off x="3757612" y="1050925"/>
            <a:ext cx="2138362" cy="2005012"/>
          </a:xfrm>
          <a:custGeom>
            <a:avLst/>
            <a:gdLst/>
            <a:ahLst/>
            <a:cxnLst/>
            <a:rect l="l" t="t" r="r" b="b"/>
            <a:pathLst>
              <a:path w="519" h="486" extrusionOk="0">
                <a:moveTo>
                  <a:pt x="480" y="111"/>
                </a:moveTo>
                <a:cubicBezTo>
                  <a:pt x="480" y="110"/>
                  <a:pt x="473" y="63"/>
                  <a:pt x="436" y="30"/>
                </a:cubicBezTo>
                <a:cubicBezTo>
                  <a:pt x="405" y="2"/>
                  <a:pt x="369" y="0"/>
                  <a:pt x="359" y="0"/>
                </a:cubicBezTo>
                <a:cubicBezTo>
                  <a:pt x="358" y="0"/>
                  <a:pt x="358" y="0"/>
                  <a:pt x="358" y="0"/>
                </a:cubicBezTo>
                <a:cubicBezTo>
                  <a:pt x="288" y="2"/>
                  <a:pt x="204" y="52"/>
                  <a:pt x="169" y="111"/>
                </a:cubicBezTo>
                <a:cubicBezTo>
                  <a:pt x="0" y="405"/>
                  <a:pt x="0" y="405"/>
                  <a:pt x="0" y="405"/>
                </a:cubicBezTo>
                <a:cubicBezTo>
                  <a:pt x="6" y="402"/>
                  <a:pt x="13" y="399"/>
                  <a:pt x="21" y="396"/>
                </a:cubicBezTo>
                <a:cubicBezTo>
                  <a:pt x="36" y="391"/>
                  <a:pt x="52" y="388"/>
                  <a:pt x="68" y="388"/>
                </a:cubicBezTo>
                <a:cubicBezTo>
                  <a:pt x="101" y="388"/>
                  <a:pt x="125" y="398"/>
                  <a:pt x="128" y="399"/>
                </a:cubicBezTo>
                <a:cubicBezTo>
                  <a:pt x="357" y="486"/>
                  <a:pt x="357" y="486"/>
                  <a:pt x="357" y="486"/>
                </a:cubicBezTo>
                <a:cubicBezTo>
                  <a:pt x="519" y="353"/>
                  <a:pt x="519" y="353"/>
                  <a:pt x="519" y="353"/>
                </a:cubicBezTo>
                <a:lnTo>
                  <a:pt x="480" y="111"/>
                </a:ln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80"/>
          <p:cNvSpPr/>
          <p:nvPr/>
        </p:nvSpPr>
        <p:spPr>
          <a:xfrm>
            <a:off x="5537200" y="1050925"/>
            <a:ext cx="2274887" cy="1749425"/>
          </a:xfrm>
          <a:custGeom>
            <a:avLst/>
            <a:gdLst/>
            <a:ahLst/>
            <a:cxnLst/>
            <a:rect l="l" t="t" r="r" b="b"/>
            <a:pathLst>
              <a:path w="552" h="424" extrusionOk="0">
                <a:moveTo>
                  <a:pt x="543" y="191"/>
                </a:moveTo>
                <a:cubicBezTo>
                  <a:pt x="552" y="149"/>
                  <a:pt x="536" y="116"/>
                  <a:pt x="530" y="107"/>
                </a:cubicBezTo>
                <a:cubicBezTo>
                  <a:pt x="494" y="48"/>
                  <a:pt x="408" y="0"/>
                  <a:pt x="340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4"/>
                  <a:pt x="13" y="8"/>
                  <a:pt x="19" y="14"/>
                </a:cubicBezTo>
                <a:cubicBezTo>
                  <a:pt x="61" y="51"/>
                  <a:pt x="69" y="104"/>
                  <a:pt x="70" y="108"/>
                </a:cubicBezTo>
                <a:cubicBezTo>
                  <a:pt x="109" y="350"/>
                  <a:pt x="109" y="350"/>
                  <a:pt x="109" y="350"/>
                </a:cubicBezTo>
                <a:cubicBezTo>
                  <a:pt x="305" y="424"/>
                  <a:pt x="305" y="424"/>
                  <a:pt x="305" y="424"/>
                </a:cubicBezTo>
                <a:cubicBezTo>
                  <a:pt x="495" y="269"/>
                  <a:pt x="495" y="269"/>
                  <a:pt x="495" y="269"/>
                </a:cubicBezTo>
                <a:cubicBezTo>
                  <a:pt x="496" y="268"/>
                  <a:pt x="534" y="239"/>
                  <a:pt x="543" y="191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80"/>
          <p:cNvSpPr/>
          <p:nvPr/>
        </p:nvSpPr>
        <p:spPr>
          <a:xfrm>
            <a:off x="6851650" y="1760537"/>
            <a:ext cx="1871662" cy="2359025"/>
          </a:xfrm>
          <a:custGeom>
            <a:avLst/>
            <a:gdLst/>
            <a:ahLst/>
            <a:cxnLst/>
            <a:rect l="l" t="t" r="r" b="b"/>
            <a:pathLst>
              <a:path w="454" h="572" extrusionOk="0">
                <a:moveTo>
                  <a:pt x="263" y="563"/>
                </a:moveTo>
                <a:cubicBezTo>
                  <a:pt x="263" y="563"/>
                  <a:pt x="286" y="572"/>
                  <a:pt x="315" y="572"/>
                </a:cubicBezTo>
                <a:cubicBezTo>
                  <a:pt x="329" y="572"/>
                  <a:pt x="342" y="570"/>
                  <a:pt x="355" y="566"/>
                </a:cubicBezTo>
                <a:cubicBezTo>
                  <a:pt x="396" y="552"/>
                  <a:pt x="415" y="522"/>
                  <a:pt x="420" y="513"/>
                </a:cubicBezTo>
                <a:cubicBezTo>
                  <a:pt x="454" y="452"/>
                  <a:pt x="453" y="353"/>
                  <a:pt x="418" y="294"/>
                </a:cubicBezTo>
                <a:cubicBezTo>
                  <a:pt x="249" y="0"/>
                  <a:pt x="249" y="0"/>
                  <a:pt x="249" y="0"/>
                </a:cubicBezTo>
                <a:cubicBezTo>
                  <a:pt x="248" y="7"/>
                  <a:pt x="247" y="15"/>
                  <a:pt x="246" y="23"/>
                </a:cubicBezTo>
                <a:cubicBezTo>
                  <a:pt x="235" y="78"/>
                  <a:pt x="193" y="111"/>
                  <a:pt x="190" y="114"/>
                </a:cubicBezTo>
                <a:cubicBezTo>
                  <a:pt x="0" y="269"/>
                  <a:pt x="0" y="269"/>
                  <a:pt x="0" y="269"/>
                </a:cubicBezTo>
                <a:cubicBezTo>
                  <a:pt x="34" y="476"/>
                  <a:pt x="34" y="476"/>
                  <a:pt x="34" y="476"/>
                </a:cubicBezTo>
                <a:lnTo>
                  <a:pt x="263" y="563"/>
                </a:ln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80"/>
          <p:cNvSpPr/>
          <p:nvPr/>
        </p:nvSpPr>
        <p:spPr>
          <a:xfrm>
            <a:off x="6291262" y="3806825"/>
            <a:ext cx="2139950" cy="2003425"/>
          </a:xfrm>
          <a:custGeom>
            <a:avLst/>
            <a:gdLst/>
            <a:ahLst/>
            <a:cxnLst/>
            <a:rect l="l" t="t" r="r" b="b"/>
            <a:pathLst>
              <a:path w="519" h="486" extrusionOk="0">
                <a:moveTo>
                  <a:pt x="161" y="486"/>
                </a:moveTo>
                <a:cubicBezTo>
                  <a:pt x="231" y="485"/>
                  <a:pt x="315" y="435"/>
                  <a:pt x="349" y="375"/>
                </a:cubicBezTo>
                <a:cubicBezTo>
                  <a:pt x="519" y="81"/>
                  <a:pt x="519" y="81"/>
                  <a:pt x="519" y="81"/>
                </a:cubicBezTo>
                <a:cubicBezTo>
                  <a:pt x="513" y="85"/>
                  <a:pt x="506" y="88"/>
                  <a:pt x="498" y="90"/>
                </a:cubicBezTo>
                <a:cubicBezTo>
                  <a:pt x="483" y="95"/>
                  <a:pt x="467" y="98"/>
                  <a:pt x="451" y="98"/>
                </a:cubicBezTo>
                <a:cubicBezTo>
                  <a:pt x="418" y="98"/>
                  <a:pt x="394" y="88"/>
                  <a:pt x="391" y="87"/>
                </a:cubicBezTo>
                <a:cubicBezTo>
                  <a:pt x="162" y="0"/>
                  <a:pt x="162" y="0"/>
                  <a:pt x="162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39" y="375"/>
                  <a:pt x="39" y="375"/>
                  <a:pt x="39" y="375"/>
                </a:cubicBezTo>
                <a:cubicBezTo>
                  <a:pt x="39" y="376"/>
                  <a:pt x="46" y="424"/>
                  <a:pt x="82" y="456"/>
                </a:cubicBezTo>
                <a:cubicBezTo>
                  <a:pt x="114" y="484"/>
                  <a:pt x="150" y="486"/>
                  <a:pt x="160" y="486"/>
                </a:cubicBezTo>
                <a:lnTo>
                  <a:pt x="161" y="486"/>
                </a:ln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80"/>
          <p:cNvSpPr/>
          <p:nvPr/>
        </p:nvSpPr>
        <p:spPr>
          <a:xfrm>
            <a:off x="4375150" y="4062412"/>
            <a:ext cx="2274887" cy="1747837"/>
          </a:xfrm>
          <a:custGeom>
            <a:avLst/>
            <a:gdLst/>
            <a:ahLst/>
            <a:cxnLst/>
            <a:rect l="l" t="t" r="r" b="b"/>
            <a:pathLst>
              <a:path w="552" h="424" extrusionOk="0">
                <a:moveTo>
                  <a:pt x="9" y="234"/>
                </a:moveTo>
                <a:cubicBezTo>
                  <a:pt x="0" y="276"/>
                  <a:pt x="16" y="308"/>
                  <a:pt x="22" y="317"/>
                </a:cubicBezTo>
                <a:cubicBezTo>
                  <a:pt x="58" y="376"/>
                  <a:pt x="143" y="424"/>
                  <a:pt x="212" y="424"/>
                </a:cubicBezTo>
                <a:cubicBezTo>
                  <a:pt x="552" y="424"/>
                  <a:pt x="552" y="424"/>
                  <a:pt x="552" y="424"/>
                </a:cubicBezTo>
                <a:cubicBezTo>
                  <a:pt x="545" y="421"/>
                  <a:pt x="539" y="416"/>
                  <a:pt x="533" y="410"/>
                </a:cubicBezTo>
                <a:cubicBezTo>
                  <a:pt x="491" y="373"/>
                  <a:pt x="483" y="321"/>
                  <a:pt x="482" y="316"/>
                </a:cubicBezTo>
                <a:cubicBezTo>
                  <a:pt x="443" y="75"/>
                  <a:pt x="443" y="75"/>
                  <a:pt x="443" y="75"/>
                </a:cubicBezTo>
                <a:cubicBezTo>
                  <a:pt x="247" y="0"/>
                  <a:pt x="247" y="0"/>
                  <a:pt x="247" y="0"/>
                </a:cubicBezTo>
                <a:cubicBezTo>
                  <a:pt x="57" y="156"/>
                  <a:pt x="57" y="156"/>
                  <a:pt x="57" y="156"/>
                </a:cubicBezTo>
                <a:cubicBezTo>
                  <a:pt x="56" y="156"/>
                  <a:pt x="18" y="186"/>
                  <a:pt x="9" y="234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80"/>
          <p:cNvSpPr/>
          <p:nvPr/>
        </p:nvSpPr>
        <p:spPr>
          <a:xfrm>
            <a:off x="5121275" y="4816475"/>
            <a:ext cx="720725" cy="482600"/>
          </a:xfrm>
          <a:custGeom>
            <a:avLst/>
            <a:gdLst/>
            <a:ahLst/>
            <a:cxnLst/>
            <a:rect l="l" t="t" r="r" b="b"/>
            <a:pathLst>
              <a:path w="175" h="117" extrusionOk="0">
                <a:moveTo>
                  <a:pt x="139" y="12"/>
                </a:moveTo>
                <a:cubicBezTo>
                  <a:pt x="155" y="52"/>
                  <a:pt x="155" y="52"/>
                  <a:pt x="155" y="52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24" y="52"/>
                  <a:pt x="91" y="23"/>
                  <a:pt x="89" y="23"/>
                </a:cubicBezTo>
                <a:cubicBezTo>
                  <a:pt x="86" y="23"/>
                  <a:pt x="76" y="27"/>
                  <a:pt x="75" y="27"/>
                </a:cubicBezTo>
                <a:cubicBezTo>
                  <a:pt x="75" y="27"/>
                  <a:pt x="69" y="29"/>
                  <a:pt x="63" y="29"/>
                </a:cubicBezTo>
                <a:cubicBezTo>
                  <a:pt x="61" y="29"/>
                  <a:pt x="59" y="29"/>
                  <a:pt x="57" y="28"/>
                </a:cubicBezTo>
                <a:cubicBezTo>
                  <a:pt x="56" y="27"/>
                  <a:pt x="55" y="26"/>
                  <a:pt x="55" y="25"/>
                </a:cubicBezTo>
                <a:cubicBezTo>
                  <a:pt x="56" y="23"/>
                  <a:pt x="58" y="21"/>
                  <a:pt x="59" y="20"/>
                </a:cubicBezTo>
                <a:cubicBezTo>
                  <a:pt x="68" y="15"/>
                  <a:pt x="91" y="7"/>
                  <a:pt x="93" y="6"/>
                </a:cubicBezTo>
                <a:cubicBezTo>
                  <a:pt x="93" y="6"/>
                  <a:pt x="94" y="6"/>
                  <a:pt x="94" y="6"/>
                </a:cubicBezTo>
                <a:cubicBezTo>
                  <a:pt x="99" y="6"/>
                  <a:pt x="135" y="11"/>
                  <a:pt x="139" y="12"/>
                </a:cubicBezTo>
                <a:close/>
                <a:moveTo>
                  <a:pt x="153" y="0"/>
                </a:moveTo>
                <a:cubicBezTo>
                  <a:pt x="153" y="0"/>
                  <a:pt x="152" y="0"/>
                  <a:pt x="152" y="1"/>
                </a:cubicBezTo>
                <a:cubicBezTo>
                  <a:pt x="145" y="3"/>
                  <a:pt x="145" y="3"/>
                  <a:pt x="145" y="3"/>
                </a:cubicBezTo>
                <a:cubicBezTo>
                  <a:pt x="144" y="4"/>
                  <a:pt x="143" y="5"/>
                  <a:pt x="142" y="6"/>
                </a:cubicBezTo>
                <a:cubicBezTo>
                  <a:pt x="142" y="7"/>
                  <a:pt x="142" y="8"/>
                  <a:pt x="142" y="9"/>
                </a:cubicBezTo>
                <a:cubicBezTo>
                  <a:pt x="159" y="52"/>
                  <a:pt x="159" y="52"/>
                  <a:pt x="159" y="52"/>
                </a:cubicBezTo>
                <a:cubicBezTo>
                  <a:pt x="160" y="54"/>
                  <a:pt x="163" y="55"/>
                  <a:pt x="165" y="54"/>
                </a:cubicBezTo>
                <a:cubicBezTo>
                  <a:pt x="172" y="52"/>
                  <a:pt x="172" y="52"/>
                  <a:pt x="172" y="52"/>
                </a:cubicBezTo>
                <a:cubicBezTo>
                  <a:pt x="173" y="51"/>
                  <a:pt x="174" y="50"/>
                  <a:pt x="174" y="49"/>
                </a:cubicBezTo>
                <a:cubicBezTo>
                  <a:pt x="175" y="48"/>
                  <a:pt x="175" y="47"/>
                  <a:pt x="174" y="4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7" y="1"/>
                  <a:pt x="155" y="0"/>
                  <a:pt x="153" y="0"/>
                </a:cubicBezTo>
                <a:close/>
                <a:moveTo>
                  <a:pt x="0" y="59"/>
                </a:moveTo>
                <a:cubicBezTo>
                  <a:pt x="0" y="60"/>
                  <a:pt x="0" y="61"/>
                  <a:pt x="1" y="62"/>
                </a:cubicBezTo>
                <a:cubicBezTo>
                  <a:pt x="2" y="63"/>
                  <a:pt x="3" y="64"/>
                  <a:pt x="4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4" y="64"/>
                  <a:pt x="16" y="62"/>
                  <a:pt x="16" y="60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1"/>
                  <a:pt x="19" y="10"/>
                  <a:pt x="18" y="9"/>
                </a:cubicBezTo>
                <a:cubicBezTo>
                  <a:pt x="18" y="8"/>
                  <a:pt x="17" y="7"/>
                  <a:pt x="15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5" y="7"/>
                  <a:pt x="3" y="9"/>
                  <a:pt x="3" y="11"/>
                </a:cubicBezTo>
                <a:lnTo>
                  <a:pt x="0" y="59"/>
                </a:lnTo>
                <a:close/>
                <a:moveTo>
                  <a:pt x="72" y="101"/>
                </a:moveTo>
                <a:cubicBezTo>
                  <a:pt x="71" y="100"/>
                  <a:pt x="70" y="98"/>
                  <a:pt x="69" y="97"/>
                </a:cubicBezTo>
                <a:cubicBezTo>
                  <a:pt x="66" y="95"/>
                  <a:pt x="63" y="95"/>
                  <a:pt x="60" y="98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0" y="111"/>
                  <a:pt x="53" y="115"/>
                  <a:pt x="55" y="116"/>
                </a:cubicBezTo>
                <a:cubicBezTo>
                  <a:pt x="56" y="117"/>
                  <a:pt x="57" y="117"/>
                  <a:pt x="59" y="117"/>
                </a:cubicBezTo>
                <a:cubicBezTo>
                  <a:pt x="60" y="117"/>
                  <a:pt x="62" y="116"/>
                  <a:pt x="63" y="115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1" y="105"/>
                  <a:pt x="72" y="103"/>
                  <a:pt x="72" y="101"/>
                </a:cubicBezTo>
                <a:close/>
                <a:moveTo>
                  <a:pt x="37" y="99"/>
                </a:moveTo>
                <a:cubicBezTo>
                  <a:pt x="35" y="102"/>
                  <a:pt x="36" y="104"/>
                  <a:pt x="39" y="107"/>
                </a:cubicBezTo>
                <a:cubicBezTo>
                  <a:pt x="43" y="110"/>
                  <a:pt x="46" y="109"/>
                  <a:pt x="48" y="106"/>
                </a:cubicBezTo>
                <a:cubicBezTo>
                  <a:pt x="57" y="96"/>
                  <a:pt x="57" y="96"/>
                  <a:pt x="57" y="96"/>
                </a:cubicBezTo>
                <a:cubicBezTo>
                  <a:pt x="61" y="91"/>
                  <a:pt x="57" y="88"/>
                  <a:pt x="56" y="87"/>
                </a:cubicBezTo>
                <a:cubicBezTo>
                  <a:pt x="52" y="84"/>
                  <a:pt x="49" y="85"/>
                  <a:pt x="47" y="88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4"/>
                  <a:pt x="42" y="94"/>
                  <a:pt x="42" y="94"/>
                </a:cubicBezTo>
                <a:lnTo>
                  <a:pt x="37" y="99"/>
                </a:lnTo>
                <a:close/>
                <a:moveTo>
                  <a:pt x="25" y="87"/>
                </a:moveTo>
                <a:cubicBezTo>
                  <a:pt x="24" y="88"/>
                  <a:pt x="23" y="90"/>
                  <a:pt x="24" y="92"/>
                </a:cubicBezTo>
                <a:cubicBezTo>
                  <a:pt x="24" y="93"/>
                  <a:pt x="25" y="95"/>
                  <a:pt x="27" y="96"/>
                </a:cubicBezTo>
                <a:cubicBezTo>
                  <a:pt x="30" y="99"/>
                  <a:pt x="33" y="98"/>
                  <a:pt x="35" y="95"/>
                </a:cubicBezTo>
                <a:cubicBezTo>
                  <a:pt x="45" y="84"/>
                  <a:pt x="45" y="84"/>
                  <a:pt x="45" y="84"/>
                </a:cubicBezTo>
                <a:cubicBezTo>
                  <a:pt x="46" y="82"/>
                  <a:pt x="47" y="81"/>
                  <a:pt x="46" y="79"/>
                </a:cubicBezTo>
                <a:cubicBezTo>
                  <a:pt x="46" y="77"/>
                  <a:pt x="45" y="76"/>
                  <a:pt x="43" y="75"/>
                </a:cubicBezTo>
                <a:cubicBezTo>
                  <a:pt x="40" y="72"/>
                  <a:pt x="37" y="72"/>
                  <a:pt x="35" y="76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2"/>
                  <a:pt x="30" y="82"/>
                  <a:pt x="30" y="82"/>
                </a:cubicBezTo>
                <a:lnTo>
                  <a:pt x="25" y="87"/>
                </a:lnTo>
                <a:close/>
                <a:moveTo>
                  <a:pt x="23" y="83"/>
                </a:moveTo>
                <a:cubicBezTo>
                  <a:pt x="33" y="72"/>
                  <a:pt x="33" y="72"/>
                  <a:pt x="33" y="72"/>
                </a:cubicBezTo>
                <a:cubicBezTo>
                  <a:pt x="36" y="67"/>
                  <a:pt x="33" y="64"/>
                  <a:pt x="31" y="62"/>
                </a:cubicBezTo>
                <a:cubicBezTo>
                  <a:pt x="28" y="60"/>
                  <a:pt x="25" y="60"/>
                  <a:pt x="23" y="64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5" y="73"/>
                  <a:pt x="15" y="73"/>
                  <a:pt x="15" y="73"/>
                </a:cubicBezTo>
                <a:cubicBezTo>
                  <a:pt x="13" y="75"/>
                  <a:pt x="13" y="76"/>
                  <a:pt x="13" y="78"/>
                </a:cubicBezTo>
                <a:cubicBezTo>
                  <a:pt x="13" y="80"/>
                  <a:pt x="14" y="81"/>
                  <a:pt x="15" y="82"/>
                </a:cubicBezTo>
                <a:cubicBezTo>
                  <a:pt x="16" y="83"/>
                  <a:pt x="18" y="84"/>
                  <a:pt x="20" y="84"/>
                </a:cubicBezTo>
                <a:cubicBezTo>
                  <a:pt x="21" y="84"/>
                  <a:pt x="22" y="84"/>
                  <a:pt x="23" y="83"/>
                </a:cubicBezTo>
                <a:close/>
                <a:moveTo>
                  <a:pt x="132" y="73"/>
                </a:moveTo>
                <a:cubicBezTo>
                  <a:pt x="134" y="71"/>
                  <a:pt x="136" y="67"/>
                  <a:pt x="132" y="64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12" y="47"/>
                  <a:pt x="92" y="30"/>
                  <a:pt x="88" y="27"/>
                </a:cubicBezTo>
                <a:cubicBezTo>
                  <a:pt x="86" y="28"/>
                  <a:pt x="80" y="30"/>
                  <a:pt x="76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1"/>
                  <a:pt x="69" y="33"/>
                  <a:pt x="63" y="33"/>
                </a:cubicBezTo>
                <a:cubicBezTo>
                  <a:pt x="60" y="33"/>
                  <a:pt x="57" y="33"/>
                  <a:pt x="55" y="31"/>
                </a:cubicBezTo>
                <a:cubicBezTo>
                  <a:pt x="52" y="29"/>
                  <a:pt x="51" y="26"/>
                  <a:pt x="51" y="25"/>
                </a:cubicBezTo>
                <a:cubicBezTo>
                  <a:pt x="51" y="21"/>
                  <a:pt x="55" y="18"/>
                  <a:pt x="57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0" y="60"/>
                  <a:pt x="20" y="60"/>
                  <a:pt x="20" y="60"/>
                </a:cubicBezTo>
                <a:cubicBezTo>
                  <a:pt x="23" y="57"/>
                  <a:pt x="26" y="57"/>
                  <a:pt x="27" y="57"/>
                </a:cubicBezTo>
                <a:cubicBezTo>
                  <a:pt x="30" y="57"/>
                  <a:pt x="32" y="58"/>
                  <a:pt x="34" y="59"/>
                </a:cubicBezTo>
                <a:cubicBezTo>
                  <a:pt x="37" y="62"/>
                  <a:pt x="39" y="65"/>
                  <a:pt x="38" y="69"/>
                </a:cubicBezTo>
                <a:cubicBezTo>
                  <a:pt x="41" y="69"/>
                  <a:pt x="44" y="69"/>
                  <a:pt x="46" y="71"/>
                </a:cubicBezTo>
                <a:cubicBezTo>
                  <a:pt x="49" y="74"/>
                  <a:pt x="51" y="77"/>
                  <a:pt x="50" y="81"/>
                </a:cubicBezTo>
                <a:cubicBezTo>
                  <a:pt x="53" y="81"/>
                  <a:pt x="56" y="81"/>
                  <a:pt x="58" y="83"/>
                </a:cubicBezTo>
                <a:cubicBezTo>
                  <a:pt x="61" y="86"/>
                  <a:pt x="62" y="89"/>
                  <a:pt x="62" y="92"/>
                </a:cubicBezTo>
                <a:cubicBezTo>
                  <a:pt x="65" y="91"/>
                  <a:pt x="69" y="92"/>
                  <a:pt x="71" y="94"/>
                </a:cubicBezTo>
                <a:cubicBezTo>
                  <a:pt x="75" y="97"/>
                  <a:pt x="77" y="101"/>
                  <a:pt x="75" y="106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80" y="109"/>
                  <a:pt x="81" y="110"/>
                  <a:pt x="82" y="110"/>
                </a:cubicBezTo>
                <a:cubicBezTo>
                  <a:pt x="84" y="110"/>
                  <a:pt x="86" y="108"/>
                  <a:pt x="87" y="107"/>
                </a:cubicBezTo>
                <a:cubicBezTo>
                  <a:pt x="89" y="105"/>
                  <a:pt x="90" y="103"/>
                  <a:pt x="88" y="100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73" y="88"/>
                  <a:pt x="73" y="88"/>
                  <a:pt x="73" y="88"/>
                </a:cubicBezTo>
                <a:cubicBezTo>
                  <a:pt x="72" y="87"/>
                  <a:pt x="72" y="87"/>
                  <a:pt x="72" y="86"/>
                </a:cubicBezTo>
                <a:cubicBezTo>
                  <a:pt x="72" y="85"/>
                  <a:pt x="72" y="85"/>
                  <a:pt x="72" y="84"/>
                </a:cubicBezTo>
                <a:cubicBezTo>
                  <a:pt x="73" y="83"/>
                  <a:pt x="75" y="83"/>
                  <a:pt x="76" y="84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6" y="101"/>
                  <a:pt x="97" y="101"/>
                  <a:pt x="98" y="101"/>
                </a:cubicBezTo>
                <a:cubicBezTo>
                  <a:pt x="100" y="101"/>
                  <a:pt x="102" y="100"/>
                  <a:pt x="104" y="99"/>
                </a:cubicBezTo>
                <a:cubicBezTo>
                  <a:pt x="105" y="97"/>
                  <a:pt x="105" y="95"/>
                  <a:pt x="105" y="94"/>
                </a:cubicBezTo>
                <a:cubicBezTo>
                  <a:pt x="105" y="92"/>
                  <a:pt x="104" y="91"/>
                  <a:pt x="102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8" y="77"/>
                  <a:pt x="88" y="77"/>
                </a:cubicBezTo>
                <a:cubicBezTo>
                  <a:pt x="88" y="76"/>
                  <a:pt x="88" y="76"/>
                  <a:pt x="89" y="75"/>
                </a:cubicBezTo>
                <a:cubicBezTo>
                  <a:pt x="90" y="74"/>
                  <a:pt x="91" y="74"/>
                  <a:pt x="92" y="75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1" y="90"/>
                  <a:pt x="113" y="91"/>
                  <a:pt x="114" y="91"/>
                </a:cubicBezTo>
                <a:cubicBezTo>
                  <a:pt x="116" y="91"/>
                  <a:pt x="118" y="90"/>
                  <a:pt x="120" y="88"/>
                </a:cubicBezTo>
                <a:cubicBezTo>
                  <a:pt x="121" y="86"/>
                  <a:pt x="122" y="84"/>
                  <a:pt x="122" y="83"/>
                </a:cubicBezTo>
                <a:cubicBezTo>
                  <a:pt x="122" y="81"/>
                  <a:pt x="121" y="80"/>
                  <a:pt x="119" y="78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3" y="66"/>
                  <a:pt x="103" y="64"/>
                  <a:pt x="104" y="63"/>
                </a:cubicBezTo>
                <a:cubicBezTo>
                  <a:pt x="105" y="62"/>
                  <a:pt x="106" y="62"/>
                  <a:pt x="107" y="63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6" y="78"/>
                  <a:pt x="130" y="77"/>
                  <a:pt x="132" y="73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80"/>
          <p:cNvSpPr/>
          <p:nvPr/>
        </p:nvSpPr>
        <p:spPr>
          <a:xfrm>
            <a:off x="4086225" y="3397250"/>
            <a:ext cx="647700" cy="541337"/>
          </a:xfrm>
          <a:custGeom>
            <a:avLst/>
            <a:gdLst/>
            <a:ahLst/>
            <a:cxnLst/>
            <a:rect l="l" t="t" r="r" b="b"/>
            <a:pathLst>
              <a:path w="157" h="131" extrusionOk="0">
                <a:moveTo>
                  <a:pt x="21" y="107"/>
                </a:moveTo>
                <a:cubicBezTo>
                  <a:pt x="21" y="71"/>
                  <a:pt x="21" y="71"/>
                  <a:pt x="21" y="71"/>
                </a:cubicBezTo>
                <a:cubicBezTo>
                  <a:pt x="21" y="69"/>
                  <a:pt x="24" y="66"/>
                  <a:pt x="26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8" y="66"/>
                  <a:pt x="40" y="69"/>
                  <a:pt x="40" y="7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10"/>
                  <a:pt x="38" y="112"/>
                  <a:pt x="35" y="112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4" y="112"/>
                  <a:pt x="21" y="110"/>
                  <a:pt x="21" y="107"/>
                </a:cubicBezTo>
                <a:close/>
                <a:moveTo>
                  <a:pt x="58" y="54"/>
                </a:moveTo>
                <a:cubicBezTo>
                  <a:pt x="55" y="54"/>
                  <a:pt x="53" y="56"/>
                  <a:pt x="53" y="59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10"/>
                  <a:pt x="55" y="112"/>
                  <a:pt x="58" y="112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9" y="112"/>
                  <a:pt x="72" y="110"/>
                  <a:pt x="72" y="107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6"/>
                  <a:pt x="69" y="54"/>
                  <a:pt x="66" y="54"/>
                </a:cubicBezTo>
                <a:lnTo>
                  <a:pt x="58" y="54"/>
                </a:lnTo>
                <a:close/>
                <a:moveTo>
                  <a:pt x="89" y="43"/>
                </a:moveTo>
                <a:cubicBezTo>
                  <a:pt x="86" y="43"/>
                  <a:pt x="84" y="45"/>
                  <a:pt x="84" y="48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10"/>
                  <a:pt x="86" y="112"/>
                  <a:pt x="89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101" y="112"/>
                  <a:pt x="103" y="110"/>
                  <a:pt x="103" y="107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45"/>
                  <a:pt x="101" y="43"/>
                  <a:pt x="98" y="43"/>
                </a:cubicBezTo>
                <a:lnTo>
                  <a:pt x="89" y="43"/>
                </a:lnTo>
                <a:close/>
                <a:moveTo>
                  <a:pt x="120" y="32"/>
                </a:moveTo>
                <a:cubicBezTo>
                  <a:pt x="118" y="32"/>
                  <a:pt x="115" y="34"/>
                  <a:pt x="115" y="37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5" y="110"/>
                  <a:pt x="118" y="112"/>
                  <a:pt x="120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2" y="112"/>
                  <a:pt x="134" y="110"/>
                  <a:pt x="134" y="107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34"/>
                  <a:pt x="132" y="32"/>
                  <a:pt x="129" y="32"/>
                </a:cubicBezTo>
                <a:lnTo>
                  <a:pt x="120" y="32"/>
                </a:lnTo>
                <a:close/>
                <a:moveTo>
                  <a:pt x="24" y="53"/>
                </a:moveTo>
                <a:cubicBezTo>
                  <a:pt x="57" y="46"/>
                  <a:pt x="88" y="34"/>
                  <a:pt x="117" y="18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9" y="7"/>
                  <a:pt x="129" y="7"/>
                  <a:pt x="129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86" y="28"/>
                  <a:pt x="55" y="40"/>
                  <a:pt x="23" y="46"/>
                </a:cubicBezTo>
                <a:lnTo>
                  <a:pt x="24" y="53"/>
                </a:lnTo>
                <a:close/>
                <a:moveTo>
                  <a:pt x="157" y="122"/>
                </a:moveTo>
                <a:cubicBezTo>
                  <a:pt x="141" y="113"/>
                  <a:pt x="141" y="113"/>
                  <a:pt x="141" y="113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5"/>
                  <a:pt x="6" y="125"/>
                  <a:pt x="6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31"/>
                  <a:pt x="141" y="131"/>
                  <a:pt x="141" y="131"/>
                </a:cubicBezTo>
                <a:lnTo>
                  <a:pt x="157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80"/>
          <p:cNvSpPr/>
          <p:nvPr/>
        </p:nvSpPr>
        <p:spPr>
          <a:xfrm>
            <a:off x="6275387" y="1504950"/>
            <a:ext cx="898525" cy="469900"/>
          </a:xfrm>
          <a:custGeom>
            <a:avLst/>
            <a:gdLst/>
            <a:ahLst/>
            <a:cxnLst/>
            <a:rect l="l" t="t" r="r" b="b"/>
            <a:pathLst>
              <a:path w="218" h="114" extrusionOk="0">
                <a:moveTo>
                  <a:pt x="158" y="107"/>
                </a:moveTo>
                <a:cubicBezTo>
                  <a:pt x="154" y="109"/>
                  <a:pt x="151" y="110"/>
                  <a:pt x="148" y="111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2" y="110"/>
                  <a:pt x="69" y="109"/>
                  <a:pt x="66" y="107"/>
                </a:cubicBezTo>
                <a:cubicBezTo>
                  <a:pt x="57" y="103"/>
                  <a:pt x="57" y="95"/>
                  <a:pt x="62" y="90"/>
                </a:cubicBezTo>
                <a:cubicBezTo>
                  <a:pt x="68" y="84"/>
                  <a:pt x="75" y="80"/>
                  <a:pt x="82" y="77"/>
                </a:cubicBezTo>
                <a:cubicBezTo>
                  <a:pt x="85" y="75"/>
                  <a:pt x="89" y="74"/>
                  <a:pt x="92" y="73"/>
                </a:cubicBezTo>
                <a:cubicBezTo>
                  <a:pt x="98" y="70"/>
                  <a:pt x="100" y="64"/>
                  <a:pt x="96" y="59"/>
                </a:cubicBezTo>
                <a:cubicBezTo>
                  <a:pt x="86" y="49"/>
                  <a:pt x="83" y="38"/>
                  <a:pt x="83" y="25"/>
                </a:cubicBezTo>
                <a:cubicBezTo>
                  <a:pt x="84" y="11"/>
                  <a:pt x="91" y="4"/>
                  <a:pt x="104" y="1"/>
                </a:cubicBezTo>
                <a:cubicBezTo>
                  <a:pt x="107" y="1"/>
                  <a:pt x="109" y="0"/>
                  <a:pt x="112" y="0"/>
                </a:cubicBezTo>
                <a:cubicBezTo>
                  <a:pt x="114" y="0"/>
                  <a:pt x="117" y="1"/>
                  <a:pt x="120" y="1"/>
                </a:cubicBezTo>
                <a:cubicBezTo>
                  <a:pt x="132" y="4"/>
                  <a:pt x="140" y="11"/>
                  <a:pt x="141" y="25"/>
                </a:cubicBezTo>
                <a:cubicBezTo>
                  <a:pt x="141" y="38"/>
                  <a:pt x="137" y="50"/>
                  <a:pt x="128" y="59"/>
                </a:cubicBezTo>
                <a:cubicBezTo>
                  <a:pt x="123" y="64"/>
                  <a:pt x="125" y="70"/>
                  <a:pt x="131" y="73"/>
                </a:cubicBezTo>
                <a:cubicBezTo>
                  <a:pt x="135" y="74"/>
                  <a:pt x="138" y="75"/>
                  <a:pt x="141" y="77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5" y="94"/>
                  <a:pt x="167" y="103"/>
                  <a:pt x="158" y="107"/>
                </a:cubicBezTo>
                <a:close/>
                <a:moveTo>
                  <a:pt x="215" y="97"/>
                </a:moveTo>
                <a:cubicBezTo>
                  <a:pt x="211" y="93"/>
                  <a:pt x="206" y="90"/>
                  <a:pt x="201" y="88"/>
                </a:cubicBezTo>
                <a:cubicBezTo>
                  <a:pt x="198" y="87"/>
                  <a:pt x="196" y="86"/>
                  <a:pt x="194" y="85"/>
                </a:cubicBezTo>
                <a:cubicBezTo>
                  <a:pt x="189" y="83"/>
                  <a:pt x="188" y="79"/>
                  <a:pt x="191" y="76"/>
                </a:cubicBezTo>
                <a:cubicBezTo>
                  <a:pt x="198" y="69"/>
                  <a:pt x="200" y="61"/>
                  <a:pt x="200" y="52"/>
                </a:cubicBezTo>
                <a:cubicBezTo>
                  <a:pt x="200" y="43"/>
                  <a:pt x="194" y="38"/>
                  <a:pt x="185" y="36"/>
                </a:cubicBezTo>
                <a:cubicBezTo>
                  <a:pt x="184" y="35"/>
                  <a:pt x="182" y="35"/>
                  <a:pt x="180" y="35"/>
                </a:cubicBezTo>
                <a:cubicBezTo>
                  <a:pt x="178" y="35"/>
                  <a:pt x="176" y="35"/>
                  <a:pt x="175" y="36"/>
                </a:cubicBezTo>
                <a:cubicBezTo>
                  <a:pt x="166" y="38"/>
                  <a:pt x="160" y="43"/>
                  <a:pt x="160" y="52"/>
                </a:cubicBezTo>
                <a:cubicBezTo>
                  <a:pt x="160" y="61"/>
                  <a:pt x="162" y="69"/>
                  <a:pt x="169" y="76"/>
                </a:cubicBezTo>
                <a:cubicBezTo>
                  <a:pt x="172" y="79"/>
                  <a:pt x="171" y="83"/>
                  <a:pt x="166" y="85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67" y="86"/>
                  <a:pt x="167" y="87"/>
                  <a:pt x="168" y="87"/>
                </a:cubicBezTo>
                <a:cubicBezTo>
                  <a:pt x="171" y="90"/>
                  <a:pt x="172" y="95"/>
                  <a:pt x="172" y="100"/>
                </a:cubicBezTo>
                <a:cubicBezTo>
                  <a:pt x="171" y="105"/>
                  <a:pt x="168" y="108"/>
                  <a:pt x="163" y="111"/>
                </a:cubicBezTo>
                <a:cubicBezTo>
                  <a:pt x="161" y="111"/>
                  <a:pt x="160" y="112"/>
                  <a:pt x="159" y="112"/>
                </a:cubicBezTo>
                <a:cubicBezTo>
                  <a:pt x="165" y="114"/>
                  <a:pt x="172" y="114"/>
                  <a:pt x="180" y="114"/>
                </a:cubicBezTo>
                <a:cubicBezTo>
                  <a:pt x="190" y="114"/>
                  <a:pt x="197" y="113"/>
                  <a:pt x="205" y="112"/>
                </a:cubicBezTo>
                <a:cubicBezTo>
                  <a:pt x="207" y="111"/>
                  <a:pt x="210" y="110"/>
                  <a:pt x="212" y="109"/>
                </a:cubicBezTo>
                <a:cubicBezTo>
                  <a:pt x="218" y="106"/>
                  <a:pt x="217" y="100"/>
                  <a:pt x="215" y="97"/>
                </a:cubicBezTo>
                <a:close/>
                <a:moveTo>
                  <a:pt x="51" y="100"/>
                </a:moveTo>
                <a:cubicBezTo>
                  <a:pt x="50" y="95"/>
                  <a:pt x="52" y="91"/>
                  <a:pt x="56" y="87"/>
                </a:cubicBezTo>
                <a:cubicBezTo>
                  <a:pt x="57" y="86"/>
                  <a:pt x="59" y="84"/>
                  <a:pt x="60" y="83"/>
                </a:cubicBezTo>
                <a:cubicBezTo>
                  <a:pt x="59" y="83"/>
                  <a:pt x="58" y="82"/>
                  <a:pt x="57" y="82"/>
                </a:cubicBezTo>
                <a:cubicBezTo>
                  <a:pt x="53" y="80"/>
                  <a:pt x="51" y="75"/>
                  <a:pt x="55" y="72"/>
                </a:cubicBezTo>
                <a:cubicBezTo>
                  <a:pt x="62" y="64"/>
                  <a:pt x="65" y="55"/>
                  <a:pt x="64" y="45"/>
                </a:cubicBezTo>
                <a:cubicBezTo>
                  <a:pt x="64" y="35"/>
                  <a:pt x="58" y="29"/>
                  <a:pt x="48" y="27"/>
                </a:cubicBezTo>
                <a:cubicBezTo>
                  <a:pt x="46" y="27"/>
                  <a:pt x="44" y="26"/>
                  <a:pt x="42" y="26"/>
                </a:cubicBezTo>
                <a:cubicBezTo>
                  <a:pt x="40" y="26"/>
                  <a:pt x="38" y="27"/>
                  <a:pt x="36" y="27"/>
                </a:cubicBezTo>
                <a:cubicBezTo>
                  <a:pt x="27" y="29"/>
                  <a:pt x="21" y="35"/>
                  <a:pt x="20" y="45"/>
                </a:cubicBezTo>
                <a:cubicBezTo>
                  <a:pt x="20" y="55"/>
                  <a:pt x="23" y="64"/>
                  <a:pt x="30" y="72"/>
                </a:cubicBezTo>
                <a:cubicBezTo>
                  <a:pt x="33" y="75"/>
                  <a:pt x="32" y="80"/>
                  <a:pt x="27" y="82"/>
                </a:cubicBezTo>
                <a:cubicBezTo>
                  <a:pt x="25" y="83"/>
                  <a:pt x="22" y="84"/>
                  <a:pt x="19" y="85"/>
                </a:cubicBezTo>
                <a:cubicBezTo>
                  <a:pt x="14" y="88"/>
                  <a:pt x="8" y="91"/>
                  <a:pt x="4" y="95"/>
                </a:cubicBezTo>
                <a:cubicBezTo>
                  <a:pt x="0" y="100"/>
                  <a:pt x="0" y="105"/>
                  <a:pt x="7" y="109"/>
                </a:cubicBezTo>
                <a:cubicBezTo>
                  <a:pt x="9" y="110"/>
                  <a:pt x="12" y="111"/>
                  <a:pt x="15" y="111"/>
                </a:cubicBezTo>
                <a:cubicBezTo>
                  <a:pt x="23" y="113"/>
                  <a:pt x="32" y="114"/>
                  <a:pt x="42" y="114"/>
                </a:cubicBezTo>
                <a:cubicBezTo>
                  <a:pt x="51" y="114"/>
                  <a:pt x="58" y="114"/>
                  <a:pt x="65" y="112"/>
                </a:cubicBezTo>
                <a:cubicBezTo>
                  <a:pt x="64" y="112"/>
                  <a:pt x="62" y="111"/>
                  <a:pt x="61" y="111"/>
                </a:cubicBezTo>
                <a:cubicBezTo>
                  <a:pt x="55" y="108"/>
                  <a:pt x="52" y="104"/>
                  <a:pt x="51" y="100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80"/>
          <p:cNvSpPr/>
          <p:nvPr/>
        </p:nvSpPr>
        <p:spPr>
          <a:xfrm>
            <a:off x="6872287" y="4473575"/>
            <a:ext cx="577850" cy="577850"/>
          </a:xfrm>
          <a:custGeom>
            <a:avLst/>
            <a:gdLst/>
            <a:ahLst/>
            <a:cxnLst/>
            <a:rect l="l" t="t" r="r" b="b"/>
            <a:pathLst>
              <a:path w="140" h="140" extrusionOk="0">
                <a:moveTo>
                  <a:pt x="66" y="74"/>
                </a:moveTo>
                <a:cubicBezTo>
                  <a:pt x="132" y="74"/>
                  <a:pt x="132" y="74"/>
                  <a:pt x="132" y="74"/>
                </a:cubicBezTo>
                <a:cubicBezTo>
                  <a:pt x="132" y="110"/>
                  <a:pt x="103" y="140"/>
                  <a:pt x="66" y="140"/>
                </a:cubicBezTo>
                <a:cubicBezTo>
                  <a:pt x="29" y="140"/>
                  <a:pt x="0" y="110"/>
                  <a:pt x="0" y="74"/>
                </a:cubicBezTo>
                <a:cubicBezTo>
                  <a:pt x="0" y="37"/>
                  <a:pt x="29" y="8"/>
                  <a:pt x="66" y="8"/>
                </a:cubicBezTo>
                <a:lnTo>
                  <a:pt x="66" y="74"/>
                </a:lnTo>
                <a:close/>
                <a:moveTo>
                  <a:pt x="74" y="0"/>
                </a:moveTo>
                <a:cubicBezTo>
                  <a:pt x="74" y="66"/>
                  <a:pt x="74" y="66"/>
                  <a:pt x="74" y="6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29"/>
                  <a:pt x="111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80"/>
          <p:cNvSpPr/>
          <p:nvPr/>
        </p:nvSpPr>
        <p:spPr>
          <a:xfrm>
            <a:off x="7589837" y="2852737"/>
            <a:ext cx="433387" cy="644525"/>
          </a:xfrm>
          <a:custGeom>
            <a:avLst/>
            <a:gdLst/>
            <a:ahLst/>
            <a:cxnLst/>
            <a:rect l="l" t="t" r="r" b="b"/>
            <a:pathLst>
              <a:path w="105" h="156" extrusionOk="0">
                <a:moveTo>
                  <a:pt x="105" y="105"/>
                </a:moveTo>
                <a:cubicBezTo>
                  <a:pt x="105" y="89"/>
                  <a:pt x="92" y="77"/>
                  <a:pt x="69" y="71"/>
                </a:cubicBezTo>
                <a:cubicBezTo>
                  <a:pt x="66" y="70"/>
                  <a:pt x="51" y="67"/>
                  <a:pt x="48" y="66"/>
                </a:cubicBezTo>
                <a:cubicBezTo>
                  <a:pt x="29" y="61"/>
                  <a:pt x="21" y="58"/>
                  <a:pt x="21" y="50"/>
                </a:cubicBezTo>
                <a:cubicBezTo>
                  <a:pt x="21" y="42"/>
                  <a:pt x="29" y="35"/>
                  <a:pt x="51" y="35"/>
                </a:cubicBezTo>
                <a:cubicBezTo>
                  <a:pt x="66" y="35"/>
                  <a:pt x="81" y="46"/>
                  <a:pt x="81" y="46"/>
                </a:cubicBezTo>
                <a:cubicBezTo>
                  <a:pt x="84" y="47"/>
                  <a:pt x="85" y="48"/>
                  <a:pt x="87" y="48"/>
                </a:cubicBezTo>
                <a:cubicBezTo>
                  <a:pt x="88" y="48"/>
                  <a:pt x="89" y="48"/>
                  <a:pt x="92" y="45"/>
                </a:cubicBezTo>
                <a:cubicBezTo>
                  <a:pt x="94" y="43"/>
                  <a:pt x="97" y="40"/>
                  <a:pt x="97" y="37"/>
                </a:cubicBezTo>
                <a:cubicBezTo>
                  <a:pt x="97" y="32"/>
                  <a:pt x="83" y="22"/>
                  <a:pt x="63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1"/>
                  <a:pt x="59" y="0"/>
                  <a:pt x="5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4" y="1"/>
                  <a:pt x="44" y="3"/>
                </a:cubicBezTo>
                <a:cubicBezTo>
                  <a:pt x="44" y="17"/>
                  <a:pt x="44" y="17"/>
                  <a:pt x="44" y="17"/>
                </a:cubicBezTo>
                <a:cubicBezTo>
                  <a:pt x="41" y="18"/>
                  <a:pt x="41" y="18"/>
                  <a:pt x="41" y="18"/>
                </a:cubicBezTo>
                <a:cubicBezTo>
                  <a:pt x="16" y="20"/>
                  <a:pt x="0" y="33"/>
                  <a:pt x="0" y="50"/>
                </a:cubicBezTo>
                <a:cubicBezTo>
                  <a:pt x="0" y="70"/>
                  <a:pt x="19" y="77"/>
                  <a:pt x="39" y="83"/>
                </a:cubicBezTo>
                <a:cubicBezTo>
                  <a:pt x="42" y="83"/>
                  <a:pt x="60" y="88"/>
                  <a:pt x="62" y="88"/>
                </a:cubicBezTo>
                <a:cubicBezTo>
                  <a:pt x="81" y="93"/>
                  <a:pt x="84" y="101"/>
                  <a:pt x="84" y="105"/>
                </a:cubicBezTo>
                <a:cubicBezTo>
                  <a:pt x="84" y="110"/>
                  <a:pt x="81" y="121"/>
                  <a:pt x="54" y="121"/>
                </a:cubicBezTo>
                <a:cubicBezTo>
                  <a:pt x="39" y="121"/>
                  <a:pt x="19" y="109"/>
                  <a:pt x="18" y="109"/>
                </a:cubicBezTo>
                <a:cubicBezTo>
                  <a:pt x="14" y="106"/>
                  <a:pt x="10" y="107"/>
                  <a:pt x="7" y="111"/>
                </a:cubicBezTo>
                <a:cubicBezTo>
                  <a:pt x="7" y="111"/>
                  <a:pt x="4" y="114"/>
                  <a:pt x="4" y="118"/>
                </a:cubicBezTo>
                <a:cubicBezTo>
                  <a:pt x="4" y="124"/>
                  <a:pt x="22" y="134"/>
                  <a:pt x="41" y="137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5"/>
                  <a:pt x="46" y="156"/>
                  <a:pt x="48" y="156"/>
                </a:cubicBezTo>
                <a:cubicBezTo>
                  <a:pt x="57" y="156"/>
                  <a:pt x="57" y="156"/>
                  <a:pt x="57" y="156"/>
                </a:cubicBezTo>
                <a:cubicBezTo>
                  <a:pt x="59" y="156"/>
                  <a:pt x="61" y="155"/>
                  <a:pt x="61" y="153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94" y="135"/>
                  <a:pt x="105" y="119"/>
                  <a:pt x="10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80"/>
          <p:cNvSpPr/>
          <p:nvPr/>
        </p:nvSpPr>
        <p:spPr>
          <a:xfrm>
            <a:off x="4749800" y="1711325"/>
            <a:ext cx="577850" cy="688975"/>
          </a:xfrm>
          <a:custGeom>
            <a:avLst/>
            <a:gdLst/>
            <a:ahLst/>
            <a:cxnLst/>
            <a:rect l="l" t="t" r="r" b="b"/>
            <a:pathLst>
              <a:path w="140" h="167" extrusionOk="0">
                <a:moveTo>
                  <a:pt x="94" y="161"/>
                </a:moveTo>
                <a:cubicBezTo>
                  <a:pt x="94" y="165"/>
                  <a:pt x="91" y="167"/>
                  <a:pt x="88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0" y="167"/>
                  <a:pt x="47" y="165"/>
                  <a:pt x="47" y="161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7" y="158"/>
                  <a:pt x="50" y="156"/>
                  <a:pt x="53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91" y="156"/>
                  <a:pt x="94" y="158"/>
                  <a:pt x="94" y="161"/>
                </a:cubicBezTo>
                <a:close/>
                <a:moveTo>
                  <a:pt x="94" y="146"/>
                </a:moveTo>
                <a:cubicBezTo>
                  <a:pt x="94" y="143"/>
                  <a:pt x="91" y="140"/>
                  <a:pt x="88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0" y="140"/>
                  <a:pt x="47" y="143"/>
                  <a:pt x="47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9"/>
                  <a:pt x="50" y="152"/>
                  <a:pt x="53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91" y="152"/>
                  <a:pt x="94" y="149"/>
                  <a:pt x="94" y="146"/>
                </a:cubicBezTo>
                <a:close/>
                <a:moveTo>
                  <a:pt x="76" y="82"/>
                </a:moveTo>
                <a:cubicBezTo>
                  <a:pt x="69" y="82"/>
                  <a:pt x="69" y="82"/>
                  <a:pt x="69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7" y="137"/>
                  <a:pt x="69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3" y="137"/>
                  <a:pt x="74" y="137"/>
                  <a:pt x="76" y="137"/>
                </a:cubicBezTo>
                <a:lnTo>
                  <a:pt x="76" y="82"/>
                </a:lnTo>
                <a:close/>
                <a:moveTo>
                  <a:pt x="51" y="60"/>
                </a:moveTo>
                <a:cubicBezTo>
                  <a:pt x="47" y="60"/>
                  <a:pt x="43" y="64"/>
                  <a:pt x="43" y="69"/>
                </a:cubicBezTo>
                <a:cubicBezTo>
                  <a:pt x="43" y="73"/>
                  <a:pt x="47" y="77"/>
                  <a:pt x="5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4"/>
                  <a:pt x="56" y="60"/>
                  <a:pt x="51" y="60"/>
                </a:cubicBezTo>
                <a:close/>
                <a:moveTo>
                  <a:pt x="98" y="69"/>
                </a:moveTo>
                <a:cubicBezTo>
                  <a:pt x="98" y="64"/>
                  <a:pt x="95" y="60"/>
                  <a:pt x="90" y="60"/>
                </a:cubicBezTo>
                <a:cubicBezTo>
                  <a:pt x="85" y="60"/>
                  <a:pt x="82" y="64"/>
                  <a:pt x="82" y="69"/>
                </a:cubicBezTo>
                <a:cubicBezTo>
                  <a:pt x="82" y="77"/>
                  <a:pt x="82" y="77"/>
                  <a:pt x="82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5" y="77"/>
                  <a:pt x="98" y="73"/>
                  <a:pt x="98" y="69"/>
                </a:cubicBezTo>
                <a:close/>
                <a:moveTo>
                  <a:pt x="117" y="54"/>
                </a:moveTo>
                <a:cubicBezTo>
                  <a:pt x="113" y="39"/>
                  <a:pt x="95" y="23"/>
                  <a:pt x="71" y="23"/>
                </a:cubicBezTo>
                <a:cubicBezTo>
                  <a:pt x="46" y="23"/>
                  <a:pt x="28" y="39"/>
                  <a:pt x="25" y="54"/>
                </a:cubicBezTo>
                <a:cubicBezTo>
                  <a:pt x="22" y="65"/>
                  <a:pt x="24" y="76"/>
                  <a:pt x="30" y="86"/>
                </a:cubicBezTo>
                <a:cubicBezTo>
                  <a:pt x="35" y="95"/>
                  <a:pt x="40" y="103"/>
                  <a:pt x="44" y="113"/>
                </a:cubicBezTo>
                <a:cubicBezTo>
                  <a:pt x="46" y="118"/>
                  <a:pt x="47" y="125"/>
                  <a:pt x="48" y="131"/>
                </a:cubicBezTo>
                <a:cubicBezTo>
                  <a:pt x="49" y="135"/>
                  <a:pt x="51" y="137"/>
                  <a:pt x="56" y="137"/>
                </a:cubicBezTo>
                <a:cubicBezTo>
                  <a:pt x="57" y="137"/>
                  <a:pt x="59" y="137"/>
                  <a:pt x="60" y="137"/>
                </a:cubicBezTo>
                <a:cubicBezTo>
                  <a:pt x="60" y="82"/>
                  <a:pt x="60" y="82"/>
                  <a:pt x="60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48" y="82"/>
                  <a:pt x="44" y="81"/>
                  <a:pt x="42" y="78"/>
                </a:cubicBezTo>
                <a:cubicBezTo>
                  <a:pt x="39" y="76"/>
                  <a:pt x="37" y="72"/>
                  <a:pt x="37" y="69"/>
                </a:cubicBezTo>
                <a:cubicBezTo>
                  <a:pt x="37" y="65"/>
                  <a:pt x="39" y="61"/>
                  <a:pt x="42" y="59"/>
                </a:cubicBezTo>
                <a:cubicBezTo>
                  <a:pt x="44" y="56"/>
                  <a:pt x="48" y="55"/>
                  <a:pt x="51" y="55"/>
                </a:cubicBezTo>
                <a:cubicBezTo>
                  <a:pt x="59" y="55"/>
                  <a:pt x="65" y="61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5"/>
                  <a:pt x="78" y="61"/>
                  <a:pt x="80" y="59"/>
                </a:cubicBezTo>
                <a:cubicBezTo>
                  <a:pt x="83" y="56"/>
                  <a:pt x="86" y="55"/>
                  <a:pt x="90" y="55"/>
                </a:cubicBezTo>
                <a:cubicBezTo>
                  <a:pt x="94" y="55"/>
                  <a:pt x="97" y="56"/>
                  <a:pt x="100" y="59"/>
                </a:cubicBezTo>
                <a:cubicBezTo>
                  <a:pt x="102" y="61"/>
                  <a:pt x="104" y="65"/>
                  <a:pt x="104" y="69"/>
                </a:cubicBezTo>
                <a:cubicBezTo>
                  <a:pt x="104" y="72"/>
                  <a:pt x="102" y="76"/>
                  <a:pt x="100" y="78"/>
                </a:cubicBezTo>
                <a:cubicBezTo>
                  <a:pt x="97" y="81"/>
                  <a:pt x="94" y="82"/>
                  <a:pt x="90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90" y="137"/>
                  <a:pt x="92" y="135"/>
                  <a:pt x="93" y="131"/>
                </a:cubicBezTo>
                <a:cubicBezTo>
                  <a:pt x="94" y="125"/>
                  <a:pt x="95" y="118"/>
                  <a:pt x="98" y="113"/>
                </a:cubicBezTo>
                <a:cubicBezTo>
                  <a:pt x="102" y="103"/>
                  <a:pt x="107" y="95"/>
                  <a:pt x="112" y="86"/>
                </a:cubicBezTo>
                <a:cubicBezTo>
                  <a:pt x="117" y="76"/>
                  <a:pt x="120" y="65"/>
                  <a:pt x="117" y="54"/>
                </a:cubicBezTo>
                <a:close/>
                <a:moveTo>
                  <a:pt x="76" y="5"/>
                </a:moveTo>
                <a:cubicBezTo>
                  <a:pt x="76" y="3"/>
                  <a:pt x="73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6" y="3"/>
                  <a:pt x="66" y="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8"/>
                  <a:pt x="68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20"/>
                  <a:pt x="76" y="18"/>
                  <a:pt x="76" y="15"/>
                </a:cubicBezTo>
                <a:lnTo>
                  <a:pt x="76" y="5"/>
                </a:lnTo>
                <a:close/>
                <a:moveTo>
                  <a:pt x="104" y="14"/>
                </a:moveTo>
                <a:cubicBezTo>
                  <a:pt x="105" y="11"/>
                  <a:pt x="104" y="8"/>
                  <a:pt x="102" y="7"/>
                </a:cubicBezTo>
                <a:cubicBezTo>
                  <a:pt x="102" y="7"/>
                  <a:pt x="102" y="7"/>
                  <a:pt x="102" y="7"/>
                </a:cubicBezTo>
                <a:cubicBezTo>
                  <a:pt x="99" y="5"/>
                  <a:pt x="96" y="6"/>
                  <a:pt x="95" y="9"/>
                </a:cubicBezTo>
                <a:cubicBezTo>
                  <a:pt x="91" y="17"/>
                  <a:pt x="91" y="17"/>
                  <a:pt x="91" y="17"/>
                </a:cubicBezTo>
                <a:cubicBezTo>
                  <a:pt x="89" y="20"/>
                  <a:pt x="90" y="23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5" y="25"/>
                  <a:pt x="98" y="24"/>
                  <a:pt x="99" y="22"/>
                </a:cubicBezTo>
                <a:lnTo>
                  <a:pt x="104" y="14"/>
                </a:lnTo>
                <a:close/>
                <a:moveTo>
                  <a:pt x="125" y="30"/>
                </a:moveTo>
                <a:cubicBezTo>
                  <a:pt x="127" y="28"/>
                  <a:pt x="127" y="25"/>
                  <a:pt x="125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3" y="21"/>
                  <a:pt x="120" y="21"/>
                  <a:pt x="118" y="22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09" y="31"/>
                  <a:pt x="109" y="34"/>
                  <a:pt x="111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2" y="38"/>
                  <a:pt x="116" y="38"/>
                  <a:pt x="118" y="36"/>
                </a:cubicBezTo>
                <a:lnTo>
                  <a:pt x="125" y="30"/>
                </a:lnTo>
                <a:close/>
                <a:moveTo>
                  <a:pt x="136" y="55"/>
                </a:moveTo>
                <a:cubicBezTo>
                  <a:pt x="138" y="54"/>
                  <a:pt x="140" y="52"/>
                  <a:pt x="140" y="49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39" y="46"/>
                  <a:pt x="137" y="44"/>
                  <a:pt x="134" y="45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2" y="47"/>
                  <a:pt x="120" y="50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5"/>
                  <a:pt x="124" y="57"/>
                  <a:pt x="126" y="57"/>
                </a:cubicBezTo>
                <a:lnTo>
                  <a:pt x="136" y="55"/>
                </a:lnTo>
                <a:close/>
                <a:moveTo>
                  <a:pt x="133" y="82"/>
                </a:moveTo>
                <a:cubicBezTo>
                  <a:pt x="136" y="83"/>
                  <a:pt x="139" y="81"/>
                  <a:pt x="139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40" y="75"/>
                  <a:pt x="138" y="73"/>
                  <a:pt x="135" y="72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3" y="70"/>
                  <a:pt x="121" y="72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7"/>
                  <a:pt x="121" y="80"/>
                  <a:pt x="124" y="80"/>
                </a:cubicBezTo>
                <a:lnTo>
                  <a:pt x="133" y="82"/>
                </a:lnTo>
                <a:close/>
                <a:moveTo>
                  <a:pt x="41" y="22"/>
                </a:moveTo>
                <a:cubicBezTo>
                  <a:pt x="43" y="24"/>
                  <a:pt x="46" y="25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1" y="23"/>
                  <a:pt x="51" y="20"/>
                  <a:pt x="50" y="17"/>
                </a:cubicBezTo>
                <a:cubicBezTo>
                  <a:pt x="46" y="9"/>
                  <a:pt x="46" y="9"/>
                  <a:pt x="46" y="9"/>
                </a:cubicBezTo>
                <a:cubicBezTo>
                  <a:pt x="44" y="6"/>
                  <a:pt x="41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6" y="8"/>
                  <a:pt x="35" y="11"/>
                  <a:pt x="37" y="14"/>
                </a:cubicBezTo>
                <a:lnTo>
                  <a:pt x="41" y="22"/>
                </a:lnTo>
                <a:close/>
                <a:moveTo>
                  <a:pt x="23" y="36"/>
                </a:moveTo>
                <a:cubicBezTo>
                  <a:pt x="25" y="38"/>
                  <a:pt x="28" y="38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2" y="34"/>
                  <a:pt x="32" y="31"/>
                  <a:pt x="30" y="29"/>
                </a:cubicBezTo>
                <a:cubicBezTo>
                  <a:pt x="23" y="22"/>
                  <a:pt x="23" y="22"/>
                  <a:pt x="23" y="22"/>
                </a:cubicBezTo>
                <a:cubicBezTo>
                  <a:pt x="21" y="21"/>
                  <a:pt x="17" y="21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4" y="25"/>
                  <a:pt x="14" y="28"/>
                  <a:pt x="16" y="30"/>
                </a:cubicBezTo>
                <a:lnTo>
                  <a:pt x="23" y="36"/>
                </a:lnTo>
                <a:close/>
                <a:moveTo>
                  <a:pt x="14" y="57"/>
                </a:moveTo>
                <a:cubicBezTo>
                  <a:pt x="17" y="57"/>
                  <a:pt x="20" y="55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50"/>
                  <a:pt x="19" y="47"/>
                  <a:pt x="16" y="47"/>
                </a:cubicBezTo>
                <a:cubicBezTo>
                  <a:pt x="7" y="45"/>
                  <a:pt x="7" y="45"/>
                  <a:pt x="7" y="45"/>
                </a:cubicBezTo>
                <a:cubicBezTo>
                  <a:pt x="4" y="44"/>
                  <a:pt x="1" y="46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2"/>
                  <a:pt x="2" y="54"/>
                  <a:pt x="5" y="55"/>
                </a:cubicBezTo>
                <a:lnTo>
                  <a:pt x="14" y="57"/>
                </a:lnTo>
                <a:close/>
                <a:moveTo>
                  <a:pt x="17" y="80"/>
                </a:moveTo>
                <a:cubicBezTo>
                  <a:pt x="19" y="80"/>
                  <a:pt x="21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2"/>
                  <a:pt x="17" y="70"/>
                  <a:pt x="14" y="70"/>
                </a:cubicBezTo>
                <a:cubicBezTo>
                  <a:pt x="5" y="72"/>
                  <a:pt x="5" y="72"/>
                  <a:pt x="5" y="72"/>
                </a:cubicBezTo>
                <a:cubicBezTo>
                  <a:pt x="3" y="73"/>
                  <a:pt x="1" y="75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2" y="81"/>
                  <a:pt x="5" y="83"/>
                  <a:pt x="7" y="82"/>
                </a:cubicBezTo>
                <a:lnTo>
                  <a:pt x="17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C2F79415-FC78-4EAD-A6D6-DE3D5B29F5ED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68C1E880-5F48-4892-A98D-DF532B2B63E6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436DD623-2B1E-4FB2-97F6-2E4A1B9B5976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F7335B98-A106-4581-B594-611955689900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BA9F3FF7-BBFB-4BA0-9364-9122B14F8A3A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EAB28D1D-3058-42F1-A088-4BA2799C1FD3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C737E3C7-390E-4C1F-B649-5F53B4DDD06F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7D7E021A-BFCE-40BC-950C-DC9A8EB85AD4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C5250237-3ABD-4BF4-AF72-09628DF2D63E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6B376173-185F-4A1E-9A2C-C7B138F0D657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F916B499-A8D7-4326-ADB3-D9A6BF7A5719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9E5FDDBF-0D61-43F0-A62B-D0CA6366913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E716056A-7BD2-445A-985F-95134860E46E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F59CEAE5-6C07-4992-84BE-8FB65E405905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1"/>
          <p:cNvSpPr/>
          <p:nvPr/>
        </p:nvSpPr>
        <p:spPr>
          <a:xfrm>
            <a:off x="3492500" y="1260475"/>
            <a:ext cx="2436812" cy="2111375"/>
          </a:xfrm>
          <a:custGeom>
            <a:avLst/>
            <a:gdLst/>
            <a:ahLst/>
            <a:cxnLst/>
            <a:rect l="l" t="t" r="r" b="b"/>
            <a:pathLst>
              <a:path w="588" h="509" extrusionOk="0">
                <a:moveTo>
                  <a:pt x="19" y="450"/>
                </a:moveTo>
                <a:cubicBezTo>
                  <a:pt x="0" y="483"/>
                  <a:pt x="15" y="509"/>
                  <a:pt x="52" y="509"/>
                </a:cubicBezTo>
                <a:cubicBezTo>
                  <a:pt x="536" y="509"/>
                  <a:pt x="536" y="509"/>
                  <a:pt x="536" y="509"/>
                </a:cubicBezTo>
                <a:cubicBezTo>
                  <a:pt x="573" y="509"/>
                  <a:pt x="588" y="483"/>
                  <a:pt x="570" y="450"/>
                </a:cubicBezTo>
                <a:cubicBezTo>
                  <a:pt x="328" y="32"/>
                  <a:pt x="328" y="32"/>
                  <a:pt x="328" y="32"/>
                </a:cubicBezTo>
                <a:cubicBezTo>
                  <a:pt x="309" y="0"/>
                  <a:pt x="279" y="0"/>
                  <a:pt x="260" y="32"/>
                </a:cubicBezTo>
                <a:lnTo>
                  <a:pt x="19" y="450"/>
                </a:ln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81"/>
          <p:cNvSpPr/>
          <p:nvPr/>
        </p:nvSpPr>
        <p:spPr>
          <a:xfrm>
            <a:off x="6261100" y="1260475"/>
            <a:ext cx="2436812" cy="2111375"/>
          </a:xfrm>
          <a:custGeom>
            <a:avLst/>
            <a:gdLst/>
            <a:ahLst/>
            <a:cxnLst/>
            <a:rect l="l" t="t" r="r" b="b"/>
            <a:pathLst>
              <a:path w="588" h="509" extrusionOk="0">
                <a:moveTo>
                  <a:pt x="18" y="450"/>
                </a:moveTo>
                <a:cubicBezTo>
                  <a:pt x="0" y="483"/>
                  <a:pt x="15" y="509"/>
                  <a:pt x="52" y="509"/>
                </a:cubicBezTo>
                <a:cubicBezTo>
                  <a:pt x="536" y="509"/>
                  <a:pt x="536" y="509"/>
                  <a:pt x="536" y="509"/>
                </a:cubicBezTo>
                <a:cubicBezTo>
                  <a:pt x="573" y="509"/>
                  <a:pt x="588" y="483"/>
                  <a:pt x="569" y="450"/>
                </a:cubicBezTo>
                <a:cubicBezTo>
                  <a:pt x="328" y="32"/>
                  <a:pt x="328" y="32"/>
                  <a:pt x="328" y="32"/>
                </a:cubicBezTo>
                <a:cubicBezTo>
                  <a:pt x="309" y="0"/>
                  <a:pt x="279" y="0"/>
                  <a:pt x="260" y="32"/>
                </a:cubicBezTo>
                <a:lnTo>
                  <a:pt x="18" y="450"/>
                </a:ln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81"/>
          <p:cNvSpPr/>
          <p:nvPr/>
        </p:nvSpPr>
        <p:spPr>
          <a:xfrm>
            <a:off x="4876800" y="3657600"/>
            <a:ext cx="2436812" cy="2111375"/>
          </a:xfrm>
          <a:custGeom>
            <a:avLst/>
            <a:gdLst/>
            <a:ahLst/>
            <a:cxnLst/>
            <a:rect l="l" t="t" r="r" b="b"/>
            <a:pathLst>
              <a:path w="588" h="509" extrusionOk="0">
                <a:moveTo>
                  <a:pt x="328" y="32"/>
                </a:moveTo>
                <a:cubicBezTo>
                  <a:pt x="309" y="0"/>
                  <a:pt x="279" y="0"/>
                  <a:pt x="260" y="32"/>
                </a:cubicBezTo>
                <a:cubicBezTo>
                  <a:pt x="19" y="451"/>
                  <a:pt x="19" y="451"/>
                  <a:pt x="19" y="451"/>
                </a:cubicBezTo>
                <a:cubicBezTo>
                  <a:pt x="0" y="483"/>
                  <a:pt x="15" y="509"/>
                  <a:pt x="52" y="509"/>
                </a:cubicBezTo>
                <a:cubicBezTo>
                  <a:pt x="536" y="509"/>
                  <a:pt x="536" y="509"/>
                  <a:pt x="536" y="509"/>
                </a:cubicBezTo>
                <a:cubicBezTo>
                  <a:pt x="573" y="509"/>
                  <a:pt x="588" y="483"/>
                  <a:pt x="569" y="451"/>
                </a:cubicBezTo>
                <a:lnTo>
                  <a:pt x="328" y="32"/>
                </a:ln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81"/>
          <p:cNvSpPr/>
          <p:nvPr/>
        </p:nvSpPr>
        <p:spPr>
          <a:xfrm>
            <a:off x="3492500" y="3487737"/>
            <a:ext cx="2436812" cy="2114550"/>
          </a:xfrm>
          <a:custGeom>
            <a:avLst/>
            <a:gdLst/>
            <a:ahLst/>
            <a:cxnLst/>
            <a:rect l="l" t="t" r="r" b="b"/>
            <a:pathLst>
              <a:path w="588" h="510" extrusionOk="0">
                <a:moveTo>
                  <a:pt x="570" y="59"/>
                </a:moveTo>
                <a:cubicBezTo>
                  <a:pt x="588" y="27"/>
                  <a:pt x="573" y="0"/>
                  <a:pt x="5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5" y="0"/>
                  <a:pt x="0" y="27"/>
                  <a:pt x="19" y="59"/>
                </a:cubicBezTo>
                <a:cubicBezTo>
                  <a:pt x="260" y="477"/>
                  <a:pt x="260" y="477"/>
                  <a:pt x="260" y="477"/>
                </a:cubicBezTo>
                <a:cubicBezTo>
                  <a:pt x="279" y="510"/>
                  <a:pt x="309" y="510"/>
                  <a:pt x="328" y="477"/>
                </a:cubicBezTo>
                <a:lnTo>
                  <a:pt x="570" y="59"/>
                </a:ln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81"/>
          <p:cNvSpPr/>
          <p:nvPr/>
        </p:nvSpPr>
        <p:spPr>
          <a:xfrm>
            <a:off x="6261100" y="3487737"/>
            <a:ext cx="2436812" cy="2114550"/>
          </a:xfrm>
          <a:custGeom>
            <a:avLst/>
            <a:gdLst/>
            <a:ahLst/>
            <a:cxnLst/>
            <a:rect l="l" t="t" r="r" b="b"/>
            <a:pathLst>
              <a:path w="588" h="510" extrusionOk="0">
                <a:moveTo>
                  <a:pt x="569" y="59"/>
                </a:moveTo>
                <a:cubicBezTo>
                  <a:pt x="588" y="27"/>
                  <a:pt x="573" y="0"/>
                  <a:pt x="5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5" y="0"/>
                  <a:pt x="0" y="27"/>
                  <a:pt x="18" y="59"/>
                </a:cubicBezTo>
                <a:cubicBezTo>
                  <a:pt x="260" y="477"/>
                  <a:pt x="260" y="477"/>
                  <a:pt x="260" y="477"/>
                </a:cubicBezTo>
                <a:cubicBezTo>
                  <a:pt x="279" y="510"/>
                  <a:pt x="309" y="510"/>
                  <a:pt x="328" y="477"/>
                </a:cubicBezTo>
                <a:lnTo>
                  <a:pt x="569" y="59"/>
                </a:ln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81"/>
          <p:cNvSpPr/>
          <p:nvPr/>
        </p:nvSpPr>
        <p:spPr>
          <a:xfrm>
            <a:off x="4876800" y="1090612"/>
            <a:ext cx="2436812" cy="2111375"/>
          </a:xfrm>
          <a:custGeom>
            <a:avLst/>
            <a:gdLst/>
            <a:ahLst/>
            <a:cxnLst/>
            <a:rect l="l" t="t" r="r" b="b"/>
            <a:pathLst>
              <a:path w="588" h="509" extrusionOk="0">
                <a:moveTo>
                  <a:pt x="569" y="59"/>
                </a:moveTo>
                <a:cubicBezTo>
                  <a:pt x="588" y="26"/>
                  <a:pt x="573" y="0"/>
                  <a:pt x="5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5" y="0"/>
                  <a:pt x="0" y="26"/>
                  <a:pt x="19" y="59"/>
                </a:cubicBezTo>
                <a:cubicBezTo>
                  <a:pt x="260" y="477"/>
                  <a:pt x="260" y="477"/>
                  <a:pt x="260" y="477"/>
                </a:cubicBezTo>
                <a:cubicBezTo>
                  <a:pt x="279" y="509"/>
                  <a:pt x="309" y="509"/>
                  <a:pt x="328" y="477"/>
                </a:cubicBezTo>
                <a:lnTo>
                  <a:pt x="569" y="59"/>
                </a:ln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81"/>
          <p:cNvSpPr/>
          <p:nvPr/>
        </p:nvSpPr>
        <p:spPr>
          <a:xfrm>
            <a:off x="4395787" y="4059237"/>
            <a:ext cx="674687" cy="452437"/>
          </a:xfrm>
          <a:custGeom>
            <a:avLst/>
            <a:gdLst/>
            <a:ahLst/>
            <a:cxnLst/>
            <a:rect l="l" t="t" r="r" b="b"/>
            <a:pathLst>
              <a:path w="163" h="109" extrusionOk="0">
                <a:moveTo>
                  <a:pt x="129" y="10"/>
                </a:moveTo>
                <a:cubicBezTo>
                  <a:pt x="145" y="48"/>
                  <a:pt x="145" y="48"/>
                  <a:pt x="145" y="48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16" y="48"/>
                  <a:pt x="85" y="21"/>
                  <a:pt x="82" y="21"/>
                </a:cubicBezTo>
                <a:cubicBezTo>
                  <a:pt x="80" y="21"/>
                  <a:pt x="71" y="24"/>
                  <a:pt x="70" y="25"/>
                </a:cubicBezTo>
                <a:cubicBezTo>
                  <a:pt x="70" y="25"/>
                  <a:pt x="64" y="26"/>
                  <a:pt x="59" y="26"/>
                </a:cubicBezTo>
                <a:cubicBezTo>
                  <a:pt x="56" y="26"/>
                  <a:pt x="55" y="26"/>
                  <a:pt x="53" y="25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5" y="6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92" y="5"/>
                  <a:pt x="125" y="10"/>
                  <a:pt x="129" y="10"/>
                </a:cubicBezTo>
                <a:close/>
                <a:moveTo>
                  <a:pt x="143" y="0"/>
                </a:moveTo>
                <a:cubicBezTo>
                  <a:pt x="142" y="0"/>
                  <a:pt x="142" y="0"/>
                  <a:pt x="141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4" y="3"/>
                  <a:pt x="133" y="4"/>
                  <a:pt x="133" y="5"/>
                </a:cubicBezTo>
                <a:cubicBezTo>
                  <a:pt x="132" y="6"/>
                  <a:pt x="132" y="7"/>
                  <a:pt x="133" y="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9" y="50"/>
                  <a:pt x="152" y="51"/>
                  <a:pt x="154" y="5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1" y="47"/>
                  <a:pt x="162" y="46"/>
                  <a:pt x="162" y="45"/>
                </a:cubicBezTo>
                <a:cubicBezTo>
                  <a:pt x="163" y="44"/>
                  <a:pt x="163" y="43"/>
                  <a:pt x="162" y="42"/>
                </a:cubicBezTo>
                <a:cubicBezTo>
                  <a:pt x="147" y="2"/>
                  <a:pt x="147" y="2"/>
                  <a:pt x="147" y="2"/>
                </a:cubicBezTo>
                <a:cubicBezTo>
                  <a:pt x="146" y="1"/>
                  <a:pt x="145" y="0"/>
                  <a:pt x="143" y="0"/>
                </a:cubicBezTo>
                <a:close/>
                <a:moveTo>
                  <a:pt x="0" y="54"/>
                </a:moveTo>
                <a:cubicBezTo>
                  <a:pt x="0" y="55"/>
                  <a:pt x="0" y="56"/>
                  <a:pt x="1" y="57"/>
                </a:cubicBezTo>
                <a:cubicBezTo>
                  <a:pt x="1" y="58"/>
                  <a:pt x="2" y="59"/>
                  <a:pt x="4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59"/>
                  <a:pt x="15" y="58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8"/>
                  <a:pt x="17" y="8"/>
                </a:cubicBezTo>
                <a:cubicBezTo>
                  <a:pt x="16" y="7"/>
                  <a:pt x="15" y="6"/>
                  <a:pt x="14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3" y="7"/>
                  <a:pt x="3" y="10"/>
                </a:cubicBezTo>
                <a:lnTo>
                  <a:pt x="0" y="54"/>
                </a:lnTo>
                <a:close/>
                <a:moveTo>
                  <a:pt x="67" y="94"/>
                </a:moveTo>
                <a:cubicBezTo>
                  <a:pt x="66" y="92"/>
                  <a:pt x="65" y="91"/>
                  <a:pt x="64" y="90"/>
                </a:cubicBezTo>
                <a:cubicBezTo>
                  <a:pt x="61" y="88"/>
                  <a:pt x="58" y="88"/>
                  <a:pt x="56" y="91"/>
                </a:cubicBezTo>
                <a:cubicBezTo>
                  <a:pt x="53" y="95"/>
                  <a:pt x="53" y="95"/>
                  <a:pt x="53" y="95"/>
                </a:cubicBezTo>
                <a:cubicBezTo>
                  <a:pt x="52" y="95"/>
                  <a:pt x="52" y="95"/>
                  <a:pt x="52" y="95"/>
                </a:cubicBezTo>
                <a:cubicBezTo>
                  <a:pt x="50" y="98"/>
                  <a:pt x="50" y="98"/>
                  <a:pt x="50" y="98"/>
                </a:cubicBezTo>
                <a:cubicBezTo>
                  <a:pt x="46" y="103"/>
                  <a:pt x="50" y="106"/>
                  <a:pt x="51" y="107"/>
                </a:cubicBezTo>
                <a:cubicBezTo>
                  <a:pt x="52" y="108"/>
                  <a:pt x="53" y="109"/>
                  <a:pt x="54" y="109"/>
                </a:cubicBezTo>
                <a:cubicBezTo>
                  <a:pt x="56" y="109"/>
                  <a:pt x="58" y="108"/>
                  <a:pt x="59" y="106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99"/>
                  <a:pt x="65" y="99"/>
                  <a:pt x="65" y="99"/>
                </a:cubicBezTo>
                <a:cubicBezTo>
                  <a:pt x="66" y="97"/>
                  <a:pt x="67" y="95"/>
                  <a:pt x="67" y="94"/>
                </a:cubicBezTo>
                <a:close/>
                <a:moveTo>
                  <a:pt x="35" y="91"/>
                </a:moveTo>
                <a:cubicBezTo>
                  <a:pt x="33" y="94"/>
                  <a:pt x="33" y="96"/>
                  <a:pt x="37" y="99"/>
                </a:cubicBezTo>
                <a:cubicBezTo>
                  <a:pt x="40" y="102"/>
                  <a:pt x="42" y="101"/>
                  <a:pt x="45" y="98"/>
                </a:cubicBezTo>
                <a:cubicBezTo>
                  <a:pt x="53" y="89"/>
                  <a:pt x="53" y="89"/>
                  <a:pt x="53" y="89"/>
                </a:cubicBezTo>
                <a:cubicBezTo>
                  <a:pt x="56" y="84"/>
                  <a:pt x="53" y="81"/>
                  <a:pt x="52" y="80"/>
                </a:cubicBezTo>
                <a:cubicBezTo>
                  <a:pt x="49" y="78"/>
                  <a:pt x="46" y="78"/>
                  <a:pt x="43" y="81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7"/>
                  <a:pt x="39" y="87"/>
                  <a:pt x="39" y="87"/>
                </a:cubicBezTo>
                <a:lnTo>
                  <a:pt x="35" y="91"/>
                </a:lnTo>
                <a:close/>
                <a:moveTo>
                  <a:pt x="24" y="80"/>
                </a:moveTo>
                <a:cubicBezTo>
                  <a:pt x="22" y="82"/>
                  <a:pt x="22" y="83"/>
                  <a:pt x="22" y="85"/>
                </a:cubicBezTo>
                <a:cubicBezTo>
                  <a:pt x="22" y="86"/>
                  <a:pt x="23" y="88"/>
                  <a:pt x="25" y="89"/>
                </a:cubicBezTo>
                <a:cubicBezTo>
                  <a:pt x="28" y="91"/>
                  <a:pt x="30" y="91"/>
                  <a:pt x="33" y="88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76"/>
                  <a:pt x="43" y="74"/>
                  <a:pt x="43" y="73"/>
                </a:cubicBezTo>
                <a:cubicBezTo>
                  <a:pt x="43" y="71"/>
                  <a:pt x="42" y="70"/>
                  <a:pt x="40" y="69"/>
                </a:cubicBezTo>
                <a:cubicBezTo>
                  <a:pt x="38" y="67"/>
                  <a:pt x="35" y="67"/>
                  <a:pt x="32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6"/>
                  <a:pt x="28" y="76"/>
                  <a:pt x="28" y="76"/>
                </a:cubicBezTo>
                <a:lnTo>
                  <a:pt x="24" y="80"/>
                </a:lnTo>
                <a:close/>
                <a:moveTo>
                  <a:pt x="22" y="76"/>
                </a:moveTo>
                <a:cubicBezTo>
                  <a:pt x="30" y="66"/>
                  <a:pt x="30" y="66"/>
                  <a:pt x="30" y="66"/>
                </a:cubicBezTo>
                <a:cubicBezTo>
                  <a:pt x="34" y="62"/>
                  <a:pt x="30" y="59"/>
                  <a:pt x="29" y="58"/>
                </a:cubicBezTo>
                <a:cubicBezTo>
                  <a:pt x="26" y="55"/>
                  <a:pt x="23" y="56"/>
                  <a:pt x="21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4" y="67"/>
                  <a:pt x="14" y="67"/>
                  <a:pt x="14" y="67"/>
                </a:cubicBezTo>
                <a:cubicBezTo>
                  <a:pt x="12" y="69"/>
                  <a:pt x="12" y="71"/>
                  <a:pt x="12" y="72"/>
                </a:cubicBezTo>
                <a:cubicBezTo>
                  <a:pt x="12" y="74"/>
                  <a:pt x="13" y="75"/>
                  <a:pt x="14" y="75"/>
                </a:cubicBezTo>
                <a:cubicBezTo>
                  <a:pt x="15" y="77"/>
                  <a:pt x="17" y="78"/>
                  <a:pt x="19" y="78"/>
                </a:cubicBezTo>
                <a:cubicBezTo>
                  <a:pt x="20" y="78"/>
                  <a:pt x="21" y="77"/>
                  <a:pt x="22" y="76"/>
                </a:cubicBezTo>
                <a:close/>
                <a:moveTo>
                  <a:pt x="123" y="68"/>
                </a:moveTo>
                <a:cubicBezTo>
                  <a:pt x="125" y="65"/>
                  <a:pt x="126" y="62"/>
                  <a:pt x="122" y="59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04" y="43"/>
                  <a:pt x="86" y="28"/>
                  <a:pt x="82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9"/>
                  <a:pt x="64" y="30"/>
                  <a:pt x="59" y="30"/>
                </a:cubicBezTo>
                <a:cubicBezTo>
                  <a:pt x="56" y="30"/>
                  <a:pt x="53" y="30"/>
                  <a:pt x="51" y="29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3"/>
                  <a:pt x="24" y="52"/>
                  <a:pt x="26" y="52"/>
                </a:cubicBezTo>
                <a:cubicBezTo>
                  <a:pt x="28" y="52"/>
                  <a:pt x="30" y="53"/>
                  <a:pt x="32" y="55"/>
                </a:cubicBezTo>
                <a:cubicBezTo>
                  <a:pt x="35" y="57"/>
                  <a:pt x="36" y="60"/>
                  <a:pt x="36" y="64"/>
                </a:cubicBezTo>
                <a:cubicBezTo>
                  <a:pt x="38" y="63"/>
                  <a:pt x="41" y="64"/>
                  <a:pt x="43" y="66"/>
                </a:cubicBezTo>
                <a:cubicBezTo>
                  <a:pt x="46" y="68"/>
                  <a:pt x="47" y="72"/>
                  <a:pt x="47" y="75"/>
                </a:cubicBezTo>
                <a:cubicBezTo>
                  <a:pt x="49" y="74"/>
                  <a:pt x="52" y="75"/>
                  <a:pt x="54" y="77"/>
                </a:cubicBezTo>
                <a:cubicBezTo>
                  <a:pt x="57" y="79"/>
                  <a:pt x="58" y="82"/>
                  <a:pt x="58" y="85"/>
                </a:cubicBezTo>
                <a:cubicBezTo>
                  <a:pt x="61" y="84"/>
                  <a:pt x="64" y="85"/>
                  <a:pt x="67" y="87"/>
                </a:cubicBezTo>
                <a:cubicBezTo>
                  <a:pt x="70" y="90"/>
                  <a:pt x="71" y="94"/>
                  <a:pt x="70" y="98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4" y="101"/>
                  <a:pt x="76" y="102"/>
                  <a:pt x="77" y="102"/>
                </a:cubicBezTo>
                <a:cubicBezTo>
                  <a:pt x="79" y="102"/>
                  <a:pt x="80" y="100"/>
                  <a:pt x="81" y="99"/>
                </a:cubicBezTo>
                <a:cubicBezTo>
                  <a:pt x="83" y="97"/>
                  <a:pt x="84" y="95"/>
                  <a:pt x="82" y="93"/>
                </a:cubicBezTo>
                <a:cubicBezTo>
                  <a:pt x="81" y="93"/>
                  <a:pt x="81" y="93"/>
                  <a:pt x="81" y="93"/>
                </a:cubicBezTo>
                <a:cubicBezTo>
                  <a:pt x="68" y="81"/>
                  <a:pt x="68" y="81"/>
                  <a:pt x="68" y="81"/>
                </a:cubicBezTo>
                <a:cubicBezTo>
                  <a:pt x="67" y="81"/>
                  <a:pt x="67" y="80"/>
                  <a:pt x="67" y="79"/>
                </a:cubicBezTo>
                <a:cubicBezTo>
                  <a:pt x="67" y="79"/>
                  <a:pt x="67" y="78"/>
                  <a:pt x="67" y="78"/>
                </a:cubicBezTo>
                <a:cubicBezTo>
                  <a:pt x="68" y="77"/>
                  <a:pt x="69" y="77"/>
                  <a:pt x="70" y="78"/>
                </a:cubicBezTo>
                <a:cubicBezTo>
                  <a:pt x="88" y="93"/>
                  <a:pt x="88" y="93"/>
                  <a:pt x="88" y="93"/>
                </a:cubicBezTo>
                <a:cubicBezTo>
                  <a:pt x="89" y="93"/>
                  <a:pt x="90" y="94"/>
                  <a:pt x="91" y="94"/>
                </a:cubicBezTo>
                <a:cubicBezTo>
                  <a:pt x="93" y="94"/>
                  <a:pt x="95" y="93"/>
                  <a:pt x="96" y="91"/>
                </a:cubicBezTo>
                <a:cubicBezTo>
                  <a:pt x="98" y="90"/>
                  <a:pt x="98" y="88"/>
                  <a:pt x="98" y="87"/>
                </a:cubicBezTo>
                <a:cubicBezTo>
                  <a:pt x="98" y="85"/>
                  <a:pt x="97" y="84"/>
                  <a:pt x="95" y="82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72"/>
                  <a:pt x="82" y="72"/>
                  <a:pt x="82" y="71"/>
                </a:cubicBezTo>
                <a:cubicBezTo>
                  <a:pt x="82" y="70"/>
                  <a:pt x="82" y="70"/>
                  <a:pt x="83" y="69"/>
                </a:cubicBezTo>
                <a:cubicBezTo>
                  <a:pt x="83" y="68"/>
                  <a:pt x="85" y="68"/>
                  <a:pt x="86" y="6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4" y="83"/>
                  <a:pt x="105" y="84"/>
                  <a:pt x="106" y="84"/>
                </a:cubicBezTo>
                <a:cubicBezTo>
                  <a:pt x="108" y="84"/>
                  <a:pt x="110" y="83"/>
                  <a:pt x="112" y="81"/>
                </a:cubicBezTo>
                <a:cubicBezTo>
                  <a:pt x="113" y="79"/>
                  <a:pt x="113" y="78"/>
                  <a:pt x="113" y="77"/>
                </a:cubicBezTo>
                <a:cubicBezTo>
                  <a:pt x="113" y="75"/>
                  <a:pt x="112" y="74"/>
                  <a:pt x="111" y="72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6" y="59"/>
                  <a:pt x="97" y="58"/>
                </a:cubicBezTo>
                <a:cubicBezTo>
                  <a:pt x="98" y="57"/>
                  <a:pt x="99" y="57"/>
                  <a:pt x="100" y="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7" y="72"/>
                  <a:pt x="121" y="71"/>
                  <a:pt x="123" y="68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81"/>
          <p:cNvSpPr/>
          <p:nvPr/>
        </p:nvSpPr>
        <p:spPr>
          <a:xfrm>
            <a:off x="4378325" y="2363787"/>
            <a:ext cx="606425" cy="506412"/>
          </a:xfrm>
          <a:custGeom>
            <a:avLst/>
            <a:gdLst/>
            <a:ahLst/>
            <a:cxnLst/>
            <a:rect l="l" t="t" r="r" b="b"/>
            <a:pathLst>
              <a:path w="146" h="122" extrusionOk="0">
                <a:moveTo>
                  <a:pt x="19" y="99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2" y="61"/>
                  <a:pt x="24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5" y="61"/>
                  <a:pt x="37" y="64"/>
                  <a:pt x="37" y="66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102"/>
                  <a:pt x="35" y="104"/>
                  <a:pt x="32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2" y="104"/>
                  <a:pt x="19" y="102"/>
                  <a:pt x="19" y="99"/>
                </a:cubicBezTo>
                <a:close/>
                <a:moveTo>
                  <a:pt x="53" y="50"/>
                </a:moveTo>
                <a:cubicBezTo>
                  <a:pt x="51" y="50"/>
                  <a:pt x="49" y="52"/>
                  <a:pt x="49" y="55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102"/>
                  <a:pt x="51" y="104"/>
                  <a:pt x="53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4" y="104"/>
                  <a:pt x="66" y="102"/>
                  <a:pt x="66" y="99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2"/>
                  <a:pt x="64" y="50"/>
                  <a:pt x="61" y="50"/>
                </a:cubicBezTo>
                <a:lnTo>
                  <a:pt x="53" y="50"/>
                </a:lnTo>
                <a:close/>
                <a:moveTo>
                  <a:pt x="83" y="40"/>
                </a:moveTo>
                <a:cubicBezTo>
                  <a:pt x="80" y="40"/>
                  <a:pt x="78" y="42"/>
                  <a:pt x="78" y="45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102"/>
                  <a:pt x="80" y="104"/>
                  <a:pt x="83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3" y="104"/>
                  <a:pt x="95" y="102"/>
                  <a:pt x="95" y="9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1" y="40"/>
                </a:cubicBezTo>
                <a:lnTo>
                  <a:pt x="83" y="40"/>
                </a:lnTo>
                <a:close/>
                <a:moveTo>
                  <a:pt x="112" y="29"/>
                </a:moveTo>
                <a:cubicBezTo>
                  <a:pt x="109" y="29"/>
                  <a:pt x="107" y="32"/>
                  <a:pt x="107" y="34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7" y="102"/>
                  <a:pt x="109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2" y="104"/>
                  <a:pt x="125" y="102"/>
                  <a:pt x="125" y="9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5" y="32"/>
                  <a:pt x="122" y="29"/>
                  <a:pt x="120" y="29"/>
                </a:cubicBezTo>
                <a:lnTo>
                  <a:pt x="112" y="29"/>
                </a:lnTo>
                <a:close/>
                <a:moveTo>
                  <a:pt x="22" y="49"/>
                </a:moveTo>
                <a:cubicBezTo>
                  <a:pt x="53" y="43"/>
                  <a:pt x="82" y="32"/>
                  <a:pt x="108" y="16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20" y="6"/>
                  <a:pt x="120" y="6"/>
                  <a:pt x="120" y="6"/>
                </a:cubicBezTo>
                <a:cubicBezTo>
                  <a:pt x="103" y="5"/>
                  <a:pt x="103" y="5"/>
                  <a:pt x="103" y="5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80" y="26"/>
                  <a:pt x="51" y="37"/>
                  <a:pt x="21" y="42"/>
                </a:cubicBezTo>
                <a:lnTo>
                  <a:pt x="22" y="49"/>
                </a:lnTo>
                <a:close/>
                <a:moveTo>
                  <a:pt x="146" y="113"/>
                </a:moveTo>
                <a:cubicBezTo>
                  <a:pt x="131" y="105"/>
                  <a:pt x="131" y="105"/>
                  <a:pt x="131" y="105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1" y="122"/>
                  <a:pt x="131" y="122"/>
                  <a:pt x="131" y="122"/>
                </a:cubicBezTo>
                <a:lnTo>
                  <a:pt x="146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81"/>
          <p:cNvSpPr/>
          <p:nvPr/>
        </p:nvSpPr>
        <p:spPr>
          <a:xfrm>
            <a:off x="7143750" y="2387600"/>
            <a:ext cx="846137" cy="439737"/>
          </a:xfrm>
          <a:custGeom>
            <a:avLst/>
            <a:gdLst/>
            <a:ahLst/>
            <a:cxnLst/>
            <a:rect l="l" t="t" r="r" b="b"/>
            <a:pathLst>
              <a:path w="204" h="106" extrusionOk="0">
                <a:moveTo>
                  <a:pt x="147" y="100"/>
                </a:moveTo>
                <a:cubicBezTo>
                  <a:pt x="144" y="101"/>
                  <a:pt x="141" y="102"/>
                  <a:pt x="138" y="103"/>
                </a:cubicBezTo>
                <a:cubicBezTo>
                  <a:pt x="128" y="106"/>
                  <a:pt x="117" y="106"/>
                  <a:pt x="104" y="106"/>
                </a:cubicBezTo>
                <a:cubicBezTo>
                  <a:pt x="92" y="106"/>
                  <a:pt x="81" y="106"/>
                  <a:pt x="71" y="103"/>
                </a:cubicBezTo>
                <a:cubicBezTo>
                  <a:pt x="68" y="102"/>
                  <a:pt x="65" y="101"/>
                  <a:pt x="62" y="100"/>
                </a:cubicBezTo>
                <a:cubicBezTo>
                  <a:pt x="53" y="96"/>
                  <a:pt x="53" y="89"/>
                  <a:pt x="58" y="84"/>
                </a:cubicBezTo>
                <a:cubicBezTo>
                  <a:pt x="63" y="79"/>
                  <a:pt x="70" y="75"/>
                  <a:pt x="77" y="72"/>
                </a:cubicBezTo>
                <a:cubicBezTo>
                  <a:pt x="80" y="70"/>
                  <a:pt x="83" y="69"/>
                  <a:pt x="86" y="68"/>
                </a:cubicBezTo>
                <a:cubicBezTo>
                  <a:pt x="92" y="65"/>
                  <a:pt x="94" y="59"/>
                  <a:pt x="89" y="55"/>
                </a:cubicBezTo>
                <a:cubicBezTo>
                  <a:pt x="81" y="46"/>
                  <a:pt x="77" y="35"/>
                  <a:pt x="78" y="23"/>
                </a:cubicBezTo>
                <a:cubicBezTo>
                  <a:pt x="78" y="11"/>
                  <a:pt x="86" y="4"/>
                  <a:pt x="97" y="1"/>
                </a:cubicBezTo>
                <a:cubicBezTo>
                  <a:pt x="100" y="1"/>
                  <a:pt x="102" y="0"/>
                  <a:pt x="104" y="0"/>
                </a:cubicBezTo>
                <a:cubicBezTo>
                  <a:pt x="107" y="0"/>
                  <a:pt x="109" y="1"/>
                  <a:pt x="112" y="1"/>
                </a:cubicBezTo>
                <a:cubicBezTo>
                  <a:pt x="123" y="4"/>
                  <a:pt x="131" y="11"/>
                  <a:pt x="131" y="23"/>
                </a:cubicBezTo>
                <a:cubicBezTo>
                  <a:pt x="132" y="35"/>
                  <a:pt x="128" y="46"/>
                  <a:pt x="120" y="55"/>
                </a:cubicBezTo>
                <a:cubicBezTo>
                  <a:pt x="115" y="59"/>
                  <a:pt x="117" y="65"/>
                  <a:pt x="123" y="68"/>
                </a:cubicBezTo>
                <a:cubicBezTo>
                  <a:pt x="126" y="69"/>
                  <a:pt x="129" y="70"/>
                  <a:pt x="132" y="72"/>
                </a:cubicBezTo>
                <a:cubicBezTo>
                  <a:pt x="139" y="75"/>
                  <a:pt x="146" y="79"/>
                  <a:pt x="151" y="84"/>
                </a:cubicBezTo>
                <a:cubicBezTo>
                  <a:pt x="154" y="87"/>
                  <a:pt x="156" y="96"/>
                  <a:pt x="147" y="100"/>
                </a:cubicBezTo>
                <a:close/>
                <a:moveTo>
                  <a:pt x="200" y="91"/>
                </a:moveTo>
                <a:cubicBezTo>
                  <a:pt x="197" y="87"/>
                  <a:pt x="192" y="84"/>
                  <a:pt x="187" y="82"/>
                </a:cubicBezTo>
                <a:cubicBezTo>
                  <a:pt x="185" y="81"/>
                  <a:pt x="183" y="80"/>
                  <a:pt x="181" y="79"/>
                </a:cubicBezTo>
                <a:cubicBezTo>
                  <a:pt x="177" y="78"/>
                  <a:pt x="175" y="74"/>
                  <a:pt x="178" y="71"/>
                </a:cubicBezTo>
                <a:cubicBezTo>
                  <a:pt x="185" y="65"/>
                  <a:pt x="187" y="57"/>
                  <a:pt x="187" y="49"/>
                </a:cubicBezTo>
                <a:cubicBezTo>
                  <a:pt x="186" y="40"/>
                  <a:pt x="181" y="35"/>
                  <a:pt x="173" y="33"/>
                </a:cubicBezTo>
                <a:cubicBezTo>
                  <a:pt x="171" y="33"/>
                  <a:pt x="170" y="33"/>
                  <a:pt x="168" y="33"/>
                </a:cubicBezTo>
                <a:cubicBezTo>
                  <a:pt x="166" y="33"/>
                  <a:pt x="165" y="33"/>
                  <a:pt x="163" y="33"/>
                </a:cubicBezTo>
                <a:cubicBezTo>
                  <a:pt x="155" y="35"/>
                  <a:pt x="150" y="40"/>
                  <a:pt x="149" y="49"/>
                </a:cubicBezTo>
                <a:cubicBezTo>
                  <a:pt x="149" y="57"/>
                  <a:pt x="151" y="64"/>
                  <a:pt x="158" y="71"/>
                </a:cubicBezTo>
                <a:cubicBezTo>
                  <a:pt x="161" y="74"/>
                  <a:pt x="159" y="78"/>
                  <a:pt x="155" y="79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5" y="80"/>
                  <a:pt x="156" y="81"/>
                  <a:pt x="157" y="81"/>
                </a:cubicBezTo>
                <a:cubicBezTo>
                  <a:pt x="159" y="84"/>
                  <a:pt x="161" y="89"/>
                  <a:pt x="160" y="93"/>
                </a:cubicBezTo>
                <a:cubicBezTo>
                  <a:pt x="159" y="98"/>
                  <a:pt x="156" y="101"/>
                  <a:pt x="152" y="103"/>
                </a:cubicBezTo>
                <a:cubicBezTo>
                  <a:pt x="151" y="104"/>
                  <a:pt x="149" y="104"/>
                  <a:pt x="148" y="105"/>
                </a:cubicBezTo>
                <a:cubicBezTo>
                  <a:pt x="154" y="106"/>
                  <a:pt x="160" y="106"/>
                  <a:pt x="168" y="106"/>
                </a:cubicBezTo>
                <a:cubicBezTo>
                  <a:pt x="177" y="106"/>
                  <a:pt x="184" y="106"/>
                  <a:pt x="191" y="104"/>
                </a:cubicBezTo>
                <a:cubicBezTo>
                  <a:pt x="193" y="104"/>
                  <a:pt x="196" y="103"/>
                  <a:pt x="198" y="102"/>
                </a:cubicBezTo>
                <a:cubicBezTo>
                  <a:pt x="204" y="99"/>
                  <a:pt x="203" y="93"/>
                  <a:pt x="200" y="91"/>
                </a:cubicBezTo>
                <a:close/>
                <a:moveTo>
                  <a:pt x="48" y="93"/>
                </a:moveTo>
                <a:cubicBezTo>
                  <a:pt x="47" y="89"/>
                  <a:pt x="49" y="85"/>
                  <a:pt x="52" y="81"/>
                </a:cubicBezTo>
                <a:cubicBezTo>
                  <a:pt x="54" y="80"/>
                  <a:pt x="55" y="79"/>
                  <a:pt x="56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49" y="75"/>
                  <a:pt x="48" y="70"/>
                  <a:pt x="51" y="67"/>
                </a:cubicBezTo>
                <a:cubicBezTo>
                  <a:pt x="58" y="60"/>
                  <a:pt x="61" y="52"/>
                  <a:pt x="60" y="42"/>
                </a:cubicBezTo>
                <a:cubicBezTo>
                  <a:pt x="60" y="33"/>
                  <a:pt x="54" y="28"/>
                  <a:pt x="45" y="25"/>
                </a:cubicBezTo>
                <a:cubicBezTo>
                  <a:pt x="43" y="25"/>
                  <a:pt x="42" y="25"/>
                  <a:pt x="40" y="25"/>
                </a:cubicBezTo>
                <a:cubicBezTo>
                  <a:pt x="38" y="25"/>
                  <a:pt x="36" y="25"/>
                  <a:pt x="34" y="25"/>
                </a:cubicBezTo>
                <a:cubicBezTo>
                  <a:pt x="25" y="28"/>
                  <a:pt x="20" y="33"/>
                  <a:pt x="19" y="42"/>
                </a:cubicBezTo>
                <a:cubicBezTo>
                  <a:pt x="19" y="52"/>
                  <a:pt x="21" y="60"/>
                  <a:pt x="28" y="67"/>
                </a:cubicBezTo>
                <a:cubicBezTo>
                  <a:pt x="32" y="70"/>
                  <a:pt x="30" y="75"/>
                  <a:pt x="26" y="77"/>
                </a:cubicBezTo>
                <a:cubicBezTo>
                  <a:pt x="23" y="78"/>
                  <a:pt x="21" y="78"/>
                  <a:pt x="18" y="80"/>
                </a:cubicBezTo>
                <a:cubicBezTo>
                  <a:pt x="13" y="82"/>
                  <a:pt x="8" y="85"/>
                  <a:pt x="4" y="89"/>
                </a:cubicBezTo>
                <a:cubicBezTo>
                  <a:pt x="0" y="93"/>
                  <a:pt x="0" y="98"/>
                  <a:pt x="7" y="102"/>
                </a:cubicBezTo>
                <a:cubicBezTo>
                  <a:pt x="9" y="103"/>
                  <a:pt x="12" y="103"/>
                  <a:pt x="14" y="104"/>
                </a:cubicBezTo>
                <a:cubicBezTo>
                  <a:pt x="22" y="106"/>
                  <a:pt x="30" y="106"/>
                  <a:pt x="40" y="106"/>
                </a:cubicBezTo>
                <a:cubicBezTo>
                  <a:pt x="48" y="106"/>
                  <a:pt x="54" y="106"/>
                  <a:pt x="61" y="105"/>
                </a:cubicBezTo>
                <a:cubicBezTo>
                  <a:pt x="60" y="104"/>
                  <a:pt x="58" y="104"/>
                  <a:pt x="57" y="103"/>
                </a:cubicBezTo>
                <a:cubicBezTo>
                  <a:pt x="52" y="101"/>
                  <a:pt x="49" y="97"/>
                  <a:pt x="48" y="93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81"/>
          <p:cNvSpPr/>
          <p:nvPr/>
        </p:nvSpPr>
        <p:spPr>
          <a:xfrm>
            <a:off x="5816600" y="4827587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131" h="131" extrusionOk="0">
                <a:moveTo>
                  <a:pt x="62" y="69"/>
                </a:moveTo>
                <a:cubicBezTo>
                  <a:pt x="124" y="69"/>
                  <a:pt x="124" y="69"/>
                  <a:pt x="124" y="69"/>
                </a:cubicBezTo>
                <a:cubicBezTo>
                  <a:pt x="124" y="103"/>
                  <a:pt x="96" y="131"/>
                  <a:pt x="62" y="131"/>
                </a:cubicBezTo>
                <a:cubicBezTo>
                  <a:pt x="28" y="131"/>
                  <a:pt x="0" y="103"/>
                  <a:pt x="0" y="69"/>
                </a:cubicBezTo>
                <a:cubicBezTo>
                  <a:pt x="0" y="35"/>
                  <a:pt x="28" y="8"/>
                  <a:pt x="62" y="8"/>
                </a:cubicBezTo>
                <a:lnTo>
                  <a:pt x="62" y="69"/>
                </a:lnTo>
                <a:close/>
                <a:moveTo>
                  <a:pt x="69" y="0"/>
                </a:moveTo>
                <a:cubicBezTo>
                  <a:pt x="69" y="62"/>
                  <a:pt x="69" y="62"/>
                  <a:pt x="69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28"/>
                  <a:pt x="104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81"/>
          <p:cNvSpPr/>
          <p:nvPr/>
        </p:nvSpPr>
        <p:spPr>
          <a:xfrm>
            <a:off x="7305675" y="4038600"/>
            <a:ext cx="409575" cy="606425"/>
          </a:xfrm>
          <a:custGeom>
            <a:avLst/>
            <a:gdLst/>
            <a:ahLst/>
            <a:cxnLst/>
            <a:rect l="l" t="t" r="r" b="b"/>
            <a:pathLst>
              <a:path w="99" h="146" extrusionOk="0">
                <a:moveTo>
                  <a:pt x="99" y="98"/>
                </a:moveTo>
                <a:cubicBezTo>
                  <a:pt x="99" y="83"/>
                  <a:pt x="86" y="72"/>
                  <a:pt x="64" y="67"/>
                </a:cubicBezTo>
                <a:cubicBezTo>
                  <a:pt x="62" y="66"/>
                  <a:pt x="48" y="63"/>
                  <a:pt x="46" y="62"/>
                </a:cubicBezTo>
                <a:cubicBezTo>
                  <a:pt x="28" y="57"/>
                  <a:pt x="20" y="54"/>
                  <a:pt x="20" y="47"/>
                </a:cubicBezTo>
                <a:cubicBezTo>
                  <a:pt x="20" y="40"/>
                  <a:pt x="27" y="33"/>
                  <a:pt x="48" y="33"/>
                </a:cubicBezTo>
                <a:cubicBezTo>
                  <a:pt x="62" y="33"/>
                  <a:pt x="76" y="43"/>
                  <a:pt x="77" y="43"/>
                </a:cubicBezTo>
                <a:cubicBezTo>
                  <a:pt x="78" y="45"/>
                  <a:pt x="80" y="45"/>
                  <a:pt x="81" y="45"/>
                </a:cubicBezTo>
                <a:cubicBezTo>
                  <a:pt x="82" y="45"/>
                  <a:pt x="84" y="45"/>
                  <a:pt x="86" y="43"/>
                </a:cubicBezTo>
                <a:cubicBezTo>
                  <a:pt x="88" y="41"/>
                  <a:pt x="91" y="38"/>
                  <a:pt x="91" y="35"/>
                </a:cubicBezTo>
                <a:cubicBezTo>
                  <a:pt x="91" y="31"/>
                  <a:pt x="78" y="21"/>
                  <a:pt x="60" y="18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2"/>
                  <a:pt x="56" y="0"/>
                  <a:pt x="5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3" y="0"/>
                  <a:pt x="41" y="2"/>
                  <a:pt x="41" y="3"/>
                </a:cubicBezTo>
                <a:cubicBezTo>
                  <a:pt x="41" y="17"/>
                  <a:pt x="41" y="17"/>
                  <a:pt x="41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15" y="19"/>
                  <a:pt x="0" y="31"/>
                  <a:pt x="0" y="47"/>
                </a:cubicBezTo>
                <a:cubicBezTo>
                  <a:pt x="0" y="65"/>
                  <a:pt x="18" y="72"/>
                  <a:pt x="37" y="77"/>
                </a:cubicBezTo>
                <a:cubicBezTo>
                  <a:pt x="40" y="78"/>
                  <a:pt x="56" y="82"/>
                  <a:pt x="59" y="83"/>
                </a:cubicBezTo>
                <a:cubicBezTo>
                  <a:pt x="76" y="87"/>
                  <a:pt x="79" y="94"/>
                  <a:pt x="79" y="98"/>
                </a:cubicBezTo>
                <a:cubicBezTo>
                  <a:pt x="79" y="103"/>
                  <a:pt x="76" y="113"/>
                  <a:pt x="51" y="113"/>
                </a:cubicBezTo>
                <a:cubicBezTo>
                  <a:pt x="37" y="113"/>
                  <a:pt x="18" y="102"/>
                  <a:pt x="18" y="102"/>
                </a:cubicBezTo>
                <a:cubicBezTo>
                  <a:pt x="14" y="99"/>
                  <a:pt x="10" y="100"/>
                  <a:pt x="7" y="104"/>
                </a:cubicBezTo>
                <a:cubicBezTo>
                  <a:pt x="7" y="104"/>
                  <a:pt x="4" y="107"/>
                  <a:pt x="4" y="111"/>
                </a:cubicBezTo>
                <a:cubicBezTo>
                  <a:pt x="4" y="116"/>
                  <a:pt x="21" y="125"/>
                  <a:pt x="39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45"/>
                  <a:pt x="43" y="146"/>
                  <a:pt x="46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6"/>
                  <a:pt x="58" y="145"/>
                  <a:pt x="58" y="143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88" y="126"/>
                  <a:pt x="99" y="111"/>
                  <a:pt x="99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81"/>
          <p:cNvSpPr/>
          <p:nvPr/>
        </p:nvSpPr>
        <p:spPr>
          <a:xfrm>
            <a:off x="5800725" y="1487487"/>
            <a:ext cx="538162" cy="642937"/>
          </a:xfrm>
          <a:custGeom>
            <a:avLst/>
            <a:gdLst/>
            <a:ahLst/>
            <a:cxnLst/>
            <a:rect l="l" t="t" r="r" b="b"/>
            <a:pathLst>
              <a:path w="130" h="155" extrusionOk="0">
                <a:moveTo>
                  <a:pt x="87" y="150"/>
                </a:moveTo>
                <a:cubicBezTo>
                  <a:pt x="87" y="153"/>
                  <a:pt x="85" y="155"/>
                  <a:pt x="82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6" y="155"/>
                  <a:pt x="43" y="153"/>
                  <a:pt x="43" y="150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3" y="147"/>
                  <a:pt x="46" y="144"/>
                  <a:pt x="49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7" y="147"/>
                  <a:pt x="87" y="150"/>
                </a:cubicBezTo>
                <a:close/>
                <a:moveTo>
                  <a:pt x="87" y="136"/>
                </a:moveTo>
                <a:cubicBezTo>
                  <a:pt x="87" y="133"/>
                  <a:pt x="85" y="130"/>
                  <a:pt x="82" y="13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6" y="130"/>
                  <a:pt x="43" y="133"/>
                  <a:pt x="43" y="136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9"/>
                  <a:pt x="46" y="141"/>
                  <a:pt x="4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7" y="139"/>
                  <a:pt x="87" y="136"/>
                </a:cubicBezTo>
                <a:close/>
                <a:moveTo>
                  <a:pt x="7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27"/>
                  <a:pt x="63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7" y="127"/>
                  <a:pt x="69" y="127"/>
                  <a:pt x="70" y="127"/>
                </a:cubicBezTo>
                <a:lnTo>
                  <a:pt x="70" y="76"/>
                </a:lnTo>
                <a:close/>
                <a:moveTo>
                  <a:pt x="47" y="56"/>
                </a:moveTo>
                <a:cubicBezTo>
                  <a:pt x="43" y="56"/>
                  <a:pt x="39" y="59"/>
                  <a:pt x="39" y="63"/>
                </a:cubicBezTo>
                <a:cubicBezTo>
                  <a:pt x="39" y="68"/>
                  <a:pt x="43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9"/>
                  <a:pt x="51" y="56"/>
                  <a:pt x="47" y="56"/>
                </a:cubicBezTo>
                <a:close/>
                <a:moveTo>
                  <a:pt x="91" y="63"/>
                </a:moveTo>
                <a:cubicBezTo>
                  <a:pt x="91" y="59"/>
                  <a:pt x="87" y="56"/>
                  <a:pt x="83" y="56"/>
                </a:cubicBezTo>
                <a:cubicBezTo>
                  <a:pt x="79" y="56"/>
                  <a:pt x="75" y="59"/>
                  <a:pt x="75" y="63"/>
                </a:cubicBezTo>
                <a:cubicBezTo>
                  <a:pt x="75" y="71"/>
                  <a:pt x="75" y="71"/>
                  <a:pt x="75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7" y="71"/>
                  <a:pt x="91" y="68"/>
                  <a:pt x="91" y="63"/>
                </a:cubicBezTo>
                <a:close/>
                <a:moveTo>
                  <a:pt x="108" y="49"/>
                </a:moveTo>
                <a:cubicBezTo>
                  <a:pt x="105" y="36"/>
                  <a:pt x="88" y="21"/>
                  <a:pt x="65" y="21"/>
                </a:cubicBezTo>
                <a:cubicBezTo>
                  <a:pt x="42" y="21"/>
                  <a:pt x="26" y="36"/>
                  <a:pt x="22" y="49"/>
                </a:cubicBezTo>
                <a:cubicBezTo>
                  <a:pt x="19" y="60"/>
                  <a:pt x="22" y="70"/>
                  <a:pt x="27" y="80"/>
                </a:cubicBezTo>
                <a:cubicBezTo>
                  <a:pt x="32" y="88"/>
                  <a:pt x="36" y="96"/>
                  <a:pt x="40" y="105"/>
                </a:cubicBezTo>
                <a:cubicBezTo>
                  <a:pt x="42" y="109"/>
                  <a:pt x="43" y="116"/>
                  <a:pt x="44" y="122"/>
                </a:cubicBezTo>
                <a:cubicBezTo>
                  <a:pt x="45" y="126"/>
                  <a:pt x="47" y="127"/>
                  <a:pt x="52" y="127"/>
                </a:cubicBezTo>
                <a:cubicBezTo>
                  <a:pt x="53" y="127"/>
                  <a:pt x="54" y="127"/>
                  <a:pt x="55" y="127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4" y="76"/>
                  <a:pt x="40" y="75"/>
                  <a:pt x="38" y="73"/>
                </a:cubicBezTo>
                <a:cubicBezTo>
                  <a:pt x="36" y="70"/>
                  <a:pt x="34" y="67"/>
                  <a:pt x="34" y="63"/>
                </a:cubicBezTo>
                <a:cubicBezTo>
                  <a:pt x="34" y="60"/>
                  <a:pt x="36" y="57"/>
                  <a:pt x="38" y="54"/>
                </a:cubicBezTo>
                <a:cubicBezTo>
                  <a:pt x="40" y="52"/>
                  <a:pt x="44" y="51"/>
                  <a:pt x="47" y="51"/>
                </a:cubicBezTo>
                <a:cubicBezTo>
                  <a:pt x="54" y="51"/>
                  <a:pt x="60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1"/>
                  <a:pt x="60" y="71"/>
                  <a:pt x="60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2" y="57"/>
                  <a:pt x="74" y="54"/>
                </a:cubicBezTo>
                <a:cubicBezTo>
                  <a:pt x="77" y="52"/>
                  <a:pt x="80" y="51"/>
                  <a:pt x="83" y="51"/>
                </a:cubicBezTo>
                <a:cubicBezTo>
                  <a:pt x="87" y="51"/>
                  <a:pt x="90" y="52"/>
                  <a:pt x="92" y="54"/>
                </a:cubicBezTo>
                <a:cubicBezTo>
                  <a:pt x="95" y="57"/>
                  <a:pt x="96" y="60"/>
                  <a:pt x="96" y="63"/>
                </a:cubicBezTo>
                <a:cubicBezTo>
                  <a:pt x="96" y="67"/>
                  <a:pt x="95" y="70"/>
                  <a:pt x="92" y="73"/>
                </a:cubicBezTo>
                <a:cubicBezTo>
                  <a:pt x="90" y="75"/>
                  <a:pt x="87" y="76"/>
                  <a:pt x="83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6" y="127"/>
                  <a:pt x="77" y="127"/>
                  <a:pt x="79" y="127"/>
                </a:cubicBezTo>
                <a:cubicBezTo>
                  <a:pt x="84" y="127"/>
                  <a:pt x="85" y="126"/>
                  <a:pt x="86" y="122"/>
                </a:cubicBezTo>
                <a:cubicBezTo>
                  <a:pt x="87" y="116"/>
                  <a:pt x="88" y="109"/>
                  <a:pt x="90" y="105"/>
                </a:cubicBezTo>
                <a:cubicBezTo>
                  <a:pt x="94" y="96"/>
                  <a:pt x="99" y="88"/>
                  <a:pt x="103" y="80"/>
                </a:cubicBezTo>
                <a:cubicBezTo>
                  <a:pt x="108" y="70"/>
                  <a:pt x="111" y="60"/>
                  <a:pt x="108" y="49"/>
                </a:cubicBezTo>
                <a:close/>
                <a:moveTo>
                  <a:pt x="70" y="5"/>
                </a:moveTo>
                <a:cubicBezTo>
                  <a:pt x="70" y="2"/>
                  <a:pt x="68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0"/>
                  <a:pt x="60" y="2"/>
                  <a:pt x="60" y="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3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8" y="18"/>
                  <a:pt x="70" y="16"/>
                  <a:pt x="70" y="13"/>
                </a:cubicBezTo>
                <a:lnTo>
                  <a:pt x="70" y="5"/>
                </a:lnTo>
                <a:close/>
                <a:moveTo>
                  <a:pt x="96" y="12"/>
                </a:moveTo>
                <a:cubicBezTo>
                  <a:pt x="97" y="10"/>
                  <a:pt x="97" y="7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2" y="5"/>
                  <a:pt x="89" y="5"/>
                  <a:pt x="88" y="8"/>
                </a:cubicBezTo>
                <a:cubicBezTo>
                  <a:pt x="84" y="15"/>
                  <a:pt x="84" y="15"/>
                  <a:pt x="84" y="15"/>
                </a:cubicBezTo>
                <a:cubicBezTo>
                  <a:pt x="82" y="18"/>
                  <a:pt x="83" y="21"/>
                  <a:pt x="8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3"/>
                  <a:pt x="91" y="22"/>
                  <a:pt x="92" y="20"/>
                </a:cubicBezTo>
                <a:lnTo>
                  <a:pt x="96" y="12"/>
                </a:lnTo>
                <a:close/>
                <a:moveTo>
                  <a:pt x="115" y="28"/>
                </a:moveTo>
                <a:cubicBezTo>
                  <a:pt x="117" y="26"/>
                  <a:pt x="118" y="23"/>
                  <a:pt x="116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4" y="19"/>
                  <a:pt x="111" y="19"/>
                  <a:pt x="109" y="20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8"/>
                  <a:pt x="101" y="31"/>
                  <a:pt x="102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4" y="35"/>
                  <a:pt x="107" y="35"/>
                  <a:pt x="109" y="33"/>
                </a:cubicBezTo>
                <a:lnTo>
                  <a:pt x="115" y="28"/>
                </a:lnTo>
                <a:close/>
                <a:moveTo>
                  <a:pt x="126" y="51"/>
                </a:moveTo>
                <a:cubicBezTo>
                  <a:pt x="128" y="50"/>
                  <a:pt x="130" y="48"/>
                  <a:pt x="129" y="4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9" y="43"/>
                  <a:pt x="127" y="41"/>
                  <a:pt x="124" y="41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3" y="43"/>
                  <a:pt x="111" y="46"/>
                  <a:pt x="112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1"/>
                  <a:pt x="114" y="53"/>
                  <a:pt x="117" y="52"/>
                </a:cubicBezTo>
                <a:lnTo>
                  <a:pt x="126" y="51"/>
                </a:lnTo>
                <a:close/>
                <a:moveTo>
                  <a:pt x="124" y="76"/>
                </a:moveTo>
                <a:cubicBezTo>
                  <a:pt x="126" y="77"/>
                  <a:pt x="129" y="75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0"/>
                  <a:pt x="128" y="67"/>
                  <a:pt x="125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4" y="65"/>
                  <a:pt x="112" y="66"/>
                  <a:pt x="111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71"/>
                  <a:pt x="112" y="74"/>
                  <a:pt x="115" y="74"/>
                </a:cubicBezTo>
                <a:lnTo>
                  <a:pt x="124" y="76"/>
                </a:lnTo>
                <a:close/>
                <a:moveTo>
                  <a:pt x="38" y="20"/>
                </a:moveTo>
                <a:cubicBezTo>
                  <a:pt x="39" y="22"/>
                  <a:pt x="42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1"/>
                  <a:pt x="47" y="18"/>
                  <a:pt x="46" y="15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5"/>
                  <a:pt x="38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4" y="12"/>
                </a:cubicBezTo>
                <a:lnTo>
                  <a:pt x="38" y="20"/>
                </a:lnTo>
                <a:close/>
                <a:moveTo>
                  <a:pt x="21" y="33"/>
                </a:moveTo>
                <a:cubicBezTo>
                  <a:pt x="23" y="35"/>
                  <a:pt x="26" y="35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2" y="26"/>
                  <a:pt x="14" y="28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5" y="53"/>
                  <a:pt x="18" y="51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6"/>
                  <a:pt x="17" y="43"/>
                  <a:pt x="14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1" y="43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1" y="50"/>
                  <a:pt x="4" y="51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7" y="74"/>
                  <a:pt x="19" y="71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6"/>
                  <a:pt x="15" y="65"/>
                  <a:pt x="13" y="65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70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5"/>
                  <a:pt x="4" y="77"/>
                  <a:pt x="6" y="76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1A53E21C-1F8A-486F-BD7A-14E182782F78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A7E1A78E-1222-4767-B9AC-0DBD27BD42B5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5EB943D2-9D02-4D21-B310-F4CA7DF84C89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4B69D396-2E7C-4A04-93C2-70ACCA2962BD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DEA9BE07-29FF-435B-BE4F-867497DD3ED7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0105D856-02F8-4C56-A6AB-AADBC84EF322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E461A399-4823-4D34-AF2E-FE455FFE511A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B8F4C96B-A7A4-4C6E-B783-6FC555E7B197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865CE4E3-DCA7-4870-A729-8A8A5916C8F4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E17D57E7-6421-4491-AE6D-E736C3DC84AA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82918428-E85C-426C-922D-2BA71A415DFF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23D09CB7-F4C5-4483-B0BA-43E904C98E62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8FFDB7D8-510F-42A0-99ED-29663D0162E3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55EF8558-1879-4248-8D08-A0C6E0A9015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8" name="Google Shape;208;p19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09" name="Google Shape;209;p19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10" name="Google Shape;210;p19"/>
          <p:cNvSpPr/>
          <p:nvPr/>
        </p:nvSpPr>
        <p:spPr>
          <a:xfrm>
            <a:off x="7948612" y="3025775"/>
            <a:ext cx="890587" cy="892175"/>
          </a:xfrm>
          <a:prstGeom prst="ellipse">
            <a:avLst/>
          </a:pr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7385050" y="5078412"/>
            <a:ext cx="890587" cy="892175"/>
          </a:xfrm>
          <a:prstGeom prst="ellipse">
            <a:avLst/>
          </a:pr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7385050" y="915987"/>
            <a:ext cx="890587" cy="892175"/>
          </a:xfrm>
          <a:prstGeom prst="ellipse">
            <a:avLst/>
          </a:pr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7710487" y="1027112"/>
            <a:ext cx="54610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8231187" y="3116262"/>
            <a:ext cx="661987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7670800" y="5186362"/>
            <a:ext cx="652462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8056562" y="1857375"/>
            <a:ext cx="322262" cy="1062037"/>
          </a:xfrm>
          <a:custGeom>
            <a:avLst/>
            <a:gdLst/>
            <a:ahLst/>
            <a:cxnLst/>
            <a:rect l="l" t="t" r="r" b="b"/>
            <a:pathLst>
              <a:path w="72" h="237" extrusionOk="0">
                <a:moveTo>
                  <a:pt x="67" y="237"/>
                </a:moveTo>
                <a:cubicBezTo>
                  <a:pt x="64" y="237"/>
                  <a:pt x="62" y="235"/>
                  <a:pt x="62" y="232"/>
                </a:cubicBezTo>
                <a:cubicBezTo>
                  <a:pt x="51" y="155"/>
                  <a:pt x="31" y="79"/>
                  <a:pt x="1" y="7"/>
                </a:cubicBezTo>
                <a:cubicBezTo>
                  <a:pt x="0" y="5"/>
                  <a:pt x="1" y="2"/>
                  <a:pt x="4" y="1"/>
                </a:cubicBezTo>
                <a:cubicBezTo>
                  <a:pt x="6" y="0"/>
                  <a:pt x="9" y="1"/>
                  <a:pt x="10" y="3"/>
                </a:cubicBezTo>
                <a:cubicBezTo>
                  <a:pt x="41" y="76"/>
                  <a:pt x="61" y="153"/>
                  <a:pt x="72" y="231"/>
                </a:cubicBezTo>
                <a:cubicBezTo>
                  <a:pt x="72" y="234"/>
                  <a:pt x="70" y="236"/>
                  <a:pt x="68" y="237"/>
                </a:cubicBezTo>
                <a:cubicBezTo>
                  <a:pt x="67" y="237"/>
                  <a:pt x="67" y="237"/>
                  <a:pt x="67" y="237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8056562" y="3998912"/>
            <a:ext cx="322262" cy="1062037"/>
          </a:xfrm>
          <a:custGeom>
            <a:avLst/>
            <a:gdLst/>
            <a:ahLst/>
            <a:cxnLst/>
            <a:rect l="l" t="t" r="r" b="b"/>
            <a:pathLst>
              <a:path w="72" h="237" extrusionOk="0">
                <a:moveTo>
                  <a:pt x="6" y="237"/>
                </a:moveTo>
                <a:cubicBezTo>
                  <a:pt x="5" y="237"/>
                  <a:pt x="5" y="237"/>
                  <a:pt x="4" y="237"/>
                </a:cubicBezTo>
                <a:cubicBezTo>
                  <a:pt x="1" y="236"/>
                  <a:pt x="0" y="233"/>
                  <a:pt x="1" y="230"/>
                </a:cubicBezTo>
                <a:cubicBezTo>
                  <a:pt x="31" y="158"/>
                  <a:pt x="51" y="82"/>
                  <a:pt x="62" y="5"/>
                </a:cubicBezTo>
                <a:cubicBezTo>
                  <a:pt x="62" y="2"/>
                  <a:pt x="65" y="0"/>
                  <a:pt x="68" y="1"/>
                </a:cubicBezTo>
                <a:cubicBezTo>
                  <a:pt x="70" y="1"/>
                  <a:pt x="72" y="4"/>
                  <a:pt x="72" y="6"/>
                </a:cubicBezTo>
                <a:cubicBezTo>
                  <a:pt x="61" y="85"/>
                  <a:pt x="41" y="161"/>
                  <a:pt x="10" y="234"/>
                </a:cubicBezTo>
                <a:cubicBezTo>
                  <a:pt x="10" y="236"/>
                  <a:pt x="8" y="237"/>
                  <a:pt x="6" y="237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4298950" y="992187"/>
            <a:ext cx="2395537" cy="3571875"/>
          </a:xfrm>
          <a:custGeom>
            <a:avLst/>
            <a:gdLst/>
            <a:ahLst/>
            <a:cxnLst/>
            <a:rect l="l" t="t" r="r" b="b"/>
            <a:pathLst>
              <a:path w="535" h="797" extrusionOk="0">
                <a:moveTo>
                  <a:pt x="520" y="754"/>
                </a:moveTo>
                <a:cubicBezTo>
                  <a:pt x="500" y="742"/>
                  <a:pt x="500" y="742"/>
                  <a:pt x="500" y="742"/>
                </a:cubicBezTo>
                <a:cubicBezTo>
                  <a:pt x="485" y="733"/>
                  <a:pt x="478" y="714"/>
                  <a:pt x="483" y="698"/>
                </a:cubicBezTo>
                <a:cubicBezTo>
                  <a:pt x="498" y="648"/>
                  <a:pt x="506" y="595"/>
                  <a:pt x="506" y="540"/>
                </a:cubicBezTo>
                <a:cubicBezTo>
                  <a:pt x="506" y="261"/>
                  <a:pt x="294" y="31"/>
                  <a:pt x="22" y="2"/>
                </a:cubicBezTo>
                <a:cubicBezTo>
                  <a:pt x="5" y="0"/>
                  <a:pt x="0" y="11"/>
                  <a:pt x="9" y="25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83" y="126"/>
                  <a:pt x="83" y="148"/>
                  <a:pt x="73" y="161"/>
                </a:cubicBezTo>
                <a:cubicBezTo>
                  <a:pt x="14" y="243"/>
                  <a:pt x="14" y="243"/>
                  <a:pt x="14" y="243"/>
                </a:cubicBezTo>
                <a:cubicBezTo>
                  <a:pt x="4" y="256"/>
                  <a:pt x="10" y="269"/>
                  <a:pt x="26" y="272"/>
                </a:cubicBezTo>
                <a:cubicBezTo>
                  <a:pt x="149" y="300"/>
                  <a:pt x="240" y="409"/>
                  <a:pt x="240" y="540"/>
                </a:cubicBezTo>
                <a:cubicBezTo>
                  <a:pt x="240" y="549"/>
                  <a:pt x="240" y="557"/>
                  <a:pt x="239" y="565"/>
                </a:cubicBezTo>
                <a:cubicBezTo>
                  <a:pt x="238" y="579"/>
                  <a:pt x="224" y="583"/>
                  <a:pt x="209" y="574"/>
                </a:cubicBezTo>
                <a:cubicBezTo>
                  <a:pt x="202" y="570"/>
                  <a:pt x="202" y="570"/>
                  <a:pt x="202" y="570"/>
                </a:cubicBezTo>
                <a:cubicBezTo>
                  <a:pt x="188" y="562"/>
                  <a:pt x="182" y="567"/>
                  <a:pt x="188" y="583"/>
                </a:cubicBezTo>
                <a:cubicBezTo>
                  <a:pt x="205" y="621"/>
                  <a:pt x="205" y="621"/>
                  <a:pt x="205" y="621"/>
                </a:cubicBezTo>
                <a:cubicBezTo>
                  <a:pt x="212" y="637"/>
                  <a:pt x="223" y="662"/>
                  <a:pt x="230" y="677"/>
                </a:cubicBezTo>
                <a:cubicBezTo>
                  <a:pt x="249" y="720"/>
                  <a:pt x="283" y="797"/>
                  <a:pt x="283" y="797"/>
                </a:cubicBezTo>
                <a:cubicBezTo>
                  <a:pt x="283" y="797"/>
                  <a:pt x="447" y="780"/>
                  <a:pt x="516" y="772"/>
                </a:cubicBezTo>
                <a:cubicBezTo>
                  <a:pt x="533" y="770"/>
                  <a:pt x="535" y="762"/>
                  <a:pt x="520" y="754"/>
                </a:cubicBezTo>
                <a:close/>
              </a:path>
            </a:pathLst>
          </a:cu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1981200" y="4079875"/>
            <a:ext cx="4167187" cy="1760537"/>
          </a:xfrm>
          <a:custGeom>
            <a:avLst/>
            <a:gdLst/>
            <a:ahLst/>
            <a:cxnLst/>
            <a:rect l="l" t="t" r="r" b="b"/>
            <a:pathLst>
              <a:path w="931" h="393" extrusionOk="0">
                <a:moveTo>
                  <a:pt x="758" y="135"/>
                </a:moveTo>
                <a:cubicBezTo>
                  <a:pt x="717" y="43"/>
                  <a:pt x="717" y="43"/>
                  <a:pt x="717" y="43"/>
                </a:cubicBezTo>
                <a:cubicBezTo>
                  <a:pt x="710" y="27"/>
                  <a:pt x="696" y="26"/>
                  <a:pt x="685" y="38"/>
                </a:cubicBezTo>
                <a:cubicBezTo>
                  <a:pt x="635" y="93"/>
                  <a:pt x="563" y="126"/>
                  <a:pt x="483" y="126"/>
                </a:cubicBezTo>
                <a:cubicBezTo>
                  <a:pt x="426" y="126"/>
                  <a:pt x="374" y="109"/>
                  <a:pt x="330" y="80"/>
                </a:cubicBezTo>
                <a:cubicBezTo>
                  <a:pt x="316" y="70"/>
                  <a:pt x="317" y="55"/>
                  <a:pt x="332" y="46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53" y="34"/>
                  <a:pt x="352" y="25"/>
                  <a:pt x="335" y="24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76" y="17"/>
                  <a:pt x="249" y="14"/>
                  <a:pt x="232" y="13"/>
                </a:cubicBezTo>
                <a:cubicBezTo>
                  <a:pt x="204" y="10"/>
                  <a:pt x="161" y="5"/>
                  <a:pt x="132" y="2"/>
                </a:cubicBezTo>
                <a:cubicBezTo>
                  <a:pt x="115" y="0"/>
                  <a:pt x="96" y="11"/>
                  <a:pt x="90" y="27"/>
                </a:cubicBezTo>
                <a:cubicBezTo>
                  <a:pt x="69" y="73"/>
                  <a:pt x="28" y="166"/>
                  <a:pt x="7" y="213"/>
                </a:cubicBezTo>
                <a:cubicBezTo>
                  <a:pt x="0" y="228"/>
                  <a:pt x="6" y="234"/>
                  <a:pt x="21" y="226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6" y="205"/>
                  <a:pt x="77" y="209"/>
                  <a:pt x="88" y="221"/>
                </a:cubicBezTo>
                <a:cubicBezTo>
                  <a:pt x="187" y="327"/>
                  <a:pt x="327" y="393"/>
                  <a:pt x="483" y="393"/>
                </a:cubicBezTo>
                <a:cubicBezTo>
                  <a:pt x="663" y="393"/>
                  <a:pt x="822" y="305"/>
                  <a:pt x="921" y="170"/>
                </a:cubicBezTo>
                <a:cubicBezTo>
                  <a:pt x="931" y="156"/>
                  <a:pt x="924" y="146"/>
                  <a:pt x="908" y="148"/>
                </a:cubicBezTo>
                <a:cubicBezTo>
                  <a:pt x="800" y="159"/>
                  <a:pt x="800" y="159"/>
                  <a:pt x="800" y="159"/>
                </a:cubicBezTo>
                <a:cubicBezTo>
                  <a:pt x="783" y="161"/>
                  <a:pt x="764" y="150"/>
                  <a:pt x="758" y="135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1720850" y="696912"/>
            <a:ext cx="2668587" cy="3771900"/>
          </a:xfrm>
          <a:custGeom>
            <a:avLst/>
            <a:gdLst/>
            <a:ahLst/>
            <a:cxnLst/>
            <a:rect l="l" t="t" r="r" b="b"/>
            <a:pathLst>
              <a:path w="596" h="842" extrusionOk="0">
                <a:moveTo>
                  <a:pt x="586" y="178"/>
                </a:moveTo>
                <a:cubicBezTo>
                  <a:pt x="523" y="91"/>
                  <a:pt x="523" y="91"/>
                  <a:pt x="523" y="91"/>
                </a:cubicBezTo>
                <a:cubicBezTo>
                  <a:pt x="513" y="78"/>
                  <a:pt x="497" y="56"/>
                  <a:pt x="487" y="42"/>
                </a:cubicBezTo>
                <a:cubicBezTo>
                  <a:pt x="480" y="33"/>
                  <a:pt x="473" y="22"/>
                  <a:pt x="466" y="13"/>
                </a:cubicBezTo>
                <a:cubicBezTo>
                  <a:pt x="456" y="0"/>
                  <a:pt x="448" y="2"/>
                  <a:pt x="448" y="19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48" y="60"/>
                  <a:pt x="435" y="76"/>
                  <a:pt x="418" y="79"/>
                </a:cubicBezTo>
                <a:cubicBezTo>
                  <a:pt x="179" y="135"/>
                  <a:pt x="0" y="350"/>
                  <a:pt x="0" y="606"/>
                </a:cubicBezTo>
                <a:cubicBezTo>
                  <a:pt x="0" y="685"/>
                  <a:pt x="17" y="759"/>
                  <a:pt x="47" y="826"/>
                </a:cubicBezTo>
                <a:cubicBezTo>
                  <a:pt x="54" y="842"/>
                  <a:pt x="65" y="841"/>
                  <a:pt x="72" y="826"/>
                </a:cubicBezTo>
                <a:cubicBezTo>
                  <a:pt x="116" y="727"/>
                  <a:pt x="116" y="727"/>
                  <a:pt x="116" y="727"/>
                </a:cubicBezTo>
                <a:cubicBezTo>
                  <a:pt x="123" y="712"/>
                  <a:pt x="142" y="701"/>
                  <a:pt x="159" y="702"/>
                </a:cubicBezTo>
                <a:cubicBezTo>
                  <a:pt x="259" y="713"/>
                  <a:pt x="259" y="713"/>
                  <a:pt x="259" y="713"/>
                </a:cubicBezTo>
                <a:cubicBezTo>
                  <a:pt x="275" y="715"/>
                  <a:pt x="283" y="704"/>
                  <a:pt x="278" y="688"/>
                </a:cubicBezTo>
                <a:cubicBezTo>
                  <a:pt x="270" y="662"/>
                  <a:pt x="266" y="635"/>
                  <a:pt x="266" y="606"/>
                </a:cubicBezTo>
                <a:cubicBezTo>
                  <a:pt x="266" y="498"/>
                  <a:pt x="329" y="404"/>
                  <a:pt x="420" y="359"/>
                </a:cubicBezTo>
                <a:cubicBezTo>
                  <a:pt x="435" y="352"/>
                  <a:pt x="448" y="361"/>
                  <a:pt x="448" y="378"/>
                </a:cubicBezTo>
                <a:cubicBezTo>
                  <a:pt x="448" y="386"/>
                  <a:pt x="448" y="386"/>
                  <a:pt x="448" y="386"/>
                </a:cubicBezTo>
                <a:cubicBezTo>
                  <a:pt x="448" y="403"/>
                  <a:pt x="456" y="406"/>
                  <a:pt x="466" y="392"/>
                </a:cubicBezTo>
                <a:cubicBezTo>
                  <a:pt x="496" y="351"/>
                  <a:pt x="556" y="268"/>
                  <a:pt x="586" y="227"/>
                </a:cubicBezTo>
                <a:cubicBezTo>
                  <a:pt x="596" y="214"/>
                  <a:pt x="596" y="192"/>
                  <a:pt x="586" y="178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3776662" y="4702175"/>
            <a:ext cx="819150" cy="739775"/>
          </a:xfrm>
          <a:custGeom>
            <a:avLst/>
            <a:gdLst/>
            <a:ahLst/>
            <a:cxnLst/>
            <a:rect l="l" t="t" r="r" b="b"/>
            <a:pathLst>
              <a:path w="183" h="165" extrusionOk="0">
                <a:moveTo>
                  <a:pt x="124" y="22"/>
                </a:moveTo>
                <a:cubicBezTo>
                  <a:pt x="113" y="22"/>
                  <a:pt x="113" y="22"/>
                  <a:pt x="113" y="22"/>
                </a:cubicBezTo>
                <a:cubicBezTo>
                  <a:pt x="113" y="16"/>
                  <a:pt x="108" y="10"/>
                  <a:pt x="10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75" y="10"/>
                  <a:pt x="70" y="16"/>
                  <a:pt x="6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9" y="10"/>
                  <a:pt x="68" y="0"/>
                  <a:pt x="7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5" y="0"/>
                  <a:pt x="124" y="10"/>
                  <a:pt x="124" y="22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80"/>
                  <a:pt x="78" y="76"/>
                  <a:pt x="82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5" y="76"/>
                  <a:pt x="109" y="80"/>
                  <a:pt x="109" y="85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9" y="92"/>
                  <a:pt x="181" y="81"/>
                  <a:pt x="183" y="66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3" y="38"/>
                  <a:pt x="174" y="27"/>
                  <a:pt x="162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27"/>
                  <a:pt x="0" y="38"/>
                  <a:pt x="0" y="51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3" y="92"/>
                  <a:pt x="27" y="92"/>
                </a:cubicBezTo>
                <a:close/>
                <a:moveTo>
                  <a:pt x="155" y="99"/>
                </a:moveTo>
                <a:cubicBezTo>
                  <a:pt x="109" y="99"/>
                  <a:pt x="109" y="99"/>
                  <a:pt x="109" y="99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11"/>
                  <a:pt x="105" y="115"/>
                  <a:pt x="100" y="115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8" y="115"/>
                  <a:pt x="74" y="111"/>
                  <a:pt x="74" y="106"/>
                </a:cubicBezTo>
                <a:cubicBezTo>
                  <a:pt x="74" y="99"/>
                  <a:pt x="74" y="99"/>
                  <a:pt x="74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16" y="99"/>
                  <a:pt x="6" y="93"/>
                  <a:pt x="0" y="83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4"/>
                  <a:pt x="9" y="165"/>
                  <a:pt x="21" y="165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51" y="165"/>
                  <a:pt x="151" y="165"/>
                  <a:pt x="151" y="165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74" y="165"/>
                  <a:pt x="183" y="154"/>
                  <a:pt x="183" y="141"/>
                </a:cubicBezTo>
                <a:cubicBezTo>
                  <a:pt x="183" y="83"/>
                  <a:pt x="183" y="83"/>
                  <a:pt x="183" y="83"/>
                </a:cubicBezTo>
                <a:cubicBezTo>
                  <a:pt x="177" y="93"/>
                  <a:pt x="167" y="99"/>
                  <a:pt x="155" y="99"/>
                </a:cubicBezTo>
                <a:close/>
                <a:moveTo>
                  <a:pt x="100" y="83"/>
                </a:move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0" y="85"/>
                  <a:pt x="80" y="86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07"/>
                  <a:pt x="81" y="109"/>
                  <a:pt x="83" y="109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2" y="109"/>
                  <a:pt x="103" y="107"/>
                  <a:pt x="103" y="105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5"/>
                  <a:pt x="102" y="83"/>
                  <a:pt x="100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2222500" y="2344737"/>
            <a:ext cx="747712" cy="749300"/>
          </a:xfrm>
          <a:custGeom>
            <a:avLst/>
            <a:gdLst/>
            <a:ahLst/>
            <a:cxnLst/>
            <a:rect l="l" t="t" r="r" b="b"/>
            <a:pathLst>
              <a:path w="167" h="167" extrusionOk="0">
                <a:moveTo>
                  <a:pt x="79" y="88"/>
                </a:moveTo>
                <a:cubicBezTo>
                  <a:pt x="158" y="88"/>
                  <a:pt x="158" y="88"/>
                  <a:pt x="158" y="88"/>
                </a:cubicBezTo>
                <a:cubicBezTo>
                  <a:pt x="158" y="131"/>
                  <a:pt x="122" y="167"/>
                  <a:pt x="79" y="167"/>
                </a:cubicBezTo>
                <a:cubicBezTo>
                  <a:pt x="36" y="167"/>
                  <a:pt x="0" y="131"/>
                  <a:pt x="0" y="88"/>
                </a:cubicBezTo>
                <a:cubicBezTo>
                  <a:pt x="0" y="45"/>
                  <a:pt x="36" y="9"/>
                  <a:pt x="79" y="9"/>
                </a:cubicBezTo>
                <a:lnTo>
                  <a:pt x="79" y="88"/>
                </a:lnTo>
                <a:close/>
                <a:moveTo>
                  <a:pt x="89" y="0"/>
                </a:moveTo>
                <a:cubicBezTo>
                  <a:pt x="89" y="78"/>
                  <a:pt x="89" y="78"/>
                  <a:pt x="89" y="78"/>
                </a:cubicBezTo>
                <a:cubicBezTo>
                  <a:pt x="167" y="78"/>
                  <a:pt x="167" y="78"/>
                  <a:pt x="167" y="78"/>
                </a:cubicBezTo>
                <a:cubicBezTo>
                  <a:pt x="167" y="35"/>
                  <a:pt x="132" y="0"/>
                  <a:pt x="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5240337" y="2216150"/>
            <a:ext cx="777875" cy="779462"/>
          </a:xfrm>
          <a:custGeom>
            <a:avLst/>
            <a:gdLst/>
            <a:ahLst/>
            <a:cxnLst/>
            <a:rect l="l" t="t" r="r" b="b"/>
            <a:pathLst>
              <a:path w="174" h="174" extrusionOk="0">
                <a:moveTo>
                  <a:pt x="171" y="74"/>
                </a:moveTo>
                <a:cubicBezTo>
                  <a:pt x="149" y="71"/>
                  <a:pt x="149" y="71"/>
                  <a:pt x="149" y="71"/>
                </a:cubicBezTo>
                <a:cubicBezTo>
                  <a:pt x="148" y="65"/>
                  <a:pt x="146" y="59"/>
                  <a:pt x="142" y="54"/>
                </a:cubicBezTo>
                <a:cubicBezTo>
                  <a:pt x="155" y="36"/>
                  <a:pt x="155" y="36"/>
                  <a:pt x="155" y="36"/>
                </a:cubicBezTo>
                <a:cubicBezTo>
                  <a:pt x="157" y="35"/>
                  <a:pt x="156" y="33"/>
                  <a:pt x="155" y="31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41" y="18"/>
                  <a:pt x="139" y="17"/>
                  <a:pt x="138" y="18"/>
                </a:cubicBezTo>
                <a:cubicBezTo>
                  <a:pt x="120" y="31"/>
                  <a:pt x="120" y="31"/>
                  <a:pt x="120" y="31"/>
                </a:cubicBezTo>
                <a:cubicBezTo>
                  <a:pt x="115" y="28"/>
                  <a:pt x="109" y="26"/>
                  <a:pt x="103" y="24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1"/>
                  <a:pt x="98" y="0"/>
                  <a:pt x="96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5" y="1"/>
                  <a:pt x="74" y="3"/>
                </a:cubicBezTo>
                <a:cubicBezTo>
                  <a:pt x="71" y="24"/>
                  <a:pt x="71" y="24"/>
                  <a:pt x="71" y="24"/>
                </a:cubicBezTo>
                <a:cubicBezTo>
                  <a:pt x="65" y="26"/>
                  <a:pt x="59" y="28"/>
                  <a:pt x="54" y="31"/>
                </a:cubicBezTo>
                <a:cubicBezTo>
                  <a:pt x="36" y="18"/>
                  <a:pt x="36" y="18"/>
                  <a:pt x="36" y="18"/>
                </a:cubicBezTo>
                <a:cubicBezTo>
                  <a:pt x="35" y="17"/>
                  <a:pt x="33" y="18"/>
                  <a:pt x="32" y="19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3"/>
                  <a:pt x="18" y="35"/>
                  <a:pt x="19" y="36"/>
                </a:cubicBezTo>
                <a:cubicBezTo>
                  <a:pt x="32" y="54"/>
                  <a:pt x="32" y="54"/>
                  <a:pt x="32" y="54"/>
                </a:cubicBezTo>
                <a:cubicBezTo>
                  <a:pt x="29" y="59"/>
                  <a:pt x="26" y="65"/>
                  <a:pt x="25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4"/>
                  <a:pt x="0" y="76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8"/>
                  <a:pt x="1" y="99"/>
                  <a:pt x="3" y="99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09"/>
                  <a:pt x="29" y="114"/>
                  <a:pt x="32" y="120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18" y="139"/>
                  <a:pt x="18" y="141"/>
                  <a:pt x="19" y="142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3" y="156"/>
                  <a:pt x="35" y="156"/>
                  <a:pt x="36" y="155"/>
                </a:cubicBezTo>
                <a:cubicBezTo>
                  <a:pt x="54" y="142"/>
                  <a:pt x="54" y="142"/>
                  <a:pt x="54" y="142"/>
                </a:cubicBezTo>
                <a:cubicBezTo>
                  <a:pt x="59" y="145"/>
                  <a:pt x="65" y="148"/>
                  <a:pt x="71" y="14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75" y="173"/>
                  <a:pt x="76" y="174"/>
                  <a:pt x="78" y="174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8" y="174"/>
                  <a:pt x="99" y="173"/>
                  <a:pt x="100" y="171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9" y="148"/>
                  <a:pt x="115" y="145"/>
                  <a:pt x="120" y="142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9" y="156"/>
                  <a:pt x="141" y="156"/>
                  <a:pt x="142" y="155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6" y="141"/>
                  <a:pt x="157" y="139"/>
                  <a:pt x="155" y="137"/>
                </a:cubicBezTo>
                <a:cubicBezTo>
                  <a:pt x="142" y="120"/>
                  <a:pt x="142" y="120"/>
                  <a:pt x="142" y="120"/>
                </a:cubicBezTo>
                <a:cubicBezTo>
                  <a:pt x="146" y="114"/>
                  <a:pt x="148" y="109"/>
                  <a:pt x="149" y="103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3" y="99"/>
                  <a:pt x="174" y="98"/>
                  <a:pt x="174" y="96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6"/>
                  <a:pt x="173" y="74"/>
                  <a:pt x="171" y="74"/>
                </a:cubicBezTo>
                <a:close/>
                <a:moveTo>
                  <a:pt x="87" y="119"/>
                </a:moveTo>
                <a:cubicBezTo>
                  <a:pt x="69" y="119"/>
                  <a:pt x="55" y="105"/>
                  <a:pt x="55" y="87"/>
                </a:cubicBezTo>
                <a:cubicBezTo>
                  <a:pt x="55" y="69"/>
                  <a:pt x="69" y="55"/>
                  <a:pt x="87" y="55"/>
                </a:cubicBezTo>
                <a:cubicBezTo>
                  <a:pt x="105" y="55"/>
                  <a:pt x="119" y="69"/>
                  <a:pt x="119" y="87"/>
                </a:cubicBezTo>
                <a:cubicBezTo>
                  <a:pt x="119" y="105"/>
                  <a:pt x="105" y="119"/>
                  <a:pt x="87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82"/>
          <p:cNvSpPr/>
          <p:nvPr/>
        </p:nvSpPr>
        <p:spPr>
          <a:xfrm>
            <a:off x="6226175" y="2246312"/>
            <a:ext cx="2444750" cy="2360612"/>
          </a:xfrm>
          <a:custGeom>
            <a:avLst/>
            <a:gdLst/>
            <a:ahLst/>
            <a:cxnLst/>
            <a:rect l="l" t="t" r="r" b="b"/>
            <a:pathLst>
              <a:path w="593" h="572" extrusionOk="0">
                <a:moveTo>
                  <a:pt x="496" y="0"/>
                </a:moveTo>
                <a:cubicBezTo>
                  <a:pt x="0" y="286"/>
                  <a:pt x="0" y="286"/>
                  <a:pt x="0" y="286"/>
                </a:cubicBezTo>
                <a:cubicBezTo>
                  <a:pt x="496" y="572"/>
                  <a:pt x="496" y="572"/>
                  <a:pt x="496" y="572"/>
                </a:cubicBezTo>
                <a:cubicBezTo>
                  <a:pt x="593" y="394"/>
                  <a:pt x="592" y="178"/>
                  <a:pt x="496" y="0"/>
                </a:cubicBezTo>
                <a:close/>
              </a:path>
            </a:pathLst>
          </a:custGeom>
          <a:solidFill>
            <a:srgbClr val="DB41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82"/>
          <p:cNvSpPr/>
          <p:nvPr/>
        </p:nvSpPr>
        <p:spPr>
          <a:xfrm>
            <a:off x="6164262" y="3538537"/>
            <a:ext cx="2044700" cy="2359025"/>
          </a:xfrm>
          <a:custGeom>
            <a:avLst/>
            <a:gdLst/>
            <a:ahLst/>
            <a:cxnLst/>
            <a:rect l="l" t="t" r="r" b="b"/>
            <a:pathLst>
              <a:path w="496" h="572" extrusionOk="0">
                <a:moveTo>
                  <a:pt x="496" y="286"/>
                </a:moveTo>
                <a:cubicBezTo>
                  <a:pt x="0" y="0"/>
                  <a:pt x="0" y="0"/>
                  <a:pt x="0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202" y="567"/>
                  <a:pt x="390" y="459"/>
                  <a:pt x="496" y="286"/>
                </a:cubicBezTo>
                <a:close/>
              </a:path>
            </a:pathLst>
          </a:custGeom>
          <a:solidFill>
            <a:srgbClr val="9FB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82"/>
          <p:cNvSpPr/>
          <p:nvPr/>
        </p:nvSpPr>
        <p:spPr>
          <a:xfrm>
            <a:off x="3992562" y="3538537"/>
            <a:ext cx="2043112" cy="2359025"/>
          </a:xfrm>
          <a:custGeom>
            <a:avLst/>
            <a:gdLst/>
            <a:ahLst/>
            <a:cxnLst/>
            <a:rect l="l" t="t" r="r" b="b"/>
            <a:pathLst>
              <a:path w="496" h="572" extrusionOk="0">
                <a:moveTo>
                  <a:pt x="496" y="572"/>
                </a:moveTo>
                <a:cubicBezTo>
                  <a:pt x="496" y="0"/>
                  <a:pt x="496" y="0"/>
                  <a:pt x="496" y="0"/>
                </a:cubicBezTo>
                <a:cubicBezTo>
                  <a:pt x="0" y="286"/>
                  <a:pt x="0" y="286"/>
                  <a:pt x="0" y="286"/>
                </a:cubicBezTo>
                <a:cubicBezTo>
                  <a:pt x="106" y="459"/>
                  <a:pt x="294" y="567"/>
                  <a:pt x="496" y="572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82"/>
          <p:cNvSpPr/>
          <p:nvPr/>
        </p:nvSpPr>
        <p:spPr>
          <a:xfrm>
            <a:off x="3535362" y="2246312"/>
            <a:ext cx="2439987" cy="2360612"/>
          </a:xfrm>
          <a:custGeom>
            <a:avLst/>
            <a:gdLst/>
            <a:ahLst/>
            <a:cxnLst/>
            <a:rect l="l" t="t" r="r" b="b"/>
            <a:pathLst>
              <a:path w="592" h="572" extrusionOk="0">
                <a:moveTo>
                  <a:pt x="96" y="572"/>
                </a:moveTo>
                <a:cubicBezTo>
                  <a:pt x="592" y="286"/>
                  <a:pt x="592" y="286"/>
                  <a:pt x="592" y="286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178"/>
                  <a:pt x="0" y="395"/>
                  <a:pt x="96" y="572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82"/>
          <p:cNvSpPr/>
          <p:nvPr/>
        </p:nvSpPr>
        <p:spPr>
          <a:xfrm>
            <a:off x="3995737" y="955675"/>
            <a:ext cx="2039937" cy="2363787"/>
          </a:xfrm>
          <a:custGeom>
            <a:avLst/>
            <a:gdLst/>
            <a:ahLst/>
            <a:cxnLst/>
            <a:rect l="l" t="t" r="r" b="b"/>
            <a:pathLst>
              <a:path w="495" h="573" extrusionOk="0">
                <a:moveTo>
                  <a:pt x="0" y="287"/>
                </a:moveTo>
                <a:cubicBezTo>
                  <a:pt x="495" y="573"/>
                  <a:pt x="495" y="573"/>
                  <a:pt x="495" y="573"/>
                </a:cubicBezTo>
                <a:cubicBezTo>
                  <a:pt x="495" y="0"/>
                  <a:pt x="495" y="0"/>
                  <a:pt x="495" y="0"/>
                </a:cubicBezTo>
                <a:cubicBezTo>
                  <a:pt x="293" y="6"/>
                  <a:pt x="105" y="114"/>
                  <a:pt x="0" y="287"/>
                </a:cubicBezTo>
                <a:close/>
              </a:path>
            </a:pathLst>
          </a:custGeom>
          <a:solidFill>
            <a:srgbClr val="CCCC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82"/>
          <p:cNvSpPr/>
          <p:nvPr/>
        </p:nvSpPr>
        <p:spPr>
          <a:xfrm>
            <a:off x="6164262" y="955675"/>
            <a:ext cx="2044700" cy="2363787"/>
          </a:xfrm>
          <a:custGeom>
            <a:avLst/>
            <a:gdLst/>
            <a:ahLst/>
            <a:cxnLst/>
            <a:rect l="l" t="t" r="r" b="b"/>
            <a:pathLst>
              <a:path w="496" h="573" extrusionOk="0">
                <a:moveTo>
                  <a:pt x="0" y="0"/>
                </a:moveTo>
                <a:cubicBezTo>
                  <a:pt x="0" y="573"/>
                  <a:pt x="0" y="573"/>
                  <a:pt x="0" y="573"/>
                </a:cubicBezTo>
                <a:cubicBezTo>
                  <a:pt x="496" y="286"/>
                  <a:pt x="496" y="286"/>
                  <a:pt x="496" y="286"/>
                </a:cubicBezTo>
                <a:cubicBezTo>
                  <a:pt x="390" y="114"/>
                  <a:pt x="202" y="6"/>
                  <a:pt x="0" y="0"/>
                </a:cubicBezTo>
                <a:close/>
              </a:path>
            </a:pathLst>
          </a:custGeom>
          <a:solidFill>
            <a:srgbClr val="EDE7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82"/>
          <p:cNvSpPr/>
          <p:nvPr/>
        </p:nvSpPr>
        <p:spPr>
          <a:xfrm>
            <a:off x="4870450" y="4597400"/>
            <a:ext cx="839787" cy="561975"/>
          </a:xfrm>
          <a:custGeom>
            <a:avLst/>
            <a:gdLst/>
            <a:ahLst/>
            <a:cxnLst/>
            <a:rect l="l" t="t" r="r" b="b"/>
            <a:pathLst>
              <a:path w="204" h="136" extrusionOk="0">
                <a:moveTo>
                  <a:pt x="162" y="13"/>
                </a:moveTo>
                <a:cubicBezTo>
                  <a:pt x="181" y="60"/>
                  <a:pt x="181" y="60"/>
                  <a:pt x="181" y="6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45" y="59"/>
                  <a:pt x="106" y="26"/>
                  <a:pt x="103" y="26"/>
                </a:cubicBezTo>
                <a:cubicBezTo>
                  <a:pt x="100" y="26"/>
                  <a:pt x="89" y="30"/>
                  <a:pt x="87" y="31"/>
                </a:cubicBezTo>
                <a:cubicBezTo>
                  <a:pt x="87" y="31"/>
                  <a:pt x="80" y="33"/>
                  <a:pt x="74" y="33"/>
                </a:cubicBezTo>
                <a:cubicBezTo>
                  <a:pt x="71" y="33"/>
                  <a:pt x="69" y="32"/>
                  <a:pt x="67" y="31"/>
                </a:cubicBezTo>
                <a:cubicBezTo>
                  <a:pt x="65" y="30"/>
                  <a:pt x="65" y="29"/>
                  <a:pt x="65" y="28"/>
                </a:cubicBezTo>
                <a:cubicBezTo>
                  <a:pt x="65" y="26"/>
                  <a:pt x="68" y="23"/>
                  <a:pt x="69" y="22"/>
                </a:cubicBezTo>
                <a:cubicBezTo>
                  <a:pt x="79" y="17"/>
                  <a:pt x="106" y="7"/>
                  <a:pt x="109" y="7"/>
                </a:cubicBezTo>
                <a:cubicBezTo>
                  <a:pt x="109" y="6"/>
                  <a:pt x="109" y="6"/>
                  <a:pt x="109" y="6"/>
                </a:cubicBezTo>
                <a:cubicBezTo>
                  <a:pt x="116" y="6"/>
                  <a:pt x="157" y="12"/>
                  <a:pt x="162" y="13"/>
                </a:cubicBezTo>
                <a:close/>
                <a:moveTo>
                  <a:pt x="179" y="0"/>
                </a:moveTo>
                <a:cubicBezTo>
                  <a:pt x="178" y="0"/>
                  <a:pt x="177" y="0"/>
                  <a:pt x="177" y="0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4"/>
                  <a:pt x="167" y="5"/>
                  <a:pt x="166" y="6"/>
                </a:cubicBezTo>
                <a:cubicBezTo>
                  <a:pt x="165" y="7"/>
                  <a:pt x="165" y="9"/>
                  <a:pt x="166" y="10"/>
                </a:cubicBezTo>
                <a:cubicBezTo>
                  <a:pt x="186" y="59"/>
                  <a:pt x="186" y="59"/>
                  <a:pt x="186" y="59"/>
                </a:cubicBezTo>
                <a:cubicBezTo>
                  <a:pt x="187" y="62"/>
                  <a:pt x="190" y="63"/>
                  <a:pt x="192" y="62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201" y="59"/>
                  <a:pt x="203" y="58"/>
                  <a:pt x="203" y="56"/>
                </a:cubicBezTo>
                <a:cubicBezTo>
                  <a:pt x="204" y="55"/>
                  <a:pt x="204" y="54"/>
                  <a:pt x="203" y="52"/>
                </a:cubicBezTo>
                <a:cubicBezTo>
                  <a:pt x="184" y="3"/>
                  <a:pt x="184" y="3"/>
                  <a:pt x="184" y="3"/>
                </a:cubicBezTo>
                <a:cubicBezTo>
                  <a:pt x="183" y="1"/>
                  <a:pt x="181" y="0"/>
                  <a:pt x="179" y="0"/>
                </a:cubicBezTo>
                <a:close/>
                <a:moveTo>
                  <a:pt x="0" y="68"/>
                </a:moveTo>
                <a:cubicBezTo>
                  <a:pt x="0" y="69"/>
                  <a:pt x="0" y="70"/>
                  <a:pt x="1" y="71"/>
                </a:cubicBezTo>
                <a:cubicBezTo>
                  <a:pt x="2" y="72"/>
                  <a:pt x="3" y="73"/>
                  <a:pt x="5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9" y="72"/>
                  <a:pt x="19" y="69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1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7" y="7"/>
                  <a:pt x="4" y="9"/>
                  <a:pt x="4" y="12"/>
                </a:cubicBezTo>
                <a:lnTo>
                  <a:pt x="0" y="68"/>
                </a:lnTo>
                <a:close/>
                <a:moveTo>
                  <a:pt x="84" y="117"/>
                </a:moveTo>
                <a:cubicBezTo>
                  <a:pt x="83" y="115"/>
                  <a:pt x="82" y="114"/>
                  <a:pt x="80" y="112"/>
                </a:cubicBezTo>
                <a:cubicBezTo>
                  <a:pt x="77" y="109"/>
                  <a:pt x="73" y="110"/>
                  <a:pt x="70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62" y="123"/>
                  <a:pt x="62" y="123"/>
                  <a:pt x="62" y="123"/>
                </a:cubicBezTo>
                <a:cubicBezTo>
                  <a:pt x="58" y="128"/>
                  <a:pt x="62" y="133"/>
                  <a:pt x="64" y="134"/>
                </a:cubicBezTo>
                <a:cubicBezTo>
                  <a:pt x="65" y="135"/>
                  <a:pt x="67" y="136"/>
                  <a:pt x="68" y="136"/>
                </a:cubicBezTo>
                <a:cubicBezTo>
                  <a:pt x="70" y="136"/>
                  <a:pt x="72" y="135"/>
                  <a:pt x="74" y="132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3" y="121"/>
                  <a:pt x="84" y="119"/>
                  <a:pt x="84" y="117"/>
                </a:cubicBezTo>
                <a:close/>
                <a:moveTo>
                  <a:pt x="44" y="114"/>
                </a:moveTo>
                <a:cubicBezTo>
                  <a:pt x="41" y="117"/>
                  <a:pt x="42" y="120"/>
                  <a:pt x="46" y="124"/>
                </a:cubicBezTo>
                <a:cubicBezTo>
                  <a:pt x="50" y="127"/>
                  <a:pt x="53" y="126"/>
                  <a:pt x="57" y="122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71" y="105"/>
                  <a:pt x="66" y="101"/>
                  <a:pt x="65" y="100"/>
                </a:cubicBezTo>
                <a:cubicBezTo>
                  <a:pt x="61" y="97"/>
                  <a:pt x="58" y="97"/>
                  <a:pt x="55" y="101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9" y="108"/>
                </a:cubicBezTo>
                <a:lnTo>
                  <a:pt x="44" y="114"/>
                </a:lnTo>
                <a:close/>
                <a:moveTo>
                  <a:pt x="30" y="100"/>
                </a:moveTo>
                <a:cubicBezTo>
                  <a:pt x="28" y="102"/>
                  <a:pt x="28" y="104"/>
                  <a:pt x="28" y="106"/>
                </a:cubicBezTo>
                <a:cubicBezTo>
                  <a:pt x="28" y="108"/>
                  <a:pt x="29" y="109"/>
                  <a:pt x="31" y="111"/>
                </a:cubicBezTo>
                <a:cubicBezTo>
                  <a:pt x="35" y="114"/>
                  <a:pt x="38" y="113"/>
                  <a:pt x="41" y="109"/>
                </a:cubicBezTo>
                <a:cubicBezTo>
                  <a:pt x="52" y="97"/>
                  <a:pt x="52" y="97"/>
                  <a:pt x="52" y="97"/>
                </a:cubicBezTo>
                <a:cubicBezTo>
                  <a:pt x="54" y="95"/>
                  <a:pt x="54" y="93"/>
                  <a:pt x="54" y="91"/>
                </a:cubicBezTo>
                <a:cubicBezTo>
                  <a:pt x="54" y="89"/>
                  <a:pt x="53" y="87"/>
                  <a:pt x="51" y="86"/>
                </a:cubicBezTo>
                <a:cubicBezTo>
                  <a:pt x="47" y="83"/>
                  <a:pt x="44" y="83"/>
                  <a:pt x="41" y="87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4"/>
                  <a:pt x="35" y="94"/>
                  <a:pt x="35" y="94"/>
                </a:cubicBezTo>
                <a:lnTo>
                  <a:pt x="30" y="100"/>
                </a:lnTo>
                <a:close/>
                <a:moveTo>
                  <a:pt x="28" y="95"/>
                </a:moveTo>
                <a:cubicBezTo>
                  <a:pt x="38" y="83"/>
                  <a:pt x="38" y="83"/>
                  <a:pt x="38" y="83"/>
                </a:cubicBezTo>
                <a:cubicBezTo>
                  <a:pt x="43" y="77"/>
                  <a:pt x="38" y="73"/>
                  <a:pt x="37" y="72"/>
                </a:cubicBezTo>
                <a:cubicBezTo>
                  <a:pt x="33" y="69"/>
                  <a:pt x="30" y="69"/>
                  <a:pt x="26" y="73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6"/>
                  <a:pt x="15" y="88"/>
                  <a:pt x="15" y="90"/>
                </a:cubicBezTo>
                <a:cubicBezTo>
                  <a:pt x="15" y="92"/>
                  <a:pt x="17" y="93"/>
                  <a:pt x="18" y="94"/>
                </a:cubicBezTo>
                <a:cubicBezTo>
                  <a:pt x="19" y="95"/>
                  <a:pt x="21" y="97"/>
                  <a:pt x="24" y="97"/>
                </a:cubicBezTo>
                <a:cubicBezTo>
                  <a:pt x="25" y="97"/>
                  <a:pt x="26" y="96"/>
                  <a:pt x="28" y="95"/>
                </a:cubicBezTo>
                <a:close/>
                <a:moveTo>
                  <a:pt x="154" y="84"/>
                </a:moveTo>
                <a:cubicBezTo>
                  <a:pt x="156" y="82"/>
                  <a:pt x="158" y="77"/>
                  <a:pt x="153" y="73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30" y="53"/>
                  <a:pt x="108" y="34"/>
                  <a:pt x="103" y="31"/>
                </a:cubicBezTo>
                <a:cubicBezTo>
                  <a:pt x="100" y="32"/>
                  <a:pt x="94" y="34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6"/>
                  <a:pt x="81" y="38"/>
                  <a:pt x="74" y="38"/>
                </a:cubicBezTo>
                <a:cubicBezTo>
                  <a:pt x="70" y="38"/>
                  <a:pt x="67" y="37"/>
                  <a:pt x="64" y="36"/>
                </a:cubicBezTo>
                <a:cubicBezTo>
                  <a:pt x="60" y="33"/>
                  <a:pt x="60" y="30"/>
                  <a:pt x="60" y="28"/>
                </a:cubicBezTo>
                <a:cubicBezTo>
                  <a:pt x="60" y="23"/>
                  <a:pt x="64" y="20"/>
                  <a:pt x="66" y="18"/>
                </a:cubicBezTo>
                <a:cubicBezTo>
                  <a:pt x="28" y="13"/>
                  <a:pt x="28" y="13"/>
                  <a:pt x="28" y="13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6"/>
                  <a:pt x="30" y="65"/>
                  <a:pt x="32" y="65"/>
                </a:cubicBezTo>
                <a:cubicBezTo>
                  <a:pt x="35" y="65"/>
                  <a:pt x="37" y="66"/>
                  <a:pt x="40" y="68"/>
                </a:cubicBezTo>
                <a:cubicBezTo>
                  <a:pt x="44" y="71"/>
                  <a:pt x="45" y="75"/>
                  <a:pt x="45" y="79"/>
                </a:cubicBezTo>
                <a:cubicBezTo>
                  <a:pt x="48" y="79"/>
                  <a:pt x="51" y="80"/>
                  <a:pt x="54" y="82"/>
                </a:cubicBezTo>
                <a:cubicBezTo>
                  <a:pt x="58" y="85"/>
                  <a:pt x="59" y="89"/>
                  <a:pt x="59" y="93"/>
                </a:cubicBezTo>
                <a:cubicBezTo>
                  <a:pt x="62" y="93"/>
                  <a:pt x="65" y="94"/>
                  <a:pt x="68" y="96"/>
                </a:cubicBezTo>
                <a:cubicBezTo>
                  <a:pt x="71" y="99"/>
                  <a:pt x="73" y="102"/>
                  <a:pt x="73" y="106"/>
                </a:cubicBezTo>
                <a:cubicBezTo>
                  <a:pt x="76" y="105"/>
                  <a:pt x="80" y="106"/>
                  <a:pt x="83" y="108"/>
                </a:cubicBezTo>
                <a:cubicBezTo>
                  <a:pt x="88" y="112"/>
                  <a:pt x="89" y="117"/>
                  <a:pt x="88" y="122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5"/>
                  <a:pt x="92" y="125"/>
                  <a:pt x="92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3" y="126"/>
                  <a:pt x="95" y="127"/>
                  <a:pt x="96" y="127"/>
                </a:cubicBezTo>
                <a:cubicBezTo>
                  <a:pt x="98" y="127"/>
                  <a:pt x="100" y="125"/>
                  <a:pt x="101" y="124"/>
                </a:cubicBezTo>
                <a:cubicBezTo>
                  <a:pt x="104" y="121"/>
                  <a:pt x="105" y="119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4" y="101"/>
                  <a:pt x="84" y="100"/>
                  <a:pt x="84" y="99"/>
                </a:cubicBezTo>
                <a:cubicBezTo>
                  <a:pt x="84" y="98"/>
                  <a:pt x="84" y="98"/>
                  <a:pt x="84" y="97"/>
                </a:cubicBezTo>
                <a:cubicBezTo>
                  <a:pt x="85" y="96"/>
                  <a:pt x="87" y="96"/>
                  <a:pt x="88" y="97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2" y="117"/>
                  <a:pt x="113" y="117"/>
                  <a:pt x="115" y="117"/>
                </a:cubicBezTo>
                <a:cubicBezTo>
                  <a:pt x="117" y="117"/>
                  <a:pt x="119" y="116"/>
                  <a:pt x="121" y="114"/>
                </a:cubicBezTo>
                <a:cubicBezTo>
                  <a:pt x="122" y="112"/>
                  <a:pt x="123" y="110"/>
                  <a:pt x="123" y="108"/>
                </a:cubicBezTo>
                <a:cubicBezTo>
                  <a:pt x="122" y="106"/>
                  <a:pt x="121" y="104"/>
                  <a:pt x="119" y="103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3" y="87"/>
                  <a:pt x="104" y="87"/>
                </a:cubicBezTo>
                <a:cubicBezTo>
                  <a:pt x="105" y="85"/>
                  <a:pt x="106" y="85"/>
                  <a:pt x="108" y="86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30" y="104"/>
                  <a:pt x="131" y="105"/>
                  <a:pt x="133" y="105"/>
                </a:cubicBezTo>
                <a:cubicBezTo>
                  <a:pt x="135" y="105"/>
                  <a:pt x="138" y="103"/>
                  <a:pt x="140" y="101"/>
                </a:cubicBezTo>
                <a:cubicBezTo>
                  <a:pt x="141" y="99"/>
                  <a:pt x="142" y="97"/>
                  <a:pt x="142" y="95"/>
                </a:cubicBezTo>
                <a:cubicBezTo>
                  <a:pt x="142" y="94"/>
                  <a:pt x="141" y="92"/>
                  <a:pt x="139" y="90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1" y="75"/>
                  <a:pt x="120" y="74"/>
                  <a:pt x="121" y="73"/>
                </a:cubicBezTo>
                <a:cubicBezTo>
                  <a:pt x="122" y="71"/>
                  <a:pt x="124" y="71"/>
                  <a:pt x="125" y="72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6" y="89"/>
                  <a:pt x="151" y="88"/>
                  <a:pt x="154" y="84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82"/>
          <p:cNvSpPr/>
          <p:nvPr/>
        </p:nvSpPr>
        <p:spPr>
          <a:xfrm>
            <a:off x="4090987" y="3014662"/>
            <a:ext cx="750887" cy="627062"/>
          </a:xfrm>
          <a:custGeom>
            <a:avLst/>
            <a:gdLst/>
            <a:ahLst/>
            <a:cxnLst/>
            <a:rect l="l" t="t" r="r" b="b"/>
            <a:pathLst>
              <a:path w="182" h="152" extrusionOk="0">
                <a:moveTo>
                  <a:pt x="25" y="124"/>
                </a:moveTo>
                <a:cubicBezTo>
                  <a:pt x="25" y="83"/>
                  <a:pt x="25" y="83"/>
                  <a:pt x="25" y="83"/>
                </a:cubicBezTo>
                <a:cubicBezTo>
                  <a:pt x="25" y="80"/>
                  <a:pt x="27" y="77"/>
                  <a:pt x="31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77"/>
                  <a:pt x="47" y="80"/>
                  <a:pt x="47" y="83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27"/>
                  <a:pt x="44" y="130"/>
                  <a:pt x="41" y="130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27" y="130"/>
                  <a:pt x="25" y="127"/>
                  <a:pt x="25" y="124"/>
                </a:cubicBezTo>
                <a:close/>
                <a:moveTo>
                  <a:pt x="67" y="62"/>
                </a:moveTo>
                <a:cubicBezTo>
                  <a:pt x="64" y="62"/>
                  <a:pt x="61" y="65"/>
                  <a:pt x="61" y="68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1" y="127"/>
                  <a:pt x="64" y="130"/>
                  <a:pt x="67" y="130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80" y="130"/>
                  <a:pt x="83" y="127"/>
                  <a:pt x="83" y="124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5"/>
                  <a:pt x="80" y="62"/>
                  <a:pt x="77" y="62"/>
                </a:cubicBezTo>
                <a:lnTo>
                  <a:pt x="67" y="62"/>
                </a:lnTo>
                <a:close/>
                <a:moveTo>
                  <a:pt x="103" y="50"/>
                </a:moveTo>
                <a:cubicBezTo>
                  <a:pt x="100" y="50"/>
                  <a:pt x="97" y="53"/>
                  <a:pt x="97" y="56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7"/>
                  <a:pt x="100" y="130"/>
                  <a:pt x="10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0"/>
                  <a:pt x="119" y="127"/>
                  <a:pt x="119" y="12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3"/>
                  <a:pt x="117" y="50"/>
                  <a:pt x="113" y="50"/>
                </a:cubicBezTo>
                <a:lnTo>
                  <a:pt x="103" y="50"/>
                </a:lnTo>
                <a:close/>
                <a:moveTo>
                  <a:pt x="140" y="37"/>
                </a:moveTo>
                <a:cubicBezTo>
                  <a:pt x="137" y="37"/>
                  <a:pt x="134" y="40"/>
                  <a:pt x="134" y="43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7"/>
                  <a:pt x="137" y="130"/>
                  <a:pt x="140" y="130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3" y="130"/>
                  <a:pt x="156" y="127"/>
                  <a:pt x="156" y="124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40"/>
                  <a:pt x="153" y="37"/>
                  <a:pt x="150" y="37"/>
                </a:cubicBezTo>
                <a:lnTo>
                  <a:pt x="140" y="37"/>
                </a:lnTo>
                <a:close/>
                <a:moveTo>
                  <a:pt x="27" y="61"/>
                </a:moveTo>
                <a:cubicBezTo>
                  <a:pt x="66" y="54"/>
                  <a:pt x="103" y="40"/>
                  <a:pt x="136" y="20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50" y="8"/>
                  <a:pt x="150" y="8"/>
                  <a:pt x="150" y="8"/>
                </a:cubicBezTo>
                <a:cubicBezTo>
                  <a:pt x="129" y="7"/>
                  <a:pt x="129" y="7"/>
                  <a:pt x="129" y="7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00" y="32"/>
                  <a:pt x="64" y="46"/>
                  <a:pt x="26" y="53"/>
                </a:cubicBezTo>
                <a:lnTo>
                  <a:pt x="27" y="61"/>
                </a:lnTo>
                <a:close/>
                <a:moveTo>
                  <a:pt x="182" y="142"/>
                </a:moveTo>
                <a:cubicBezTo>
                  <a:pt x="164" y="131"/>
                  <a:pt x="164" y="131"/>
                  <a:pt x="164" y="131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5" y="138"/>
                  <a:pt x="15" y="138"/>
                  <a:pt x="15" y="138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8"/>
                  <a:pt x="7" y="138"/>
                  <a:pt x="7" y="138"/>
                </a:cubicBezTo>
                <a:cubicBezTo>
                  <a:pt x="7" y="142"/>
                  <a:pt x="7" y="142"/>
                  <a:pt x="7" y="142"/>
                </a:cubicBezTo>
                <a:cubicBezTo>
                  <a:pt x="7" y="146"/>
                  <a:pt x="7" y="146"/>
                  <a:pt x="7" y="146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4" y="152"/>
                  <a:pt x="164" y="152"/>
                  <a:pt x="164" y="152"/>
                </a:cubicBezTo>
                <a:lnTo>
                  <a:pt x="18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82"/>
          <p:cNvSpPr/>
          <p:nvPr/>
        </p:nvSpPr>
        <p:spPr>
          <a:xfrm>
            <a:off x="6469062" y="1603375"/>
            <a:ext cx="1047750" cy="544512"/>
          </a:xfrm>
          <a:custGeom>
            <a:avLst/>
            <a:gdLst/>
            <a:ahLst/>
            <a:cxnLst/>
            <a:rect l="l" t="t" r="r" b="b"/>
            <a:pathLst>
              <a:path w="254" h="132" extrusionOk="0">
                <a:moveTo>
                  <a:pt x="183" y="124"/>
                </a:moveTo>
                <a:cubicBezTo>
                  <a:pt x="180" y="126"/>
                  <a:pt x="176" y="127"/>
                  <a:pt x="172" y="128"/>
                </a:cubicBezTo>
                <a:cubicBezTo>
                  <a:pt x="159" y="131"/>
                  <a:pt x="146" y="132"/>
                  <a:pt x="130" y="132"/>
                </a:cubicBezTo>
                <a:cubicBezTo>
                  <a:pt x="114" y="132"/>
                  <a:pt x="101" y="131"/>
                  <a:pt x="89" y="128"/>
                </a:cubicBezTo>
                <a:cubicBezTo>
                  <a:pt x="85" y="127"/>
                  <a:pt x="81" y="126"/>
                  <a:pt x="77" y="124"/>
                </a:cubicBezTo>
                <a:cubicBezTo>
                  <a:pt x="66" y="119"/>
                  <a:pt x="66" y="110"/>
                  <a:pt x="72" y="104"/>
                </a:cubicBezTo>
                <a:cubicBezTo>
                  <a:pt x="79" y="97"/>
                  <a:pt x="87" y="93"/>
                  <a:pt x="96" y="89"/>
                </a:cubicBezTo>
                <a:cubicBezTo>
                  <a:pt x="100" y="87"/>
                  <a:pt x="104" y="85"/>
                  <a:pt x="108" y="84"/>
                </a:cubicBezTo>
                <a:cubicBezTo>
                  <a:pt x="115" y="81"/>
                  <a:pt x="117" y="74"/>
                  <a:pt x="112" y="68"/>
                </a:cubicBezTo>
                <a:cubicBezTo>
                  <a:pt x="100" y="57"/>
                  <a:pt x="96" y="44"/>
                  <a:pt x="97" y="29"/>
                </a:cubicBezTo>
                <a:cubicBezTo>
                  <a:pt x="97" y="13"/>
                  <a:pt x="107" y="5"/>
                  <a:pt x="121" y="1"/>
                </a:cubicBezTo>
                <a:cubicBezTo>
                  <a:pt x="124" y="0"/>
                  <a:pt x="127" y="0"/>
                  <a:pt x="130" y="0"/>
                </a:cubicBezTo>
                <a:cubicBezTo>
                  <a:pt x="133" y="0"/>
                  <a:pt x="136" y="0"/>
                  <a:pt x="139" y="1"/>
                </a:cubicBezTo>
                <a:cubicBezTo>
                  <a:pt x="154" y="5"/>
                  <a:pt x="163" y="13"/>
                  <a:pt x="164" y="29"/>
                </a:cubicBezTo>
                <a:cubicBezTo>
                  <a:pt x="164" y="44"/>
                  <a:pt x="160" y="57"/>
                  <a:pt x="149" y="68"/>
                </a:cubicBezTo>
                <a:cubicBezTo>
                  <a:pt x="144" y="74"/>
                  <a:pt x="146" y="81"/>
                  <a:pt x="153" y="84"/>
                </a:cubicBezTo>
                <a:cubicBezTo>
                  <a:pt x="157" y="85"/>
                  <a:pt x="161" y="87"/>
                  <a:pt x="165" y="89"/>
                </a:cubicBezTo>
                <a:cubicBezTo>
                  <a:pt x="173" y="93"/>
                  <a:pt x="182" y="97"/>
                  <a:pt x="188" y="104"/>
                </a:cubicBezTo>
                <a:cubicBezTo>
                  <a:pt x="193" y="108"/>
                  <a:pt x="194" y="119"/>
                  <a:pt x="183" y="124"/>
                </a:cubicBezTo>
                <a:close/>
                <a:moveTo>
                  <a:pt x="250" y="113"/>
                </a:moveTo>
                <a:cubicBezTo>
                  <a:pt x="245" y="108"/>
                  <a:pt x="240" y="105"/>
                  <a:pt x="234" y="102"/>
                </a:cubicBezTo>
                <a:cubicBezTo>
                  <a:pt x="231" y="101"/>
                  <a:pt x="228" y="100"/>
                  <a:pt x="225" y="99"/>
                </a:cubicBezTo>
                <a:cubicBezTo>
                  <a:pt x="220" y="97"/>
                  <a:pt x="219" y="91"/>
                  <a:pt x="223" y="88"/>
                </a:cubicBezTo>
                <a:cubicBezTo>
                  <a:pt x="230" y="80"/>
                  <a:pt x="233" y="71"/>
                  <a:pt x="233" y="60"/>
                </a:cubicBezTo>
                <a:cubicBezTo>
                  <a:pt x="232" y="49"/>
                  <a:pt x="226" y="43"/>
                  <a:pt x="216" y="41"/>
                </a:cubicBezTo>
                <a:cubicBezTo>
                  <a:pt x="214" y="40"/>
                  <a:pt x="212" y="40"/>
                  <a:pt x="210" y="40"/>
                </a:cubicBezTo>
                <a:cubicBezTo>
                  <a:pt x="208" y="40"/>
                  <a:pt x="205" y="40"/>
                  <a:pt x="203" y="41"/>
                </a:cubicBezTo>
                <a:cubicBezTo>
                  <a:pt x="193" y="43"/>
                  <a:pt x="187" y="49"/>
                  <a:pt x="186" y="60"/>
                </a:cubicBezTo>
                <a:cubicBezTo>
                  <a:pt x="186" y="71"/>
                  <a:pt x="189" y="80"/>
                  <a:pt x="197" y="88"/>
                </a:cubicBezTo>
                <a:cubicBezTo>
                  <a:pt x="200" y="91"/>
                  <a:pt x="199" y="97"/>
                  <a:pt x="194" y="99"/>
                </a:cubicBezTo>
                <a:cubicBezTo>
                  <a:pt x="194" y="99"/>
                  <a:pt x="193" y="99"/>
                  <a:pt x="193" y="99"/>
                </a:cubicBezTo>
                <a:cubicBezTo>
                  <a:pt x="194" y="100"/>
                  <a:pt x="195" y="100"/>
                  <a:pt x="195" y="101"/>
                </a:cubicBezTo>
                <a:cubicBezTo>
                  <a:pt x="199" y="105"/>
                  <a:pt x="201" y="110"/>
                  <a:pt x="200" y="116"/>
                </a:cubicBezTo>
                <a:cubicBezTo>
                  <a:pt x="199" y="121"/>
                  <a:pt x="195" y="126"/>
                  <a:pt x="189" y="128"/>
                </a:cubicBezTo>
                <a:cubicBezTo>
                  <a:pt x="188" y="129"/>
                  <a:pt x="186" y="130"/>
                  <a:pt x="185" y="130"/>
                </a:cubicBezTo>
                <a:cubicBezTo>
                  <a:pt x="192" y="132"/>
                  <a:pt x="200" y="132"/>
                  <a:pt x="210" y="132"/>
                </a:cubicBezTo>
                <a:cubicBezTo>
                  <a:pt x="221" y="132"/>
                  <a:pt x="230" y="132"/>
                  <a:pt x="239" y="129"/>
                </a:cubicBezTo>
                <a:cubicBezTo>
                  <a:pt x="241" y="129"/>
                  <a:pt x="244" y="128"/>
                  <a:pt x="247" y="127"/>
                </a:cubicBezTo>
                <a:cubicBezTo>
                  <a:pt x="254" y="123"/>
                  <a:pt x="253" y="116"/>
                  <a:pt x="250" y="113"/>
                </a:cubicBezTo>
                <a:close/>
                <a:moveTo>
                  <a:pt x="60" y="115"/>
                </a:moveTo>
                <a:cubicBezTo>
                  <a:pt x="59" y="110"/>
                  <a:pt x="61" y="105"/>
                  <a:pt x="65" y="101"/>
                </a:cubicBezTo>
                <a:cubicBezTo>
                  <a:pt x="67" y="99"/>
                  <a:pt x="68" y="98"/>
                  <a:pt x="70" y="96"/>
                </a:cubicBezTo>
                <a:cubicBezTo>
                  <a:pt x="69" y="96"/>
                  <a:pt x="68" y="95"/>
                  <a:pt x="67" y="95"/>
                </a:cubicBezTo>
                <a:cubicBezTo>
                  <a:pt x="61" y="93"/>
                  <a:pt x="60" y="87"/>
                  <a:pt x="64" y="83"/>
                </a:cubicBezTo>
                <a:cubicBezTo>
                  <a:pt x="73" y="74"/>
                  <a:pt x="76" y="64"/>
                  <a:pt x="75" y="52"/>
                </a:cubicBezTo>
                <a:cubicBezTo>
                  <a:pt x="75" y="40"/>
                  <a:pt x="68" y="34"/>
                  <a:pt x="57" y="31"/>
                </a:cubicBezTo>
                <a:cubicBezTo>
                  <a:pt x="54" y="31"/>
                  <a:pt x="52" y="30"/>
                  <a:pt x="50" y="30"/>
                </a:cubicBezTo>
                <a:cubicBezTo>
                  <a:pt x="47" y="30"/>
                  <a:pt x="45" y="31"/>
                  <a:pt x="42" y="31"/>
                </a:cubicBezTo>
                <a:cubicBezTo>
                  <a:pt x="31" y="34"/>
                  <a:pt x="24" y="40"/>
                  <a:pt x="24" y="52"/>
                </a:cubicBezTo>
                <a:cubicBezTo>
                  <a:pt x="23" y="64"/>
                  <a:pt x="27" y="74"/>
                  <a:pt x="35" y="83"/>
                </a:cubicBezTo>
                <a:cubicBezTo>
                  <a:pt x="39" y="87"/>
                  <a:pt x="38" y="93"/>
                  <a:pt x="32" y="95"/>
                </a:cubicBezTo>
                <a:cubicBezTo>
                  <a:pt x="29" y="96"/>
                  <a:pt x="26" y="97"/>
                  <a:pt x="23" y="99"/>
                </a:cubicBezTo>
                <a:cubicBezTo>
                  <a:pt x="16" y="102"/>
                  <a:pt x="10" y="105"/>
                  <a:pt x="5" y="111"/>
                </a:cubicBezTo>
                <a:cubicBezTo>
                  <a:pt x="0" y="115"/>
                  <a:pt x="0" y="122"/>
                  <a:pt x="9" y="126"/>
                </a:cubicBezTo>
                <a:cubicBezTo>
                  <a:pt x="11" y="127"/>
                  <a:pt x="14" y="128"/>
                  <a:pt x="17" y="129"/>
                </a:cubicBezTo>
                <a:cubicBezTo>
                  <a:pt x="27" y="131"/>
                  <a:pt x="37" y="132"/>
                  <a:pt x="50" y="132"/>
                </a:cubicBezTo>
                <a:cubicBezTo>
                  <a:pt x="59" y="132"/>
                  <a:pt x="68" y="132"/>
                  <a:pt x="76" y="130"/>
                </a:cubicBezTo>
                <a:cubicBezTo>
                  <a:pt x="74" y="130"/>
                  <a:pt x="73" y="129"/>
                  <a:pt x="71" y="128"/>
                </a:cubicBezTo>
                <a:cubicBezTo>
                  <a:pt x="65" y="125"/>
                  <a:pt x="61" y="121"/>
                  <a:pt x="60" y="115"/>
                </a:cubicBezTo>
                <a:close/>
              </a:path>
            </a:pathLst>
          </a:custGeom>
          <a:solidFill>
            <a:srgbClr val="3333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82"/>
          <p:cNvSpPr/>
          <p:nvPr/>
        </p:nvSpPr>
        <p:spPr>
          <a:xfrm>
            <a:off x="6588125" y="4560887"/>
            <a:ext cx="673100" cy="671512"/>
          </a:xfrm>
          <a:custGeom>
            <a:avLst/>
            <a:gdLst/>
            <a:ahLst/>
            <a:cxnLst/>
            <a:rect l="l" t="t" r="r" b="b"/>
            <a:pathLst>
              <a:path w="163" h="163" extrusionOk="0">
                <a:moveTo>
                  <a:pt x="77" y="86"/>
                </a:moveTo>
                <a:cubicBezTo>
                  <a:pt x="154" y="86"/>
                  <a:pt x="154" y="86"/>
                  <a:pt x="154" y="86"/>
                </a:cubicBezTo>
                <a:cubicBezTo>
                  <a:pt x="154" y="129"/>
                  <a:pt x="120" y="163"/>
                  <a:pt x="77" y="163"/>
                </a:cubicBezTo>
                <a:cubicBezTo>
                  <a:pt x="35" y="163"/>
                  <a:pt x="0" y="129"/>
                  <a:pt x="0" y="86"/>
                </a:cubicBezTo>
                <a:cubicBezTo>
                  <a:pt x="0" y="44"/>
                  <a:pt x="35" y="9"/>
                  <a:pt x="77" y="9"/>
                </a:cubicBezTo>
                <a:lnTo>
                  <a:pt x="77" y="86"/>
                </a:lnTo>
                <a:close/>
                <a:moveTo>
                  <a:pt x="86" y="0"/>
                </a:moveTo>
                <a:cubicBezTo>
                  <a:pt x="86" y="77"/>
                  <a:pt x="86" y="77"/>
                  <a:pt x="86" y="77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63" y="34"/>
                  <a:pt x="129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82"/>
          <p:cNvSpPr/>
          <p:nvPr/>
        </p:nvSpPr>
        <p:spPr>
          <a:xfrm>
            <a:off x="7569200" y="3025775"/>
            <a:ext cx="508000" cy="750887"/>
          </a:xfrm>
          <a:custGeom>
            <a:avLst/>
            <a:gdLst/>
            <a:ahLst/>
            <a:cxnLst/>
            <a:rect l="l" t="t" r="r" b="b"/>
            <a:pathLst>
              <a:path w="123" h="182" extrusionOk="0">
                <a:moveTo>
                  <a:pt x="123" y="122"/>
                </a:moveTo>
                <a:cubicBezTo>
                  <a:pt x="123" y="104"/>
                  <a:pt x="108" y="90"/>
                  <a:pt x="80" y="83"/>
                </a:cubicBezTo>
                <a:cubicBezTo>
                  <a:pt x="77" y="82"/>
                  <a:pt x="60" y="78"/>
                  <a:pt x="57" y="77"/>
                </a:cubicBezTo>
                <a:cubicBezTo>
                  <a:pt x="35" y="72"/>
                  <a:pt x="25" y="68"/>
                  <a:pt x="25" y="58"/>
                </a:cubicBezTo>
                <a:cubicBezTo>
                  <a:pt x="25" y="50"/>
                  <a:pt x="34" y="41"/>
                  <a:pt x="60" y="41"/>
                </a:cubicBezTo>
                <a:cubicBezTo>
                  <a:pt x="78" y="41"/>
                  <a:pt x="95" y="54"/>
                  <a:pt x="95" y="54"/>
                </a:cubicBezTo>
                <a:cubicBezTo>
                  <a:pt x="98" y="56"/>
                  <a:pt x="100" y="57"/>
                  <a:pt x="101" y="57"/>
                </a:cubicBezTo>
                <a:cubicBezTo>
                  <a:pt x="103" y="57"/>
                  <a:pt x="104" y="56"/>
                  <a:pt x="107" y="53"/>
                </a:cubicBezTo>
                <a:cubicBezTo>
                  <a:pt x="110" y="51"/>
                  <a:pt x="113" y="47"/>
                  <a:pt x="113" y="44"/>
                </a:cubicBezTo>
                <a:cubicBezTo>
                  <a:pt x="113" y="38"/>
                  <a:pt x="97" y="27"/>
                  <a:pt x="74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69" y="0"/>
                  <a:pt x="6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1" y="2"/>
                  <a:pt x="51" y="4"/>
                </a:cubicBezTo>
                <a:cubicBezTo>
                  <a:pt x="51" y="21"/>
                  <a:pt x="51" y="21"/>
                  <a:pt x="51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19" y="24"/>
                  <a:pt x="0" y="39"/>
                  <a:pt x="0" y="59"/>
                </a:cubicBezTo>
                <a:cubicBezTo>
                  <a:pt x="0" y="82"/>
                  <a:pt x="23" y="91"/>
                  <a:pt x="47" y="97"/>
                </a:cubicBezTo>
                <a:cubicBezTo>
                  <a:pt x="50" y="97"/>
                  <a:pt x="70" y="103"/>
                  <a:pt x="73" y="103"/>
                </a:cubicBezTo>
                <a:cubicBezTo>
                  <a:pt x="95" y="109"/>
                  <a:pt x="99" y="118"/>
                  <a:pt x="99" y="123"/>
                </a:cubicBezTo>
                <a:cubicBezTo>
                  <a:pt x="99" y="128"/>
                  <a:pt x="95" y="141"/>
                  <a:pt x="63" y="141"/>
                </a:cubicBezTo>
                <a:cubicBezTo>
                  <a:pt x="46" y="141"/>
                  <a:pt x="23" y="128"/>
                  <a:pt x="22" y="127"/>
                </a:cubicBezTo>
                <a:cubicBezTo>
                  <a:pt x="17" y="124"/>
                  <a:pt x="13" y="125"/>
                  <a:pt x="9" y="130"/>
                </a:cubicBezTo>
                <a:cubicBezTo>
                  <a:pt x="9" y="130"/>
                  <a:pt x="5" y="134"/>
                  <a:pt x="5" y="138"/>
                </a:cubicBezTo>
                <a:cubicBezTo>
                  <a:pt x="5" y="144"/>
                  <a:pt x="26" y="156"/>
                  <a:pt x="49" y="161"/>
                </a:cubicBezTo>
                <a:cubicBezTo>
                  <a:pt x="51" y="161"/>
                  <a:pt x="51" y="161"/>
                  <a:pt x="51" y="161"/>
                </a:cubicBezTo>
                <a:cubicBezTo>
                  <a:pt x="51" y="179"/>
                  <a:pt x="51" y="179"/>
                  <a:pt x="51" y="179"/>
                </a:cubicBezTo>
                <a:cubicBezTo>
                  <a:pt x="51" y="181"/>
                  <a:pt x="54" y="182"/>
                  <a:pt x="57" y="182"/>
                </a:cubicBezTo>
                <a:cubicBezTo>
                  <a:pt x="67" y="182"/>
                  <a:pt x="67" y="182"/>
                  <a:pt x="67" y="182"/>
                </a:cubicBezTo>
                <a:cubicBezTo>
                  <a:pt x="69" y="182"/>
                  <a:pt x="72" y="181"/>
                  <a:pt x="72" y="179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110" y="158"/>
                  <a:pt x="123" y="139"/>
                  <a:pt x="123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82"/>
          <p:cNvSpPr/>
          <p:nvPr/>
        </p:nvSpPr>
        <p:spPr>
          <a:xfrm>
            <a:off x="4956175" y="1595437"/>
            <a:ext cx="671512" cy="800100"/>
          </a:xfrm>
          <a:custGeom>
            <a:avLst/>
            <a:gdLst/>
            <a:ahLst/>
            <a:cxnLst/>
            <a:rect l="l" t="t" r="r" b="b"/>
            <a:pathLst>
              <a:path w="163" h="194" extrusionOk="0">
                <a:moveTo>
                  <a:pt x="109" y="187"/>
                </a:moveTo>
                <a:cubicBezTo>
                  <a:pt x="109" y="191"/>
                  <a:pt x="106" y="194"/>
                  <a:pt x="102" y="194"/>
                </a:cubicBezTo>
                <a:cubicBezTo>
                  <a:pt x="61" y="194"/>
                  <a:pt x="61" y="194"/>
                  <a:pt x="61" y="194"/>
                </a:cubicBezTo>
                <a:cubicBezTo>
                  <a:pt x="58" y="194"/>
                  <a:pt x="55" y="191"/>
                  <a:pt x="55" y="187"/>
                </a:cubicBezTo>
                <a:cubicBezTo>
                  <a:pt x="55" y="187"/>
                  <a:pt x="55" y="187"/>
                  <a:pt x="55" y="187"/>
                </a:cubicBezTo>
                <a:cubicBezTo>
                  <a:pt x="55" y="183"/>
                  <a:pt x="58" y="180"/>
                  <a:pt x="61" y="180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6" y="180"/>
                  <a:pt x="109" y="183"/>
                  <a:pt x="109" y="187"/>
                </a:cubicBezTo>
                <a:close/>
                <a:moveTo>
                  <a:pt x="109" y="169"/>
                </a:moveTo>
                <a:cubicBezTo>
                  <a:pt x="109" y="166"/>
                  <a:pt x="106" y="163"/>
                  <a:pt x="102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8" y="163"/>
                  <a:pt x="55" y="166"/>
                  <a:pt x="55" y="169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5" y="173"/>
                  <a:pt x="58" y="176"/>
                  <a:pt x="61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6" y="176"/>
                  <a:pt x="109" y="173"/>
                  <a:pt x="109" y="169"/>
                </a:cubicBezTo>
                <a:close/>
                <a:moveTo>
                  <a:pt x="88" y="95"/>
                </a:moveTo>
                <a:cubicBezTo>
                  <a:pt x="80" y="95"/>
                  <a:pt x="80" y="95"/>
                  <a:pt x="80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77" y="159"/>
                  <a:pt x="79" y="159"/>
                  <a:pt x="81" y="159"/>
                </a:cubicBezTo>
                <a:cubicBezTo>
                  <a:pt x="81" y="159"/>
                  <a:pt x="81" y="159"/>
                  <a:pt x="81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4" y="159"/>
                  <a:pt x="86" y="159"/>
                  <a:pt x="88" y="159"/>
                </a:cubicBezTo>
                <a:lnTo>
                  <a:pt x="88" y="95"/>
                </a:lnTo>
                <a:close/>
                <a:moveTo>
                  <a:pt x="59" y="70"/>
                </a:moveTo>
                <a:cubicBezTo>
                  <a:pt x="54" y="70"/>
                  <a:pt x="49" y="74"/>
                  <a:pt x="49" y="79"/>
                </a:cubicBezTo>
                <a:cubicBezTo>
                  <a:pt x="49" y="85"/>
                  <a:pt x="54" y="89"/>
                  <a:pt x="5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65" y="70"/>
                  <a:pt x="59" y="70"/>
                </a:cubicBezTo>
                <a:close/>
                <a:moveTo>
                  <a:pt x="114" y="79"/>
                </a:moveTo>
                <a:cubicBezTo>
                  <a:pt x="114" y="74"/>
                  <a:pt x="110" y="70"/>
                  <a:pt x="104" y="70"/>
                </a:cubicBezTo>
                <a:cubicBezTo>
                  <a:pt x="99" y="70"/>
                  <a:pt x="95" y="74"/>
                  <a:pt x="95" y="79"/>
                </a:cubicBezTo>
                <a:cubicBezTo>
                  <a:pt x="95" y="89"/>
                  <a:pt x="95" y="89"/>
                  <a:pt x="95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10" y="89"/>
                  <a:pt x="114" y="85"/>
                  <a:pt x="114" y="79"/>
                </a:cubicBezTo>
                <a:close/>
                <a:moveTo>
                  <a:pt x="135" y="62"/>
                </a:moveTo>
                <a:cubicBezTo>
                  <a:pt x="131" y="44"/>
                  <a:pt x="110" y="26"/>
                  <a:pt x="82" y="26"/>
                </a:cubicBezTo>
                <a:cubicBezTo>
                  <a:pt x="53" y="26"/>
                  <a:pt x="32" y="44"/>
                  <a:pt x="28" y="62"/>
                </a:cubicBezTo>
                <a:cubicBezTo>
                  <a:pt x="25" y="75"/>
                  <a:pt x="28" y="87"/>
                  <a:pt x="34" y="99"/>
                </a:cubicBezTo>
                <a:cubicBezTo>
                  <a:pt x="40" y="110"/>
                  <a:pt x="46" y="119"/>
                  <a:pt x="51" y="131"/>
                </a:cubicBezTo>
                <a:cubicBezTo>
                  <a:pt x="53" y="137"/>
                  <a:pt x="54" y="145"/>
                  <a:pt x="56" y="152"/>
                </a:cubicBezTo>
                <a:cubicBezTo>
                  <a:pt x="57" y="157"/>
                  <a:pt x="59" y="159"/>
                  <a:pt x="65" y="159"/>
                </a:cubicBezTo>
                <a:cubicBezTo>
                  <a:pt x="66" y="159"/>
                  <a:pt x="68" y="159"/>
                  <a:pt x="69" y="159"/>
                </a:cubicBezTo>
                <a:cubicBezTo>
                  <a:pt x="69" y="95"/>
                  <a:pt x="69" y="95"/>
                  <a:pt x="69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5" y="95"/>
                  <a:pt x="51" y="94"/>
                  <a:pt x="48" y="91"/>
                </a:cubicBezTo>
                <a:cubicBezTo>
                  <a:pt x="45" y="88"/>
                  <a:pt x="43" y="84"/>
                  <a:pt x="43" y="79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5"/>
                  <a:pt x="55" y="63"/>
                  <a:pt x="59" y="63"/>
                </a:cubicBezTo>
                <a:cubicBezTo>
                  <a:pt x="68" y="63"/>
                  <a:pt x="75" y="70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9"/>
                  <a:pt x="75" y="89"/>
                  <a:pt x="75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5"/>
                  <a:pt x="90" y="71"/>
                  <a:pt x="93" y="68"/>
                </a:cubicBezTo>
                <a:cubicBezTo>
                  <a:pt x="96" y="65"/>
                  <a:pt x="100" y="63"/>
                  <a:pt x="104" y="63"/>
                </a:cubicBezTo>
                <a:cubicBezTo>
                  <a:pt x="109" y="63"/>
                  <a:pt x="113" y="65"/>
                  <a:pt x="116" y="68"/>
                </a:cubicBezTo>
                <a:cubicBezTo>
                  <a:pt x="119" y="71"/>
                  <a:pt x="120" y="75"/>
                  <a:pt x="120" y="79"/>
                </a:cubicBezTo>
                <a:cubicBezTo>
                  <a:pt x="120" y="84"/>
                  <a:pt x="119" y="88"/>
                  <a:pt x="116" y="91"/>
                </a:cubicBezTo>
                <a:cubicBezTo>
                  <a:pt x="113" y="94"/>
                  <a:pt x="109" y="95"/>
                  <a:pt x="104" y="95"/>
                </a:cubicBezTo>
                <a:cubicBezTo>
                  <a:pt x="95" y="95"/>
                  <a:pt x="95" y="95"/>
                  <a:pt x="95" y="95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9"/>
                  <a:pt x="97" y="159"/>
                  <a:pt x="98" y="159"/>
                </a:cubicBezTo>
                <a:cubicBezTo>
                  <a:pt x="105" y="159"/>
                  <a:pt x="107" y="157"/>
                  <a:pt x="108" y="152"/>
                </a:cubicBezTo>
                <a:cubicBezTo>
                  <a:pt x="109" y="145"/>
                  <a:pt x="110" y="137"/>
                  <a:pt x="113" y="131"/>
                </a:cubicBezTo>
                <a:cubicBezTo>
                  <a:pt x="118" y="119"/>
                  <a:pt x="124" y="110"/>
                  <a:pt x="129" y="99"/>
                </a:cubicBezTo>
                <a:cubicBezTo>
                  <a:pt x="136" y="87"/>
                  <a:pt x="139" y="75"/>
                  <a:pt x="135" y="62"/>
                </a:cubicBezTo>
                <a:close/>
                <a:moveTo>
                  <a:pt x="88" y="6"/>
                </a:moveTo>
                <a:cubicBezTo>
                  <a:pt x="88" y="2"/>
                  <a:pt x="85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0"/>
                  <a:pt x="78" y="22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5" y="22"/>
                  <a:pt x="88" y="20"/>
                  <a:pt x="88" y="17"/>
                </a:cubicBezTo>
                <a:lnTo>
                  <a:pt x="88" y="6"/>
                </a:lnTo>
                <a:close/>
                <a:moveTo>
                  <a:pt x="120" y="15"/>
                </a:moveTo>
                <a:cubicBezTo>
                  <a:pt x="122" y="12"/>
                  <a:pt x="121" y="9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5" y="6"/>
                  <a:pt x="112" y="7"/>
                  <a:pt x="110" y="10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2"/>
                  <a:pt x="104" y="26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10" y="29"/>
                  <a:pt x="114" y="28"/>
                  <a:pt x="115" y="25"/>
                </a:cubicBezTo>
                <a:lnTo>
                  <a:pt x="120" y="15"/>
                </a:lnTo>
                <a:close/>
                <a:moveTo>
                  <a:pt x="145" y="34"/>
                </a:moveTo>
                <a:cubicBezTo>
                  <a:pt x="147" y="32"/>
                  <a:pt x="147" y="28"/>
                  <a:pt x="145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3" y="24"/>
                  <a:pt x="139" y="23"/>
                  <a:pt x="137" y="26"/>
                </a:cubicBezTo>
                <a:cubicBezTo>
                  <a:pt x="129" y="33"/>
                  <a:pt x="129" y="33"/>
                  <a:pt x="129" y="33"/>
                </a:cubicBezTo>
                <a:cubicBezTo>
                  <a:pt x="126" y="35"/>
                  <a:pt x="126" y="39"/>
                  <a:pt x="128" y="41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0" y="44"/>
                  <a:pt x="134" y="44"/>
                  <a:pt x="136" y="42"/>
                </a:cubicBezTo>
                <a:lnTo>
                  <a:pt x="145" y="34"/>
                </a:lnTo>
                <a:close/>
                <a:moveTo>
                  <a:pt x="157" y="63"/>
                </a:moveTo>
                <a:cubicBezTo>
                  <a:pt x="160" y="63"/>
                  <a:pt x="163" y="60"/>
                  <a:pt x="162" y="56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1" y="53"/>
                  <a:pt x="158" y="51"/>
                  <a:pt x="155" y="52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1" y="54"/>
                  <a:pt x="139" y="57"/>
                  <a:pt x="140" y="61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0" y="64"/>
                  <a:pt x="143" y="66"/>
                  <a:pt x="147" y="65"/>
                </a:cubicBezTo>
                <a:lnTo>
                  <a:pt x="157" y="63"/>
                </a:lnTo>
                <a:close/>
                <a:moveTo>
                  <a:pt x="155" y="95"/>
                </a:moveTo>
                <a:cubicBezTo>
                  <a:pt x="158" y="96"/>
                  <a:pt x="161" y="94"/>
                  <a:pt x="162" y="9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62" y="87"/>
                  <a:pt x="160" y="84"/>
                  <a:pt x="157" y="83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43" y="81"/>
                  <a:pt x="140" y="83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9"/>
                  <a:pt x="141" y="92"/>
                  <a:pt x="144" y="93"/>
                </a:cubicBezTo>
                <a:lnTo>
                  <a:pt x="155" y="95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6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2" y="44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3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8"/>
                  <a:pt x="16" y="32"/>
                  <a:pt x="18" y="34"/>
                </a:cubicBezTo>
                <a:lnTo>
                  <a:pt x="26" y="42"/>
                </a:lnTo>
                <a:close/>
                <a:moveTo>
                  <a:pt x="16" y="65"/>
                </a:moveTo>
                <a:cubicBezTo>
                  <a:pt x="19" y="66"/>
                  <a:pt x="22" y="64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7"/>
                  <a:pt x="21" y="54"/>
                  <a:pt x="18" y="54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1"/>
                  <a:pt x="1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3"/>
                </a:cubicBezTo>
                <a:lnTo>
                  <a:pt x="16" y="65"/>
                </a:lnTo>
                <a:close/>
                <a:moveTo>
                  <a:pt x="19" y="93"/>
                </a:moveTo>
                <a:cubicBezTo>
                  <a:pt x="22" y="92"/>
                  <a:pt x="24" y="89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3"/>
                  <a:pt x="20" y="81"/>
                  <a:pt x="16" y="81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4"/>
                  <a:pt x="0" y="87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4"/>
                  <a:pt x="5" y="96"/>
                  <a:pt x="8" y="95"/>
                </a:cubicBezTo>
                <a:lnTo>
                  <a:pt x="19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88A45001-7D61-44A2-81EF-9A6EBD8C914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B8668CB1-F2A5-4B3F-A57E-40429A281AE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5B057D88-1D35-43E5-8AB6-55803B859638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04C86A8C-9CA1-4BC6-AB5B-3CD02D8570B5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4CAFC1EF-1D31-4033-A73E-E81121556CD6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8A487313-C274-40CE-B114-D2F591582ACA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FD2F5315-7764-4F60-AB39-E1178F77C616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3616D72C-150F-4D2F-8177-680518DF1C4B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9DB2B6AA-9860-4D49-931E-DD763CADA51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74CE41E7-3A8E-43AC-AE14-C3CA257D1B41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69DED722-6BC2-49EB-90E4-BAAC8103C5D8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4FCD1AD5-7DBA-4680-A10D-97D492560DC4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A176EF3E-9E08-48A9-900A-9A8739000CDC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2A329E77-7E82-4852-B227-393206B2D0D8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83"/>
          <p:cNvSpPr/>
          <p:nvPr/>
        </p:nvSpPr>
        <p:spPr>
          <a:xfrm>
            <a:off x="4254500" y="3575050"/>
            <a:ext cx="1787525" cy="2236787"/>
          </a:xfrm>
          <a:custGeom>
            <a:avLst/>
            <a:gdLst/>
            <a:ahLst/>
            <a:cxnLst/>
            <a:rect l="l" t="t" r="r" b="b"/>
            <a:pathLst>
              <a:path w="436" h="545" extrusionOk="0">
                <a:moveTo>
                  <a:pt x="436" y="29"/>
                </a:moveTo>
                <a:cubicBezTo>
                  <a:pt x="436" y="11"/>
                  <a:pt x="416" y="0"/>
                  <a:pt x="401" y="9"/>
                </a:cubicBezTo>
                <a:cubicBezTo>
                  <a:pt x="153" y="152"/>
                  <a:pt x="153" y="152"/>
                  <a:pt x="153" y="152"/>
                </a:cubicBezTo>
                <a:cubicBezTo>
                  <a:pt x="153" y="152"/>
                  <a:pt x="153" y="152"/>
                  <a:pt x="153" y="152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00" y="182"/>
                  <a:pt x="74" y="208"/>
                  <a:pt x="56" y="239"/>
                </a:cubicBezTo>
                <a:cubicBezTo>
                  <a:pt x="0" y="337"/>
                  <a:pt x="33" y="461"/>
                  <a:pt x="131" y="517"/>
                </a:cubicBezTo>
                <a:cubicBezTo>
                  <a:pt x="162" y="535"/>
                  <a:pt x="197" y="545"/>
                  <a:pt x="232" y="545"/>
                </a:cubicBezTo>
                <a:cubicBezTo>
                  <a:pt x="305" y="545"/>
                  <a:pt x="372" y="506"/>
                  <a:pt x="409" y="443"/>
                </a:cubicBezTo>
                <a:cubicBezTo>
                  <a:pt x="427" y="411"/>
                  <a:pt x="436" y="376"/>
                  <a:pt x="436" y="340"/>
                </a:cubicBezTo>
                <a:cubicBezTo>
                  <a:pt x="436" y="314"/>
                  <a:pt x="436" y="314"/>
                  <a:pt x="436" y="314"/>
                </a:cubicBezTo>
                <a:cubicBezTo>
                  <a:pt x="436" y="314"/>
                  <a:pt x="436" y="314"/>
                  <a:pt x="436" y="314"/>
                </a:cubicBezTo>
                <a:lnTo>
                  <a:pt x="436" y="29"/>
                </a:ln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83"/>
          <p:cNvSpPr/>
          <p:nvPr/>
        </p:nvSpPr>
        <p:spPr>
          <a:xfrm>
            <a:off x="6296025" y="2595562"/>
            <a:ext cx="2422525" cy="1668462"/>
          </a:xfrm>
          <a:custGeom>
            <a:avLst/>
            <a:gdLst/>
            <a:ahLst/>
            <a:cxnLst/>
            <a:rect l="l" t="t" r="r" b="b"/>
            <a:pathLst>
              <a:path w="591" h="407" extrusionOk="0">
                <a:moveTo>
                  <a:pt x="263" y="366"/>
                </a:moveTo>
                <a:cubicBezTo>
                  <a:pt x="284" y="379"/>
                  <a:pt x="284" y="379"/>
                  <a:pt x="284" y="379"/>
                </a:cubicBezTo>
                <a:cubicBezTo>
                  <a:pt x="315" y="397"/>
                  <a:pt x="351" y="407"/>
                  <a:pt x="387" y="407"/>
                </a:cubicBezTo>
                <a:cubicBezTo>
                  <a:pt x="500" y="407"/>
                  <a:pt x="591" y="315"/>
                  <a:pt x="591" y="203"/>
                </a:cubicBezTo>
                <a:cubicBezTo>
                  <a:pt x="591" y="91"/>
                  <a:pt x="500" y="0"/>
                  <a:pt x="387" y="0"/>
                </a:cubicBezTo>
                <a:cubicBezTo>
                  <a:pt x="351" y="0"/>
                  <a:pt x="315" y="9"/>
                  <a:pt x="284" y="2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0" y="192"/>
                  <a:pt x="0" y="214"/>
                  <a:pt x="15" y="223"/>
                </a:cubicBezTo>
                <a:cubicBezTo>
                  <a:pt x="263" y="366"/>
                  <a:pt x="263" y="366"/>
                  <a:pt x="263" y="366"/>
                </a:cubicBez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83"/>
          <p:cNvSpPr/>
          <p:nvPr/>
        </p:nvSpPr>
        <p:spPr>
          <a:xfrm>
            <a:off x="6156325" y="3575050"/>
            <a:ext cx="1787525" cy="2236787"/>
          </a:xfrm>
          <a:custGeom>
            <a:avLst/>
            <a:gdLst/>
            <a:ahLst/>
            <a:cxnLst/>
            <a:rect l="l" t="t" r="r" b="b"/>
            <a:pathLst>
              <a:path w="436" h="545" extrusionOk="0">
                <a:moveTo>
                  <a:pt x="27" y="443"/>
                </a:moveTo>
                <a:cubicBezTo>
                  <a:pt x="64" y="506"/>
                  <a:pt x="131" y="545"/>
                  <a:pt x="204" y="545"/>
                </a:cubicBezTo>
                <a:cubicBezTo>
                  <a:pt x="204" y="545"/>
                  <a:pt x="204" y="545"/>
                  <a:pt x="204" y="545"/>
                </a:cubicBezTo>
                <a:cubicBezTo>
                  <a:pt x="239" y="545"/>
                  <a:pt x="274" y="535"/>
                  <a:pt x="305" y="517"/>
                </a:cubicBezTo>
                <a:cubicBezTo>
                  <a:pt x="403" y="461"/>
                  <a:pt x="436" y="337"/>
                  <a:pt x="380" y="239"/>
                </a:cubicBezTo>
                <a:cubicBezTo>
                  <a:pt x="362" y="208"/>
                  <a:pt x="336" y="182"/>
                  <a:pt x="304" y="164"/>
                </a:cubicBezTo>
                <a:cubicBezTo>
                  <a:pt x="283" y="152"/>
                  <a:pt x="283" y="152"/>
                  <a:pt x="283" y="152"/>
                </a:cubicBezTo>
                <a:cubicBezTo>
                  <a:pt x="283" y="152"/>
                  <a:pt x="283" y="152"/>
                  <a:pt x="283" y="152"/>
                </a:cubicBezTo>
                <a:cubicBezTo>
                  <a:pt x="35" y="9"/>
                  <a:pt x="35" y="9"/>
                  <a:pt x="35" y="9"/>
                </a:cubicBezTo>
                <a:cubicBezTo>
                  <a:pt x="20" y="0"/>
                  <a:pt x="0" y="11"/>
                  <a:pt x="0" y="29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4"/>
                  <a:pt x="0" y="314"/>
                  <a:pt x="0" y="314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76"/>
                  <a:pt x="9" y="411"/>
                  <a:pt x="27" y="443"/>
                </a:cubicBezTo>
                <a:close/>
              </a:path>
            </a:pathLst>
          </a:custGeom>
          <a:solidFill>
            <a:srgbClr val="85D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83"/>
          <p:cNvSpPr/>
          <p:nvPr/>
        </p:nvSpPr>
        <p:spPr>
          <a:xfrm>
            <a:off x="3478212" y="2595562"/>
            <a:ext cx="2424112" cy="1668462"/>
          </a:xfrm>
          <a:custGeom>
            <a:avLst/>
            <a:gdLst/>
            <a:ahLst/>
            <a:cxnLst/>
            <a:rect l="l" t="t" r="r" b="b"/>
            <a:pathLst>
              <a:path w="591" h="407" extrusionOk="0">
                <a:moveTo>
                  <a:pt x="576" y="223"/>
                </a:moveTo>
                <a:cubicBezTo>
                  <a:pt x="591" y="214"/>
                  <a:pt x="591" y="192"/>
                  <a:pt x="576" y="183"/>
                </a:cubicBezTo>
                <a:cubicBezTo>
                  <a:pt x="328" y="40"/>
                  <a:pt x="328" y="40"/>
                  <a:pt x="328" y="40"/>
                </a:cubicBezTo>
                <a:cubicBezTo>
                  <a:pt x="328" y="40"/>
                  <a:pt x="328" y="40"/>
                  <a:pt x="328" y="40"/>
                </a:cubicBezTo>
                <a:cubicBezTo>
                  <a:pt x="307" y="28"/>
                  <a:pt x="307" y="28"/>
                  <a:pt x="307" y="28"/>
                </a:cubicBezTo>
                <a:cubicBezTo>
                  <a:pt x="276" y="9"/>
                  <a:pt x="240" y="0"/>
                  <a:pt x="204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7"/>
                  <a:pt x="204" y="407"/>
                </a:cubicBezTo>
                <a:cubicBezTo>
                  <a:pt x="240" y="407"/>
                  <a:pt x="276" y="397"/>
                  <a:pt x="307" y="379"/>
                </a:cubicBezTo>
                <a:cubicBezTo>
                  <a:pt x="328" y="366"/>
                  <a:pt x="328" y="366"/>
                  <a:pt x="328" y="366"/>
                </a:cubicBezTo>
                <a:cubicBezTo>
                  <a:pt x="328" y="366"/>
                  <a:pt x="328" y="366"/>
                  <a:pt x="328" y="366"/>
                </a:cubicBezTo>
                <a:lnTo>
                  <a:pt x="576" y="223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83"/>
          <p:cNvSpPr/>
          <p:nvPr/>
        </p:nvSpPr>
        <p:spPr>
          <a:xfrm>
            <a:off x="4343400" y="1047750"/>
            <a:ext cx="1698625" cy="2232025"/>
          </a:xfrm>
          <a:custGeom>
            <a:avLst/>
            <a:gdLst/>
            <a:ahLst/>
            <a:cxnLst/>
            <a:rect l="l" t="t" r="r" b="b"/>
            <a:pathLst>
              <a:path w="414" h="544" extrusionOk="0">
                <a:moveTo>
                  <a:pt x="387" y="101"/>
                </a:moveTo>
                <a:cubicBezTo>
                  <a:pt x="350" y="39"/>
                  <a:pt x="283" y="0"/>
                  <a:pt x="210" y="0"/>
                </a:cubicBezTo>
                <a:cubicBezTo>
                  <a:pt x="175" y="0"/>
                  <a:pt x="140" y="9"/>
                  <a:pt x="109" y="27"/>
                </a:cubicBezTo>
                <a:cubicBezTo>
                  <a:pt x="62" y="54"/>
                  <a:pt x="28" y="98"/>
                  <a:pt x="14" y="150"/>
                </a:cubicBezTo>
                <a:cubicBezTo>
                  <a:pt x="0" y="203"/>
                  <a:pt x="7" y="258"/>
                  <a:pt x="34" y="305"/>
                </a:cubicBezTo>
                <a:cubicBezTo>
                  <a:pt x="52" y="336"/>
                  <a:pt x="78" y="362"/>
                  <a:pt x="110" y="380"/>
                </a:cubicBezTo>
                <a:cubicBezTo>
                  <a:pt x="131" y="392"/>
                  <a:pt x="131" y="392"/>
                  <a:pt x="131" y="392"/>
                </a:cubicBezTo>
                <a:cubicBezTo>
                  <a:pt x="131" y="392"/>
                  <a:pt x="131" y="392"/>
                  <a:pt x="131" y="392"/>
                </a:cubicBezTo>
                <a:cubicBezTo>
                  <a:pt x="379" y="535"/>
                  <a:pt x="379" y="535"/>
                  <a:pt x="379" y="535"/>
                </a:cubicBezTo>
                <a:cubicBezTo>
                  <a:pt x="394" y="544"/>
                  <a:pt x="414" y="533"/>
                  <a:pt x="414" y="515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4" y="205"/>
                  <a:pt x="414" y="205"/>
                  <a:pt x="414" y="205"/>
                </a:cubicBezTo>
                <a:cubicBezTo>
                  <a:pt x="414" y="168"/>
                  <a:pt x="405" y="133"/>
                  <a:pt x="387" y="101"/>
                </a:cubicBezTo>
                <a:close/>
              </a:path>
            </a:pathLst>
          </a:custGeom>
          <a:solidFill>
            <a:srgbClr val="EFF0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83"/>
          <p:cNvSpPr/>
          <p:nvPr/>
        </p:nvSpPr>
        <p:spPr>
          <a:xfrm>
            <a:off x="6156325" y="1047750"/>
            <a:ext cx="1787525" cy="2232025"/>
          </a:xfrm>
          <a:custGeom>
            <a:avLst/>
            <a:gdLst/>
            <a:ahLst/>
            <a:cxnLst/>
            <a:rect l="l" t="t" r="r" b="b"/>
            <a:pathLst>
              <a:path w="436" h="544" extrusionOk="0">
                <a:moveTo>
                  <a:pt x="380" y="305"/>
                </a:moveTo>
                <a:cubicBezTo>
                  <a:pt x="436" y="208"/>
                  <a:pt x="403" y="83"/>
                  <a:pt x="305" y="27"/>
                </a:cubicBezTo>
                <a:cubicBezTo>
                  <a:pt x="274" y="9"/>
                  <a:pt x="239" y="0"/>
                  <a:pt x="204" y="0"/>
                </a:cubicBezTo>
                <a:cubicBezTo>
                  <a:pt x="131" y="0"/>
                  <a:pt x="64" y="39"/>
                  <a:pt x="27" y="101"/>
                </a:cubicBezTo>
                <a:cubicBezTo>
                  <a:pt x="9" y="133"/>
                  <a:pt x="0" y="168"/>
                  <a:pt x="0" y="205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3"/>
                  <a:pt x="20" y="544"/>
                  <a:pt x="35" y="535"/>
                </a:cubicBezTo>
                <a:cubicBezTo>
                  <a:pt x="283" y="392"/>
                  <a:pt x="283" y="392"/>
                  <a:pt x="283" y="392"/>
                </a:cubicBezTo>
                <a:cubicBezTo>
                  <a:pt x="283" y="392"/>
                  <a:pt x="283" y="392"/>
                  <a:pt x="283" y="392"/>
                </a:cubicBezTo>
                <a:cubicBezTo>
                  <a:pt x="304" y="380"/>
                  <a:pt x="304" y="380"/>
                  <a:pt x="304" y="380"/>
                </a:cubicBezTo>
                <a:cubicBezTo>
                  <a:pt x="336" y="362"/>
                  <a:pt x="362" y="336"/>
                  <a:pt x="380" y="305"/>
                </a:cubicBezTo>
                <a:close/>
              </a:path>
            </a:pathLst>
          </a:custGeom>
          <a:solidFill>
            <a:srgbClr val="A7C5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83"/>
          <p:cNvSpPr/>
          <p:nvPr/>
        </p:nvSpPr>
        <p:spPr>
          <a:xfrm>
            <a:off x="4037012" y="3255962"/>
            <a:ext cx="725487" cy="479425"/>
          </a:xfrm>
          <a:custGeom>
            <a:avLst/>
            <a:gdLst/>
            <a:ahLst/>
            <a:cxnLst/>
            <a:rect l="l" t="t" r="r" b="b"/>
            <a:pathLst>
              <a:path w="177" h="117" extrusionOk="0">
                <a:moveTo>
                  <a:pt x="141" y="11"/>
                </a:moveTo>
                <a:cubicBezTo>
                  <a:pt x="157" y="52"/>
                  <a:pt x="157" y="52"/>
                  <a:pt x="157" y="52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26" y="51"/>
                  <a:pt x="93" y="23"/>
                  <a:pt x="90" y="23"/>
                </a:cubicBezTo>
                <a:cubicBezTo>
                  <a:pt x="88" y="23"/>
                  <a:pt x="77" y="26"/>
                  <a:pt x="76" y="27"/>
                </a:cubicBezTo>
                <a:cubicBezTo>
                  <a:pt x="76" y="27"/>
                  <a:pt x="70" y="28"/>
                  <a:pt x="65" y="28"/>
                </a:cubicBezTo>
                <a:cubicBezTo>
                  <a:pt x="62" y="28"/>
                  <a:pt x="60" y="28"/>
                  <a:pt x="59" y="27"/>
                </a:cubicBezTo>
                <a:cubicBezTo>
                  <a:pt x="57" y="26"/>
                  <a:pt x="57" y="25"/>
                  <a:pt x="57" y="24"/>
                </a:cubicBezTo>
                <a:cubicBezTo>
                  <a:pt x="57" y="22"/>
                  <a:pt x="59" y="20"/>
                  <a:pt x="60" y="19"/>
                </a:cubicBezTo>
                <a:cubicBezTo>
                  <a:pt x="69" y="15"/>
                  <a:pt x="92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101" y="6"/>
                  <a:pt x="136" y="10"/>
                  <a:pt x="141" y="11"/>
                </a:cubicBezTo>
                <a:close/>
                <a:moveTo>
                  <a:pt x="155" y="0"/>
                </a:moveTo>
                <a:cubicBezTo>
                  <a:pt x="155" y="0"/>
                  <a:pt x="154" y="0"/>
                  <a:pt x="154" y="0"/>
                </a:cubicBezTo>
                <a:cubicBezTo>
                  <a:pt x="147" y="3"/>
                  <a:pt x="147" y="3"/>
                  <a:pt x="147" y="3"/>
                </a:cubicBezTo>
                <a:cubicBezTo>
                  <a:pt x="146" y="3"/>
                  <a:pt x="145" y="4"/>
                  <a:pt x="144" y="5"/>
                </a:cubicBezTo>
                <a:cubicBezTo>
                  <a:pt x="144" y="6"/>
                  <a:pt x="144" y="7"/>
                  <a:pt x="144" y="8"/>
                </a:cubicBezTo>
                <a:cubicBezTo>
                  <a:pt x="161" y="51"/>
                  <a:pt x="161" y="51"/>
                  <a:pt x="161" y="51"/>
                </a:cubicBezTo>
                <a:cubicBezTo>
                  <a:pt x="162" y="54"/>
                  <a:pt x="165" y="55"/>
                  <a:pt x="167" y="54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1"/>
                  <a:pt x="176" y="50"/>
                  <a:pt x="176" y="49"/>
                </a:cubicBezTo>
                <a:cubicBezTo>
                  <a:pt x="177" y="48"/>
                  <a:pt x="177" y="46"/>
                  <a:pt x="176" y="45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1"/>
                  <a:pt x="157" y="0"/>
                  <a:pt x="155" y="0"/>
                </a:cubicBezTo>
                <a:close/>
                <a:moveTo>
                  <a:pt x="1" y="58"/>
                </a:moveTo>
                <a:cubicBezTo>
                  <a:pt x="0" y="60"/>
                  <a:pt x="1" y="61"/>
                  <a:pt x="2" y="62"/>
                </a:cubicBezTo>
                <a:cubicBezTo>
                  <a:pt x="2" y="63"/>
                  <a:pt x="4" y="63"/>
                  <a:pt x="5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5" y="64"/>
                  <a:pt x="17" y="62"/>
                  <a:pt x="17" y="6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0"/>
                  <a:pt x="20" y="9"/>
                  <a:pt x="19" y="8"/>
                </a:cubicBezTo>
                <a:cubicBezTo>
                  <a:pt x="19" y="7"/>
                  <a:pt x="18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0"/>
                </a:cubicBezTo>
                <a:lnTo>
                  <a:pt x="1" y="58"/>
                </a:lnTo>
                <a:close/>
                <a:moveTo>
                  <a:pt x="73" y="101"/>
                </a:moveTo>
                <a:cubicBezTo>
                  <a:pt x="73" y="100"/>
                  <a:pt x="72" y="98"/>
                  <a:pt x="70" y="97"/>
                </a:cubicBezTo>
                <a:cubicBezTo>
                  <a:pt x="67" y="94"/>
                  <a:pt x="64" y="95"/>
                  <a:pt x="61" y="98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1" y="111"/>
                  <a:pt x="55" y="115"/>
                  <a:pt x="56" y="116"/>
                </a:cubicBezTo>
                <a:cubicBezTo>
                  <a:pt x="57" y="117"/>
                  <a:pt x="58" y="117"/>
                  <a:pt x="60" y="117"/>
                </a:cubicBezTo>
                <a:cubicBezTo>
                  <a:pt x="62" y="117"/>
                  <a:pt x="63" y="116"/>
                  <a:pt x="65" y="114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3" y="105"/>
                  <a:pt x="73" y="103"/>
                  <a:pt x="73" y="101"/>
                </a:cubicBezTo>
                <a:close/>
                <a:moveTo>
                  <a:pt x="39" y="98"/>
                </a:moveTo>
                <a:cubicBezTo>
                  <a:pt x="36" y="101"/>
                  <a:pt x="37" y="104"/>
                  <a:pt x="41" y="107"/>
                </a:cubicBezTo>
                <a:cubicBezTo>
                  <a:pt x="44" y="110"/>
                  <a:pt x="47" y="109"/>
                  <a:pt x="50" y="106"/>
                </a:cubicBezTo>
                <a:cubicBezTo>
                  <a:pt x="58" y="96"/>
                  <a:pt x="58" y="96"/>
                  <a:pt x="58" y="96"/>
                </a:cubicBezTo>
                <a:cubicBezTo>
                  <a:pt x="62" y="91"/>
                  <a:pt x="58" y="87"/>
                  <a:pt x="57" y="86"/>
                </a:cubicBezTo>
                <a:cubicBezTo>
                  <a:pt x="54" y="84"/>
                  <a:pt x="51" y="84"/>
                  <a:pt x="48" y="88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4"/>
                  <a:pt x="43" y="94"/>
                  <a:pt x="43" y="94"/>
                </a:cubicBezTo>
                <a:lnTo>
                  <a:pt x="39" y="98"/>
                </a:lnTo>
                <a:close/>
                <a:moveTo>
                  <a:pt x="26" y="86"/>
                </a:moveTo>
                <a:cubicBezTo>
                  <a:pt x="25" y="88"/>
                  <a:pt x="25" y="90"/>
                  <a:pt x="25" y="92"/>
                </a:cubicBezTo>
                <a:cubicBezTo>
                  <a:pt x="25" y="93"/>
                  <a:pt x="26" y="95"/>
                  <a:pt x="28" y="96"/>
                </a:cubicBezTo>
                <a:cubicBezTo>
                  <a:pt x="31" y="98"/>
                  <a:pt x="34" y="98"/>
                  <a:pt x="37" y="95"/>
                </a:cubicBezTo>
                <a:cubicBezTo>
                  <a:pt x="46" y="84"/>
                  <a:pt x="46" y="84"/>
                  <a:pt x="46" y="84"/>
                </a:cubicBezTo>
                <a:cubicBezTo>
                  <a:pt x="47" y="82"/>
                  <a:pt x="48" y="80"/>
                  <a:pt x="47" y="79"/>
                </a:cubicBezTo>
                <a:cubicBezTo>
                  <a:pt x="47" y="77"/>
                  <a:pt x="46" y="75"/>
                  <a:pt x="45" y="74"/>
                </a:cubicBezTo>
                <a:cubicBezTo>
                  <a:pt x="42" y="72"/>
                  <a:pt x="38" y="72"/>
                  <a:pt x="36" y="75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2"/>
                  <a:pt x="31" y="82"/>
                  <a:pt x="31" y="82"/>
                </a:cubicBezTo>
                <a:lnTo>
                  <a:pt x="26" y="86"/>
                </a:lnTo>
                <a:close/>
                <a:moveTo>
                  <a:pt x="24" y="82"/>
                </a:moveTo>
                <a:cubicBezTo>
                  <a:pt x="34" y="72"/>
                  <a:pt x="34" y="72"/>
                  <a:pt x="34" y="72"/>
                </a:cubicBezTo>
                <a:cubicBezTo>
                  <a:pt x="38" y="67"/>
                  <a:pt x="34" y="63"/>
                  <a:pt x="33" y="62"/>
                </a:cubicBezTo>
                <a:cubicBezTo>
                  <a:pt x="29" y="60"/>
                  <a:pt x="26" y="60"/>
                  <a:pt x="24" y="63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0" y="68"/>
                  <a:pt x="20" y="68"/>
                  <a:pt x="20" y="68"/>
                </a:cubicBezTo>
                <a:cubicBezTo>
                  <a:pt x="16" y="73"/>
                  <a:pt x="16" y="73"/>
                  <a:pt x="16" y="73"/>
                </a:cubicBezTo>
                <a:cubicBezTo>
                  <a:pt x="14" y="74"/>
                  <a:pt x="14" y="76"/>
                  <a:pt x="14" y="78"/>
                </a:cubicBezTo>
                <a:cubicBezTo>
                  <a:pt x="14" y="80"/>
                  <a:pt x="15" y="81"/>
                  <a:pt x="16" y="81"/>
                </a:cubicBezTo>
                <a:cubicBezTo>
                  <a:pt x="17" y="83"/>
                  <a:pt x="19" y="84"/>
                  <a:pt x="21" y="84"/>
                </a:cubicBezTo>
                <a:cubicBezTo>
                  <a:pt x="22" y="84"/>
                  <a:pt x="23" y="83"/>
                  <a:pt x="24" y="82"/>
                </a:cubicBezTo>
                <a:close/>
                <a:moveTo>
                  <a:pt x="134" y="73"/>
                </a:moveTo>
                <a:cubicBezTo>
                  <a:pt x="136" y="71"/>
                  <a:pt x="137" y="67"/>
                  <a:pt x="133" y="64"/>
                </a:cubicBezTo>
                <a:cubicBezTo>
                  <a:pt x="130" y="60"/>
                  <a:pt x="130" y="60"/>
                  <a:pt x="130" y="60"/>
                </a:cubicBezTo>
                <a:cubicBezTo>
                  <a:pt x="113" y="46"/>
                  <a:pt x="94" y="30"/>
                  <a:pt x="89" y="27"/>
                </a:cubicBezTo>
                <a:cubicBezTo>
                  <a:pt x="87" y="27"/>
                  <a:pt x="82" y="29"/>
                  <a:pt x="78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1" y="33"/>
                  <a:pt x="65" y="33"/>
                </a:cubicBezTo>
                <a:cubicBezTo>
                  <a:pt x="61" y="33"/>
                  <a:pt x="58" y="32"/>
                  <a:pt x="56" y="31"/>
                </a:cubicBezTo>
                <a:cubicBezTo>
                  <a:pt x="53" y="28"/>
                  <a:pt x="52" y="26"/>
                  <a:pt x="52" y="24"/>
                </a:cubicBezTo>
                <a:cubicBezTo>
                  <a:pt x="53" y="20"/>
                  <a:pt x="56" y="17"/>
                  <a:pt x="58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7"/>
                  <a:pt x="27" y="56"/>
                  <a:pt x="29" y="56"/>
                </a:cubicBezTo>
                <a:cubicBezTo>
                  <a:pt x="31" y="56"/>
                  <a:pt x="33" y="57"/>
                  <a:pt x="35" y="59"/>
                </a:cubicBezTo>
                <a:cubicBezTo>
                  <a:pt x="38" y="62"/>
                  <a:pt x="40" y="65"/>
                  <a:pt x="39" y="69"/>
                </a:cubicBezTo>
                <a:cubicBezTo>
                  <a:pt x="42" y="68"/>
                  <a:pt x="45" y="69"/>
                  <a:pt x="47" y="71"/>
                </a:cubicBezTo>
                <a:cubicBezTo>
                  <a:pt x="50" y="74"/>
                  <a:pt x="52" y="77"/>
                  <a:pt x="52" y="81"/>
                </a:cubicBezTo>
                <a:cubicBezTo>
                  <a:pt x="54" y="80"/>
                  <a:pt x="57" y="81"/>
                  <a:pt x="59" y="83"/>
                </a:cubicBezTo>
                <a:cubicBezTo>
                  <a:pt x="62" y="85"/>
                  <a:pt x="64" y="88"/>
                  <a:pt x="64" y="92"/>
                </a:cubicBezTo>
                <a:cubicBezTo>
                  <a:pt x="67" y="91"/>
                  <a:pt x="70" y="92"/>
                  <a:pt x="73" y="94"/>
                </a:cubicBezTo>
                <a:cubicBezTo>
                  <a:pt x="77" y="97"/>
                  <a:pt x="78" y="101"/>
                  <a:pt x="77" y="106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81" y="109"/>
                  <a:pt x="83" y="110"/>
                  <a:pt x="84" y="110"/>
                </a:cubicBezTo>
                <a:cubicBezTo>
                  <a:pt x="86" y="110"/>
                  <a:pt x="87" y="108"/>
                  <a:pt x="88" y="107"/>
                </a:cubicBezTo>
                <a:cubicBezTo>
                  <a:pt x="90" y="105"/>
                  <a:pt x="92" y="103"/>
                  <a:pt x="89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74" y="87"/>
                  <a:pt x="74" y="87"/>
                  <a:pt x="74" y="87"/>
                </a:cubicBezTo>
                <a:cubicBezTo>
                  <a:pt x="73" y="87"/>
                  <a:pt x="73" y="86"/>
                  <a:pt x="73" y="86"/>
                </a:cubicBezTo>
                <a:cubicBezTo>
                  <a:pt x="73" y="85"/>
                  <a:pt x="73" y="84"/>
                  <a:pt x="74" y="84"/>
                </a:cubicBezTo>
                <a:cubicBezTo>
                  <a:pt x="74" y="83"/>
                  <a:pt x="76" y="83"/>
                  <a:pt x="77" y="84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7" y="101"/>
                  <a:pt x="99" y="101"/>
                  <a:pt x="100" y="101"/>
                </a:cubicBezTo>
                <a:cubicBezTo>
                  <a:pt x="102" y="101"/>
                  <a:pt x="104" y="100"/>
                  <a:pt x="105" y="98"/>
                </a:cubicBezTo>
                <a:cubicBezTo>
                  <a:pt x="106" y="97"/>
                  <a:pt x="107" y="95"/>
                  <a:pt x="107" y="94"/>
                </a:cubicBezTo>
                <a:cubicBezTo>
                  <a:pt x="107" y="92"/>
                  <a:pt x="106" y="90"/>
                  <a:pt x="104" y="89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91" y="78"/>
                  <a:pt x="91" y="78"/>
                  <a:pt x="91" y="78"/>
                </a:cubicBezTo>
                <a:cubicBezTo>
                  <a:pt x="90" y="78"/>
                  <a:pt x="90" y="77"/>
                  <a:pt x="90" y="77"/>
                </a:cubicBezTo>
                <a:cubicBezTo>
                  <a:pt x="90" y="76"/>
                  <a:pt x="90" y="75"/>
                  <a:pt x="90" y="75"/>
                </a:cubicBezTo>
                <a:cubicBezTo>
                  <a:pt x="91" y="74"/>
                  <a:pt x="93" y="74"/>
                  <a:pt x="94" y="74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3" y="90"/>
                  <a:pt x="114" y="91"/>
                  <a:pt x="116" y="91"/>
                </a:cubicBezTo>
                <a:cubicBezTo>
                  <a:pt x="118" y="91"/>
                  <a:pt x="120" y="89"/>
                  <a:pt x="122" y="87"/>
                </a:cubicBezTo>
                <a:cubicBezTo>
                  <a:pt x="123" y="86"/>
                  <a:pt x="124" y="84"/>
                  <a:pt x="123" y="83"/>
                </a:cubicBezTo>
                <a:cubicBezTo>
                  <a:pt x="123" y="81"/>
                  <a:pt x="122" y="79"/>
                  <a:pt x="121" y="78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5"/>
                  <a:pt x="105" y="64"/>
                  <a:pt x="106" y="63"/>
                </a:cubicBezTo>
                <a:cubicBezTo>
                  <a:pt x="106" y="62"/>
                  <a:pt x="108" y="62"/>
                  <a:pt x="109" y="62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7" y="77"/>
                  <a:pt x="131" y="76"/>
                  <a:pt x="134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83"/>
          <p:cNvSpPr/>
          <p:nvPr/>
        </p:nvSpPr>
        <p:spPr>
          <a:xfrm>
            <a:off x="4881562" y="4699000"/>
            <a:ext cx="647700" cy="542925"/>
          </a:xfrm>
          <a:custGeom>
            <a:avLst/>
            <a:gdLst/>
            <a:ahLst/>
            <a:cxnLst/>
            <a:rect l="l" t="t" r="r" b="b"/>
            <a:pathLst>
              <a:path w="158" h="132" extrusionOk="0">
                <a:moveTo>
                  <a:pt x="21" y="107"/>
                </a:moveTo>
                <a:cubicBezTo>
                  <a:pt x="21" y="72"/>
                  <a:pt x="21" y="72"/>
                  <a:pt x="21" y="72"/>
                </a:cubicBezTo>
                <a:cubicBezTo>
                  <a:pt x="21" y="69"/>
                  <a:pt x="24" y="67"/>
                  <a:pt x="26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40" y="69"/>
                  <a:pt x="40" y="72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10"/>
                  <a:pt x="38" y="113"/>
                  <a:pt x="35" y="113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4" y="113"/>
                  <a:pt x="21" y="110"/>
                  <a:pt x="21" y="107"/>
                </a:cubicBezTo>
                <a:close/>
                <a:moveTo>
                  <a:pt x="58" y="54"/>
                </a:moveTo>
                <a:cubicBezTo>
                  <a:pt x="55" y="54"/>
                  <a:pt x="53" y="56"/>
                  <a:pt x="53" y="59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10"/>
                  <a:pt x="55" y="113"/>
                  <a:pt x="58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9" y="113"/>
                  <a:pt x="72" y="110"/>
                  <a:pt x="72" y="107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6"/>
                  <a:pt x="69" y="54"/>
                  <a:pt x="67" y="54"/>
                </a:cubicBezTo>
                <a:lnTo>
                  <a:pt x="58" y="54"/>
                </a:lnTo>
                <a:close/>
                <a:moveTo>
                  <a:pt x="89" y="43"/>
                </a:moveTo>
                <a:cubicBezTo>
                  <a:pt x="87" y="43"/>
                  <a:pt x="84" y="46"/>
                  <a:pt x="84" y="48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10"/>
                  <a:pt x="87" y="113"/>
                  <a:pt x="89" y="11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1" y="113"/>
                  <a:pt x="103" y="110"/>
                  <a:pt x="103" y="107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46"/>
                  <a:pt x="101" y="43"/>
                  <a:pt x="98" y="43"/>
                </a:cubicBezTo>
                <a:lnTo>
                  <a:pt x="89" y="43"/>
                </a:lnTo>
                <a:close/>
                <a:moveTo>
                  <a:pt x="121" y="32"/>
                </a:moveTo>
                <a:cubicBezTo>
                  <a:pt x="118" y="32"/>
                  <a:pt x="116" y="34"/>
                  <a:pt x="116" y="37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10"/>
                  <a:pt x="118" y="113"/>
                  <a:pt x="121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3" y="113"/>
                  <a:pt x="135" y="110"/>
                  <a:pt x="135" y="107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34"/>
                  <a:pt x="133" y="32"/>
                  <a:pt x="130" y="32"/>
                </a:cubicBezTo>
                <a:lnTo>
                  <a:pt x="121" y="32"/>
                </a:lnTo>
                <a:close/>
                <a:moveTo>
                  <a:pt x="24" y="53"/>
                </a:moveTo>
                <a:cubicBezTo>
                  <a:pt x="57" y="47"/>
                  <a:pt x="89" y="35"/>
                  <a:pt x="117" y="18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30" y="7"/>
                  <a:pt x="130" y="7"/>
                  <a:pt x="130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86" y="28"/>
                  <a:pt x="55" y="40"/>
                  <a:pt x="23" y="46"/>
                </a:cubicBezTo>
                <a:lnTo>
                  <a:pt x="24" y="53"/>
                </a:lnTo>
                <a:close/>
                <a:moveTo>
                  <a:pt x="158" y="123"/>
                </a:moveTo>
                <a:cubicBezTo>
                  <a:pt x="142" y="113"/>
                  <a:pt x="142" y="113"/>
                  <a:pt x="142" y="113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6"/>
                  <a:pt x="6" y="126"/>
                  <a:pt x="6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32"/>
                  <a:pt x="142" y="132"/>
                  <a:pt x="142" y="132"/>
                </a:cubicBezTo>
                <a:lnTo>
                  <a:pt x="158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83"/>
          <p:cNvSpPr/>
          <p:nvPr/>
        </p:nvSpPr>
        <p:spPr>
          <a:xfrm>
            <a:off x="7369175" y="3128962"/>
            <a:ext cx="901700" cy="471487"/>
          </a:xfrm>
          <a:custGeom>
            <a:avLst/>
            <a:gdLst/>
            <a:ahLst/>
            <a:cxnLst/>
            <a:rect l="l" t="t" r="r" b="b"/>
            <a:pathLst>
              <a:path w="220" h="115" extrusionOk="0">
                <a:moveTo>
                  <a:pt x="159" y="108"/>
                </a:moveTo>
                <a:cubicBezTo>
                  <a:pt x="155" y="109"/>
                  <a:pt x="152" y="110"/>
                  <a:pt x="149" y="111"/>
                </a:cubicBezTo>
                <a:cubicBezTo>
                  <a:pt x="138" y="114"/>
                  <a:pt x="127" y="114"/>
                  <a:pt x="113" y="115"/>
                </a:cubicBezTo>
                <a:cubicBezTo>
                  <a:pt x="99" y="114"/>
                  <a:pt x="87" y="114"/>
                  <a:pt x="76" y="111"/>
                </a:cubicBezTo>
                <a:cubicBezTo>
                  <a:pt x="73" y="110"/>
                  <a:pt x="70" y="109"/>
                  <a:pt x="67" y="108"/>
                </a:cubicBezTo>
                <a:cubicBezTo>
                  <a:pt x="57" y="103"/>
                  <a:pt x="57" y="96"/>
                  <a:pt x="62" y="90"/>
                </a:cubicBezTo>
                <a:cubicBezTo>
                  <a:pt x="68" y="85"/>
                  <a:pt x="75" y="80"/>
                  <a:pt x="83" y="77"/>
                </a:cubicBezTo>
                <a:cubicBezTo>
                  <a:pt x="86" y="75"/>
                  <a:pt x="89" y="74"/>
                  <a:pt x="93" y="73"/>
                </a:cubicBezTo>
                <a:cubicBezTo>
                  <a:pt x="99" y="70"/>
                  <a:pt x="101" y="64"/>
                  <a:pt x="96" y="59"/>
                </a:cubicBezTo>
                <a:cubicBezTo>
                  <a:pt x="87" y="50"/>
                  <a:pt x="83" y="38"/>
                  <a:pt x="84" y="25"/>
                </a:cubicBezTo>
                <a:cubicBezTo>
                  <a:pt x="84" y="11"/>
                  <a:pt x="92" y="4"/>
                  <a:pt x="105" y="1"/>
                </a:cubicBezTo>
                <a:cubicBezTo>
                  <a:pt x="107" y="0"/>
                  <a:pt x="110" y="0"/>
                  <a:pt x="113" y="0"/>
                </a:cubicBezTo>
                <a:cubicBezTo>
                  <a:pt x="115" y="0"/>
                  <a:pt x="118" y="0"/>
                  <a:pt x="120" y="1"/>
                </a:cubicBezTo>
                <a:cubicBezTo>
                  <a:pt x="133" y="4"/>
                  <a:pt x="141" y="11"/>
                  <a:pt x="142" y="25"/>
                </a:cubicBezTo>
                <a:cubicBezTo>
                  <a:pt x="142" y="38"/>
                  <a:pt x="138" y="50"/>
                  <a:pt x="129" y="59"/>
                </a:cubicBezTo>
                <a:cubicBezTo>
                  <a:pt x="124" y="64"/>
                  <a:pt x="126" y="70"/>
                  <a:pt x="132" y="73"/>
                </a:cubicBezTo>
                <a:cubicBezTo>
                  <a:pt x="136" y="74"/>
                  <a:pt x="139" y="75"/>
                  <a:pt x="142" y="77"/>
                </a:cubicBezTo>
                <a:cubicBezTo>
                  <a:pt x="150" y="80"/>
                  <a:pt x="157" y="85"/>
                  <a:pt x="163" y="90"/>
                </a:cubicBezTo>
                <a:cubicBezTo>
                  <a:pt x="166" y="94"/>
                  <a:pt x="168" y="103"/>
                  <a:pt x="159" y="108"/>
                </a:cubicBezTo>
                <a:close/>
                <a:moveTo>
                  <a:pt x="216" y="98"/>
                </a:moveTo>
                <a:cubicBezTo>
                  <a:pt x="212" y="94"/>
                  <a:pt x="207" y="91"/>
                  <a:pt x="202" y="88"/>
                </a:cubicBezTo>
                <a:cubicBezTo>
                  <a:pt x="200" y="87"/>
                  <a:pt x="197" y="86"/>
                  <a:pt x="195" y="86"/>
                </a:cubicBezTo>
                <a:cubicBezTo>
                  <a:pt x="191" y="84"/>
                  <a:pt x="189" y="79"/>
                  <a:pt x="193" y="76"/>
                </a:cubicBezTo>
                <a:cubicBezTo>
                  <a:pt x="199" y="69"/>
                  <a:pt x="202" y="61"/>
                  <a:pt x="201" y="52"/>
                </a:cubicBezTo>
                <a:cubicBezTo>
                  <a:pt x="201" y="43"/>
                  <a:pt x="195" y="38"/>
                  <a:pt x="187" y="36"/>
                </a:cubicBezTo>
                <a:cubicBezTo>
                  <a:pt x="185" y="35"/>
                  <a:pt x="183" y="35"/>
                  <a:pt x="181" y="35"/>
                </a:cubicBezTo>
                <a:cubicBezTo>
                  <a:pt x="179" y="35"/>
                  <a:pt x="178" y="35"/>
                  <a:pt x="176" y="36"/>
                </a:cubicBezTo>
                <a:cubicBezTo>
                  <a:pt x="167" y="38"/>
                  <a:pt x="161" y="43"/>
                  <a:pt x="161" y="52"/>
                </a:cubicBezTo>
                <a:cubicBezTo>
                  <a:pt x="161" y="61"/>
                  <a:pt x="163" y="69"/>
                  <a:pt x="170" y="76"/>
                </a:cubicBezTo>
                <a:cubicBezTo>
                  <a:pt x="173" y="79"/>
                  <a:pt x="172" y="84"/>
                  <a:pt x="168" y="86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68" y="86"/>
                  <a:pt x="168" y="87"/>
                  <a:pt x="169" y="88"/>
                </a:cubicBezTo>
                <a:cubicBezTo>
                  <a:pt x="172" y="91"/>
                  <a:pt x="174" y="96"/>
                  <a:pt x="173" y="100"/>
                </a:cubicBezTo>
                <a:cubicBezTo>
                  <a:pt x="172" y="105"/>
                  <a:pt x="169" y="109"/>
                  <a:pt x="164" y="111"/>
                </a:cubicBezTo>
                <a:cubicBezTo>
                  <a:pt x="162" y="112"/>
                  <a:pt x="161" y="112"/>
                  <a:pt x="160" y="113"/>
                </a:cubicBezTo>
                <a:cubicBezTo>
                  <a:pt x="166" y="114"/>
                  <a:pt x="173" y="114"/>
                  <a:pt x="181" y="115"/>
                </a:cubicBezTo>
                <a:cubicBezTo>
                  <a:pt x="191" y="114"/>
                  <a:pt x="199" y="114"/>
                  <a:pt x="206" y="112"/>
                </a:cubicBezTo>
                <a:cubicBezTo>
                  <a:pt x="209" y="112"/>
                  <a:pt x="211" y="111"/>
                  <a:pt x="213" y="110"/>
                </a:cubicBezTo>
                <a:cubicBezTo>
                  <a:pt x="220" y="107"/>
                  <a:pt x="219" y="100"/>
                  <a:pt x="216" y="98"/>
                </a:cubicBezTo>
                <a:close/>
                <a:moveTo>
                  <a:pt x="52" y="100"/>
                </a:moveTo>
                <a:cubicBezTo>
                  <a:pt x="51" y="96"/>
                  <a:pt x="53" y="91"/>
                  <a:pt x="56" y="88"/>
                </a:cubicBezTo>
                <a:cubicBezTo>
                  <a:pt x="58" y="86"/>
                  <a:pt x="59" y="85"/>
                  <a:pt x="61" y="84"/>
                </a:cubicBezTo>
                <a:cubicBezTo>
                  <a:pt x="60" y="83"/>
                  <a:pt x="59" y="83"/>
                  <a:pt x="58" y="82"/>
                </a:cubicBezTo>
                <a:cubicBezTo>
                  <a:pt x="53" y="81"/>
                  <a:pt x="52" y="76"/>
                  <a:pt x="55" y="72"/>
                </a:cubicBezTo>
                <a:cubicBezTo>
                  <a:pt x="63" y="65"/>
                  <a:pt x="65" y="56"/>
                  <a:pt x="65" y="46"/>
                </a:cubicBezTo>
                <a:cubicBezTo>
                  <a:pt x="65" y="35"/>
                  <a:pt x="58" y="30"/>
                  <a:pt x="49" y="27"/>
                </a:cubicBezTo>
                <a:cubicBezTo>
                  <a:pt x="47" y="27"/>
                  <a:pt x="45" y="26"/>
                  <a:pt x="43" y="26"/>
                </a:cubicBezTo>
                <a:cubicBezTo>
                  <a:pt x="41" y="26"/>
                  <a:pt x="39" y="27"/>
                  <a:pt x="37" y="27"/>
                </a:cubicBezTo>
                <a:cubicBezTo>
                  <a:pt x="27" y="30"/>
                  <a:pt x="21" y="35"/>
                  <a:pt x="20" y="46"/>
                </a:cubicBezTo>
                <a:cubicBezTo>
                  <a:pt x="20" y="56"/>
                  <a:pt x="23" y="64"/>
                  <a:pt x="30" y="72"/>
                </a:cubicBezTo>
                <a:cubicBezTo>
                  <a:pt x="34" y="76"/>
                  <a:pt x="32" y="81"/>
                  <a:pt x="28" y="82"/>
                </a:cubicBezTo>
                <a:cubicBezTo>
                  <a:pt x="25" y="83"/>
                  <a:pt x="22" y="84"/>
                  <a:pt x="20" y="86"/>
                </a:cubicBezTo>
                <a:cubicBezTo>
                  <a:pt x="14" y="88"/>
                  <a:pt x="9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10" y="111"/>
                  <a:pt x="12" y="111"/>
                  <a:pt x="15" y="112"/>
                </a:cubicBezTo>
                <a:cubicBezTo>
                  <a:pt x="23" y="114"/>
                  <a:pt x="32" y="114"/>
                  <a:pt x="43" y="115"/>
                </a:cubicBezTo>
                <a:cubicBezTo>
                  <a:pt x="51" y="114"/>
                  <a:pt x="59" y="114"/>
                  <a:pt x="65" y="113"/>
                </a:cubicBezTo>
                <a:cubicBezTo>
                  <a:pt x="64" y="112"/>
                  <a:pt x="63" y="112"/>
                  <a:pt x="61" y="111"/>
                </a:cubicBezTo>
                <a:cubicBezTo>
                  <a:pt x="56" y="109"/>
                  <a:pt x="52" y="105"/>
                  <a:pt x="52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83"/>
          <p:cNvSpPr/>
          <p:nvPr/>
        </p:nvSpPr>
        <p:spPr>
          <a:xfrm>
            <a:off x="6705600" y="4662487"/>
            <a:ext cx="577850" cy="579437"/>
          </a:xfrm>
          <a:custGeom>
            <a:avLst/>
            <a:gdLst/>
            <a:ahLst/>
            <a:cxnLst/>
            <a:rect l="l" t="t" r="r" b="b"/>
            <a:pathLst>
              <a:path w="141" h="141" extrusionOk="0">
                <a:moveTo>
                  <a:pt x="67" y="75"/>
                </a:moveTo>
                <a:cubicBezTo>
                  <a:pt x="133" y="75"/>
                  <a:pt x="133" y="75"/>
                  <a:pt x="133" y="75"/>
                </a:cubicBezTo>
                <a:cubicBezTo>
                  <a:pt x="133" y="112"/>
                  <a:pt x="103" y="141"/>
                  <a:pt x="67" y="141"/>
                </a:cubicBezTo>
                <a:cubicBezTo>
                  <a:pt x="30" y="141"/>
                  <a:pt x="0" y="112"/>
                  <a:pt x="0" y="75"/>
                </a:cubicBezTo>
                <a:cubicBezTo>
                  <a:pt x="0" y="38"/>
                  <a:pt x="30" y="8"/>
                  <a:pt x="67" y="8"/>
                </a:cubicBezTo>
                <a:lnTo>
                  <a:pt x="67" y="75"/>
                </a:lnTo>
                <a:close/>
                <a:moveTo>
                  <a:pt x="75" y="0"/>
                </a:moveTo>
                <a:cubicBezTo>
                  <a:pt x="75" y="67"/>
                  <a:pt x="75" y="67"/>
                  <a:pt x="75" y="67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1" y="30"/>
                  <a:pt x="111" y="0"/>
                  <a:pt x="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83"/>
          <p:cNvSpPr/>
          <p:nvPr/>
        </p:nvSpPr>
        <p:spPr>
          <a:xfrm>
            <a:off x="6754812" y="1666875"/>
            <a:ext cx="434975" cy="649287"/>
          </a:xfrm>
          <a:custGeom>
            <a:avLst/>
            <a:gdLst/>
            <a:ahLst/>
            <a:cxnLst/>
            <a:rect l="l" t="t" r="r" b="b"/>
            <a:pathLst>
              <a:path w="106" h="158" extrusionOk="0">
                <a:moveTo>
                  <a:pt x="106" y="106"/>
                </a:moveTo>
                <a:cubicBezTo>
                  <a:pt x="106" y="90"/>
                  <a:pt x="93" y="78"/>
                  <a:pt x="69" y="72"/>
                </a:cubicBezTo>
                <a:cubicBezTo>
                  <a:pt x="66" y="71"/>
                  <a:pt x="52" y="68"/>
                  <a:pt x="49" y="67"/>
                </a:cubicBezTo>
                <a:cubicBezTo>
                  <a:pt x="30" y="62"/>
                  <a:pt x="21" y="59"/>
                  <a:pt x="21" y="51"/>
                </a:cubicBezTo>
                <a:cubicBezTo>
                  <a:pt x="21" y="43"/>
                  <a:pt x="29" y="36"/>
                  <a:pt x="52" y="36"/>
                </a:cubicBezTo>
                <a:cubicBezTo>
                  <a:pt x="67" y="36"/>
                  <a:pt x="82" y="46"/>
                  <a:pt x="82" y="47"/>
                </a:cubicBezTo>
                <a:cubicBezTo>
                  <a:pt x="84" y="48"/>
                  <a:pt x="86" y="49"/>
                  <a:pt x="87" y="49"/>
                </a:cubicBezTo>
                <a:cubicBezTo>
                  <a:pt x="88" y="49"/>
                  <a:pt x="90" y="49"/>
                  <a:pt x="93" y="46"/>
                </a:cubicBezTo>
                <a:cubicBezTo>
                  <a:pt x="95" y="44"/>
                  <a:pt x="98" y="41"/>
                  <a:pt x="98" y="38"/>
                </a:cubicBezTo>
                <a:cubicBezTo>
                  <a:pt x="98" y="33"/>
                  <a:pt x="83" y="23"/>
                  <a:pt x="64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2"/>
                  <a:pt x="60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8"/>
                  <a:pt x="44" y="18"/>
                  <a:pt x="4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16" y="21"/>
                  <a:pt x="0" y="34"/>
                  <a:pt x="0" y="51"/>
                </a:cubicBezTo>
                <a:cubicBezTo>
                  <a:pt x="0" y="71"/>
                  <a:pt x="19" y="78"/>
                  <a:pt x="40" y="84"/>
                </a:cubicBezTo>
                <a:cubicBezTo>
                  <a:pt x="43" y="84"/>
                  <a:pt x="60" y="89"/>
                  <a:pt x="63" y="89"/>
                </a:cubicBezTo>
                <a:cubicBezTo>
                  <a:pt x="82" y="94"/>
                  <a:pt x="85" y="102"/>
                  <a:pt x="85" y="106"/>
                </a:cubicBezTo>
                <a:cubicBezTo>
                  <a:pt x="85" y="111"/>
                  <a:pt x="82" y="122"/>
                  <a:pt x="54" y="122"/>
                </a:cubicBezTo>
                <a:cubicBezTo>
                  <a:pt x="39" y="122"/>
                  <a:pt x="20" y="110"/>
                  <a:pt x="19" y="110"/>
                </a:cubicBezTo>
                <a:cubicBezTo>
                  <a:pt x="14" y="107"/>
                  <a:pt x="11" y="108"/>
                  <a:pt x="7" y="112"/>
                </a:cubicBezTo>
                <a:cubicBezTo>
                  <a:pt x="7" y="112"/>
                  <a:pt x="4" y="116"/>
                  <a:pt x="4" y="120"/>
                </a:cubicBezTo>
                <a:cubicBezTo>
                  <a:pt x="4" y="125"/>
                  <a:pt x="22" y="135"/>
                  <a:pt x="42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55"/>
                  <a:pt x="44" y="155"/>
                  <a:pt x="44" y="155"/>
                </a:cubicBezTo>
                <a:cubicBezTo>
                  <a:pt x="44" y="156"/>
                  <a:pt x="46" y="158"/>
                  <a:pt x="49" y="158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60" y="158"/>
                  <a:pt x="62" y="156"/>
                  <a:pt x="62" y="155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95" y="136"/>
                  <a:pt x="106" y="120"/>
                  <a:pt x="106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83"/>
          <p:cNvSpPr/>
          <p:nvPr/>
        </p:nvSpPr>
        <p:spPr>
          <a:xfrm>
            <a:off x="4954587" y="1585912"/>
            <a:ext cx="577850" cy="684212"/>
          </a:xfrm>
          <a:custGeom>
            <a:avLst/>
            <a:gdLst/>
            <a:ahLst/>
            <a:cxnLst/>
            <a:rect l="l" t="t" r="r" b="b"/>
            <a:pathLst>
              <a:path w="141" h="167" extrusionOk="0">
                <a:moveTo>
                  <a:pt x="94" y="162"/>
                </a:moveTo>
                <a:cubicBezTo>
                  <a:pt x="94" y="165"/>
                  <a:pt x="92" y="167"/>
                  <a:pt x="89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0" y="167"/>
                  <a:pt x="47" y="165"/>
                  <a:pt x="47" y="162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7" y="158"/>
                  <a:pt x="50" y="156"/>
                  <a:pt x="53" y="156"/>
                </a:cubicBezTo>
                <a:cubicBezTo>
                  <a:pt x="89" y="156"/>
                  <a:pt x="89" y="156"/>
                  <a:pt x="89" y="156"/>
                </a:cubicBezTo>
                <a:cubicBezTo>
                  <a:pt x="92" y="156"/>
                  <a:pt x="94" y="158"/>
                  <a:pt x="94" y="162"/>
                </a:cubicBezTo>
                <a:close/>
                <a:moveTo>
                  <a:pt x="94" y="146"/>
                </a:moveTo>
                <a:cubicBezTo>
                  <a:pt x="94" y="143"/>
                  <a:pt x="92" y="140"/>
                  <a:pt x="89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0" y="140"/>
                  <a:pt x="47" y="143"/>
                  <a:pt x="47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50"/>
                  <a:pt x="50" y="152"/>
                  <a:pt x="53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2" y="152"/>
                  <a:pt x="94" y="150"/>
                  <a:pt x="94" y="146"/>
                </a:cubicBezTo>
                <a:close/>
                <a:moveTo>
                  <a:pt x="77" y="82"/>
                </a:moveTo>
                <a:cubicBezTo>
                  <a:pt x="69" y="82"/>
                  <a:pt x="69" y="82"/>
                  <a:pt x="69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7" y="137"/>
                  <a:pt x="69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3" y="137"/>
                  <a:pt x="75" y="137"/>
                  <a:pt x="77" y="137"/>
                </a:cubicBezTo>
                <a:lnTo>
                  <a:pt x="77" y="82"/>
                </a:lnTo>
                <a:close/>
                <a:moveTo>
                  <a:pt x="51" y="60"/>
                </a:moveTo>
                <a:cubicBezTo>
                  <a:pt x="47" y="60"/>
                  <a:pt x="43" y="64"/>
                  <a:pt x="43" y="68"/>
                </a:cubicBezTo>
                <a:cubicBezTo>
                  <a:pt x="43" y="73"/>
                  <a:pt x="47" y="77"/>
                  <a:pt x="5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64"/>
                  <a:pt x="56" y="60"/>
                  <a:pt x="51" y="60"/>
                </a:cubicBezTo>
                <a:close/>
                <a:moveTo>
                  <a:pt x="99" y="68"/>
                </a:moveTo>
                <a:cubicBezTo>
                  <a:pt x="99" y="64"/>
                  <a:pt x="95" y="60"/>
                  <a:pt x="90" y="60"/>
                </a:cubicBezTo>
                <a:cubicBezTo>
                  <a:pt x="86" y="60"/>
                  <a:pt x="82" y="64"/>
                  <a:pt x="82" y="68"/>
                </a:cubicBezTo>
                <a:cubicBezTo>
                  <a:pt x="82" y="77"/>
                  <a:pt x="82" y="77"/>
                  <a:pt x="82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5" y="77"/>
                  <a:pt x="99" y="73"/>
                  <a:pt x="99" y="68"/>
                </a:cubicBezTo>
                <a:close/>
                <a:moveTo>
                  <a:pt x="117" y="53"/>
                </a:moveTo>
                <a:cubicBezTo>
                  <a:pt x="114" y="38"/>
                  <a:pt x="96" y="22"/>
                  <a:pt x="71" y="22"/>
                </a:cubicBezTo>
                <a:cubicBezTo>
                  <a:pt x="46" y="22"/>
                  <a:pt x="28" y="38"/>
                  <a:pt x="24" y="53"/>
                </a:cubicBezTo>
                <a:cubicBezTo>
                  <a:pt x="22" y="64"/>
                  <a:pt x="24" y="75"/>
                  <a:pt x="30" y="86"/>
                </a:cubicBezTo>
                <a:cubicBezTo>
                  <a:pt x="35" y="95"/>
                  <a:pt x="40" y="103"/>
                  <a:pt x="44" y="113"/>
                </a:cubicBezTo>
                <a:cubicBezTo>
                  <a:pt x="46" y="118"/>
                  <a:pt x="47" y="125"/>
                  <a:pt x="48" y="131"/>
                </a:cubicBezTo>
                <a:cubicBezTo>
                  <a:pt x="49" y="135"/>
                  <a:pt x="51" y="137"/>
                  <a:pt x="56" y="137"/>
                </a:cubicBezTo>
                <a:cubicBezTo>
                  <a:pt x="58" y="137"/>
                  <a:pt x="59" y="137"/>
                  <a:pt x="60" y="137"/>
                </a:cubicBezTo>
                <a:cubicBezTo>
                  <a:pt x="60" y="82"/>
                  <a:pt x="60" y="82"/>
                  <a:pt x="60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48" y="82"/>
                  <a:pt x="44" y="81"/>
                  <a:pt x="42" y="78"/>
                </a:cubicBezTo>
                <a:cubicBezTo>
                  <a:pt x="39" y="76"/>
                  <a:pt x="38" y="72"/>
                  <a:pt x="38" y="68"/>
                </a:cubicBezTo>
                <a:cubicBezTo>
                  <a:pt x="38" y="65"/>
                  <a:pt x="39" y="61"/>
                  <a:pt x="42" y="58"/>
                </a:cubicBezTo>
                <a:cubicBezTo>
                  <a:pt x="44" y="56"/>
                  <a:pt x="48" y="54"/>
                  <a:pt x="51" y="54"/>
                </a:cubicBezTo>
                <a:cubicBezTo>
                  <a:pt x="59" y="54"/>
                  <a:pt x="65" y="61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4"/>
                  <a:pt x="78" y="61"/>
                  <a:pt x="81" y="58"/>
                </a:cubicBezTo>
                <a:cubicBezTo>
                  <a:pt x="83" y="56"/>
                  <a:pt x="87" y="54"/>
                  <a:pt x="90" y="54"/>
                </a:cubicBezTo>
                <a:cubicBezTo>
                  <a:pt x="94" y="54"/>
                  <a:pt x="98" y="56"/>
                  <a:pt x="100" y="58"/>
                </a:cubicBezTo>
                <a:cubicBezTo>
                  <a:pt x="103" y="61"/>
                  <a:pt x="104" y="65"/>
                  <a:pt x="104" y="68"/>
                </a:cubicBezTo>
                <a:cubicBezTo>
                  <a:pt x="104" y="72"/>
                  <a:pt x="103" y="76"/>
                  <a:pt x="100" y="78"/>
                </a:cubicBezTo>
                <a:cubicBezTo>
                  <a:pt x="98" y="81"/>
                  <a:pt x="94" y="82"/>
                  <a:pt x="90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91" y="137"/>
                  <a:pt x="92" y="135"/>
                  <a:pt x="93" y="131"/>
                </a:cubicBezTo>
                <a:cubicBezTo>
                  <a:pt x="95" y="125"/>
                  <a:pt x="96" y="118"/>
                  <a:pt x="98" y="113"/>
                </a:cubicBezTo>
                <a:cubicBezTo>
                  <a:pt x="102" y="103"/>
                  <a:pt x="107" y="95"/>
                  <a:pt x="112" y="86"/>
                </a:cubicBezTo>
                <a:cubicBezTo>
                  <a:pt x="118" y="75"/>
                  <a:pt x="120" y="64"/>
                  <a:pt x="117" y="53"/>
                </a:cubicBezTo>
                <a:close/>
                <a:moveTo>
                  <a:pt x="76" y="5"/>
                </a:moveTo>
                <a:cubicBezTo>
                  <a:pt x="76" y="2"/>
                  <a:pt x="74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6" y="2"/>
                  <a:pt x="66" y="5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7"/>
                  <a:pt x="68" y="19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4" y="19"/>
                  <a:pt x="76" y="17"/>
                  <a:pt x="76" y="14"/>
                </a:cubicBezTo>
                <a:lnTo>
                  <a:pt x="76" y="5"/>
                </a:lnTo>
                <a:close/>
                <a:moveTo>
                  <a:pt x="104" y="13"/>
                </a:moveTo>
                <a:cubicBezTo>
                  <a:pt x="106" y="10"/>
                  <a:pt x="105" y="7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5"/>
                  <a:pt x="97" y="6"/>
                  <a:pt x="95" y="8"/>
                </a:cubicBezTo>
                <a:cubicBezTo>
                  <a:pt x="91" y="16"/>
                  <a:pt x="91" y="16"/>
                  <a:pt x="91" y="16"/>
                </a:cubicBezTo>
                <a:cubicBezTo>
                  <a:pt x="90" y="19"/>
                  <a:pt x="90" y="22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5" y="25"/>
                  <a:pt x="99" y="24"/>
                  <a:pt x="100" y="21"/>
                </a:cubicBezTo>
                <a:lnTo>
                  <a:pt x="104" y="13"/>
                </a:lnTo>
                <a:close/>
                <a:moveTo>
                  <a:pt x="125" y="29"/>
                </a:moveTo>
                <a:cubicBezTo>
                  <a:pt x="127" y="28"/>
                  <a:pt x="128" y="24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4" y="20"/>
                  <a:pt x="121" y="20"/>
                  <a:pt x="119" y="22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30"/>
                  <a:pt x="109" y="33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3" y="37"/>
                  <a:pt x="116" y="38"/>
                  <a:pt x="118" y="36"/>
                </a:cubicBezTo>
                <a:lnTo>
                  <a:pt x="125" y="29"/>
                </a:lnTo>
                <a:close/>
                <a:moveTo>
                  <a:pt x="136" y="55"/>
                </a:moveTo>
                <a:cubicBezTo>
                  <a:pt x="139" y="54"/>
                  <a:pt x="141" y="51"/>
                  <a:pt x="140" y="49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0" y="46"/>
                  <a:pt x="137" y="44"/>
                  <a:pt x="134" y="44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2" y="47"/>
                  <a:pt x="121" y="49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2" y="55"/>
                  <a:pt x="124" y="57"/>
                  <a:pt x="127" y="56"/>
                </a:cubicBezTo>
                <a:lnTo>
                  <a:pt x="136" y="55"/>
                </a:lnTo>
                <a:close/>
                <a:moveTo>
                  <a:pt x="134" y="82"/>
                </a:moveTo>
                <a:cubicBezTo>
                  <a:pt x="137" y="82"/>
                  <a:pt x="139" y="81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1" y="75"/>
                  <a:pt x="139" y="72"/>
                  <a:pt x="136" y="72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4" y="69"/>
                  <a:pt x="121" y="71"/>
                  <a:pt x="121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7"/>
                  <a:pt x="122" y="79"/>
                  <a:pt x="125" y="80"/>
                </a:cubicBezTo>
                <a:lnTo>
                  <a:pt x="134" y="82"/>
                </a:lnTo>
                <a:close/>
                <a:moveTo>
                  <a:pt x="41" y="21"/>
                </a:moveTo>
                <a:cubicBezTo>
                  <a:pt x="43" y="24"/>
                  <a:pt x="46" y="25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2"/>
                  <a:pt x="52" y="19"/>
                  <a:pt x="50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4" y="6"/>
                  <a:pt x="41" y="5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7"/>
                  <a:pt x="35" y="10"/>
                  <a:pt x="37" y="13"/>
                </a:cubicBezTo>
                <a:lnTo>
                  <a:pt x="41" y="21"/>
                </a:lnTo>
                <a:close/>
                <a:moveTo>
                  <a:pt x="23" y="36"/>
                </a:moveTo>
                <a:cubicBezTo>
                  <a:pt x="25" y="38"/>
                  <a:pt x="28" y="37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3"/>
                  <a:pt x="32" y="30"/>
                  <a:pt x="30" y="28"/>
                </a:cubicBezTo>
                <a:cubicBezTo>
                  <a:pt x="23" y="22"/>
                  <a:pt x="23" y="22"/>
                  <a:pt x="23" y="22"/>
                </a:cubicBezTo>
                <a:cubicBezTo>
                  <a:pt x="21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4"/>
                  <a:pt x="14" y="28"/>
                  <a:pt x="16" y="29"/>
                </a:cubicBezTo>
                <a:lnTo>
                  <a:pt x="23" y="36"/>
                </a:lnTo>
                <a:close/>
                <a:moveTo>
                  <a:pt x="14" y="56"/>
                </a:moveTo>
                <a:cubicBezTo>
                  <a:pt x="17" y="57"/>
                  <a:pt x="20" y="55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9"/>
                  <a:pt x="19" y="47"/>
                  <a:pt x="16" y="46"/>
                </a:cubicBezTo>
                <a:cubicBezTo>
                  <a:pt x="7" y="44"/>
                  <a:pt x="7" y="44"/>
                  <a:pt x="7" y="44"/>
                </a:cubicBezTo>
                <a:cubicBezTo>
                  <a:pt x="4" y="44"/>
                  <a:pt x="1" y="46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2" y="54"/>
                  <a:pt x="5" y="55"/>
                </a:cubicBezTo>
                <a:lnTo>
                  <a:pt x="14" y="56"/>
                </a:lnTo>
                <a:close/>
                <a:moveTo>
                  <a:pt x="16" y="80"/>
                </a:moveTo>
                <a:cubicBezTo>
                  <a:pt x="19" y="79"/>
                  <a:pt x="21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1"/>
                  <a:pt x="17" y="69"/>
                  <a:pt x="14" y="70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1" y="75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2" y="81"/>
                  <a:pt x="4" y="82"/>
                  <a:pt x="7" y="82"/>
                </a:cubicBezTo>
                <a:lnTo>
                  <a:pt x="16" y="80"/>
                </a:lnTo>
                <a:close/>
              </a:path>
            </a:pathLst>
          </a:custGeom>
          <a:solidFill>
            <a:srgbClr val="493F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AE77A0FF-34D1-4649-83E1-F62DCC77238D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FAC1F8F3-483F-4E65-AF8C-6001B2A75B1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81D7DF74-A690-42D7-99B5-9B7BA61F7856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B19B9149-F24D-447C-9A36-8449962910E3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55EF8D1C-1E70-4604-837E-28459386158E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AA1A28CA-EC91-44A6-8F07-102650FA59C0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D7269672-A626-42DA-9716-9C9ED184CD30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262C7DE5-D93F-46FA-95E0-C5A7BFAE15CE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149EC4C3-9314-427A-84A3-37F239A1273C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71364787-F708-471C-99A7-0485D366BCFA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04EA81F9-E127-4B06-9F68-ED41C111201C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810FD526-CB5D-4D00-BD72-094D467CA75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FCB702FB-0FE2-4A3D-A4ED-DB67077DBDD2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520D8AAC-9E8B-48C9-AD09-5C2D12BE1CB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84"/>
          <p:cNvSpPr/>
          <p:nvPr/>
        </p:nvSpPr>
        <p:spPr>
          <a:xfrm>
            <a:off x="6203950" y="1041400"/>
            <a:ext cx="2219325" cy="3360737"/>
          </a:xfrm>
          <a:custGeom>
            <a:avLst/>
            <a:gdLst/>
            <a:ahLst/>
            <a:cxnLst/>
            <a:rect l="l" t="t" r="r" b="b"/>
            <a:pathLst>
              <a:path w="520" h="787" extrusionOk="0">
                <a:moveTo>
                  <a:pt x="65" y="787"/>
                </a:moveTo>
                <a:cubicBezTo>
                  <a:pt x="130" y="787"/>
                  <a:pt x="192" y="770"/>
                  <a:pt x="250" y="737"/>
                </a:cubicBezTo>
                <a:cubicBezTo>
                  <a:pt x="371" y="669"/>
                  <a:pt x="438" y="572"/>
                  <a:pt x="473" y="503"/>
                </a:cubicBezTo>
                <a:cubicBezTo>
                  <a:pt x="507" y="435"/>
                  <a:pt x="518" y="381"/>
                  <a:pt x="520" y="369"/>
                </a:cubicBezTo>
                <a:cubicBezTo>
                  <a:pt x="457" y="187"/>
                  <a:pt x="306" y="49"/>
                  <a:pt x="122" y="0"/>
                </a:cubicBezTo>
                <a:cubicBezTo>
                  <a:pt x="140" y="19"/>
                  <a:pt x="165" y="48"/>
                  <a:pt x="191" y="87"/>
                </a:cubicBezTo>
                <a:cubicBezTo>
                  <a:pt x="235" y="154"/>
                  <a:pt x="287" y="265"/>
                  <a:pt x="286" y="409"/>
                </a:cubicBezTo>
                <a:cubicBezTo>
                  <a:pt x="285" y="535"/>
                  <a:pt x="230" y="621"/>
                  <a:pt x="185" y="672"/>
                </a:cubicBezTo>
                <a:cubicBezTo>
                  <a:pt x="136" y="727"/>
                  <a:pt x="87" y="752"/>
                  <a:pt x="85" y="753"/>
                </a:cubicBezTo>
                <a:cubicBezTo>
                  <a:pt x="85" y="753"/>
                  <a:pt x="85" y="753"/>
                  <a:pt x="85" y="753"/>
                </a:cubicBezTo>
                <a:cubicBezTo>
                  <a:pt x="59" y="768"/>
                  <a:pt x="30" y="778"/>
                  <a:pt x="0" y="781"/>
                </a:cubicBezTo>
                <a:cubicBezTo>
                  <a:pt x="20" y="785"/>
                  <a:pt x="42" y="787"/>
                  <a:pt x="65" y="787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84"/>
          <p:cNvSpPr/>
          <p:nvPr/>
        </p:nvSpPr>
        <p:spPr>
          <a:xfrm>
            <a:off x="4338637" y="960437"/>
            <a:ext cx="3003550" cy="2847975"/>
          </a:xfrm>
          <a:custGeom>
            <a:avLst/>
            <a:gdLst/>
            <a:ahLst/>
            <a:cxnLst/>
            <a:rect l="l" t="t" r="r" b="b"/>
            <a:pathLst>
              <a:path w="704" h="667" extrusionOk="0">
                <a:moveTo>
                  <a:pt x="611" y="118"/>
                </a:moveTo>
                <a:cubicBezTo>
                  <a:pt x="570" y="55"/>
                  <a:pt x="528" y="18"/>
                  <a:pt x="519" y="11"/>
                </a:cubicBezTo>
                <a:cubicBezTo>
                  <a:pt x="484" y="4"/>
                  <a:pt x="447" y="0"/>
                  <a:pt x="411" y="0"/>
                </a:cubicBezTo>
                <a:cubicBezTo>
                  <a:pt x="256" y="0"/>
                  <a:pt x="109" y="62"/>
                  <a:pt x="0" y="171"/>
                </a:cubicBezTo>
                <a:cubicBezTo>
                  <a:pt x="32" y="163"/>
                  <a:pt x="83" y="154"/>
                  <a:pt x="144" y="154"/>
                </a:cubicBezTo>
                <a:cubicBezTo>
                  <a:pt x="248" y="154"/>
                  <a:pt x="347" y="181"/>
                  <a:pt x="437" y="233"/>
                </a:cubicBezTo>
                <a:cubicBezTo>
                  <a:pt x="545" y="297"/>
                  <a:pt x="593" y="388"/>
                  <a:pt x="614" y="452"/>
                </a:cubicBezTo>
                <a:cubicBezTo>
                  <a:pt x="636" y="521"/>
                  <a:pt x="634" y="574"/>
                  <a:pt x="634" y="579"/>
                </a:cubicBezTo>
                <a:cubicBezTo>
                  <a:pt x="634" y="610"/>
                  <a:pt x="627" y="640"/>
                  <a:pt x="615" y="667"/>
                </a:cubicBezTo>
                <a:cubicBezTo>
                  <a:pt x="672" y="600"/>
                  <a:pt x="702" y="519"/>
                  <a:pt x="702" y="428"/>
                </a:cubicBezTo>
                <a:cubicBezTo>
                  <a:pt x="704" y="289"/>
                  <a:pt x="653" y="183"/>
                  <a:pt x="611" y="118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84"/>
          <p:cNvSpPr/>
          <p:nvPr/>
        </p:nvSpPr>
        <p:spPr>
          <a:xfrm>
            <a:off x="5327650" y="2784475"/>
            <a:ext cx="3232150" cy="2373312"/>
          </a:xfrm>
          <a:custGeom>
            <a:avLst/>
            <a:gdLst/>
            <a:ahLst/>
            <a:cxnLst/>
            <a:rect l="l" t="t" r="r" b="b"/>
            <a:pathLst>
              <a:path w="757" h="556" extrusionOk="0">
                <a:moveTo>
                  <a:pt x="465" y="347"/>
                </a:moveTo>
                <a:cubicBezTo>
                  <a:pt x="404" y="382"/>
                  <a:pt x="338" y="399"/>
                  <a:pt x="270" y="399"/>
                </a:cubicBezTo>
                <a:cubicBezTo>
                  <a:pt x="153" y="399"/>
                  <a:pt x="71" y="347"/>
                  <a:pt x="67" y="344"/>
                </a:cubicBezTo>
                <a:cubicBezTo>
                  <a:pt x="67" y="344"/>
                  <a:pt x="67" y="344"/>
                  <a:pt x="67" y="344"/>
                </a:cubicBezTo>
                <a:cubicBezTo>
                  <a:pt x="40" y="329"/>
                  <a:pt x="18" y="308"/>
                  <a:pt x="0" y="284"/>
                </a:cubicBezTo>
                <a:cubicBezTo>
                  <a:pt x="30" y="368"/>
                  <a:pt x="85" y="433"/>
                  <a:pt x="164" y="480"/>
                </a:cubicBezTo>
                <a:cubicBezTo>
                  <a:pt x="250" y="531"/>
                  <a:pt x="345" y="556"/>
                  <a:pt x="446" y="556"/>
                </a:cubicBezTo>
                <a:cubicBezTo>
                  <a:pt x="446" y="556"/>
                  <a:pt x="446" y="556"/>
                  <a:pt x="446" y="556"/>
                </a:cubicBezTo>
                <a:cubicBezTo>
                  <a:pt x="538" y="556"/>
                  <a:pt x="604" y="534"/>
                  <a:pt x="617" y="530"/>
                </a:cubicBezTo>
                <a:cubicBezTo>
                  <a:pt x="708" y="425"/>
                  <a:pt x="757" y="291"/>
                  <a:pt x="757" y="152"/>
                </a:cubicBezTo>
                <a:cubicBezTo>
                  <a:pt x="757" y="100"/>
                  <a:pt x="751" y="49"/>
                  <a:pt x="737" y="0"/>
                </a:cubicBezTo>
                <a:cubicBezTo>
                  <a:pt x="730" y="25"/>
                  <a:pt x="718" y="62"/>
                  <a:pt x="697" y="103"/>
                </a:cubicBezTo>
                <a:cubicBezTo>
                  <a:pt x="661" y="175"/>
                  <a:pt x="591" y="276"/>
                  <a:pt x="465" y="347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84"/>
          <p:cNvSpPr/>
          <p:nvPr/>
        </p:nvSpPr>
        <p:spPr>
          <a:xfrm>
            <a:off x="4841875" y="3052762"/>
            <a:ext cx="3005137" cy="2847975"/>
          </a:xfrm>
          <a:custGeom>
            <a:avLst/>
            <a:gdLst/>
            <a:ahLst/>
            <a:cxnLst/>
            <a:rect l="l" t="t" r="r" b="b"/>
            <a:pathLst>
              <a:path w="704" h="667" extrusionOk="0">
                <a:moveTo>
                  <a:pt x="267" y="434"/>
                </a:moveTo>
                <a:cubicBezTo>
                  <a:pt x="159" y="371"/>
                  <a:pt x="111" y="280"/>
                  <a:pt x="90" y="215"/>
                </a:cubicBezTo>
                <a:cubicBezTo>
                  <a:pt x="68" y="147"/>
                  <a:pt x="70" y="94"/>
                  <a:pt x="70" y="89"/>
                </a:cubicBezTo>
                <a:cubicBezTo>
                  <a:pt x="70" y="58"/>
                  <a:pt x="77" y="28"/>
                  <a:pt x="89" y="0"/>
                </a:cubicBezTo>
                <a:cubicBezTo>
                  <a:pt x="32" y="68"/>
                  <a:pt x="2" y="149"/>
                  <a:pt x="2" y="240"/>
                </a:cubicBezTo>
                <a:cubicBezTo>
                  <a:pt x="0" y="379"/>
                  <a:pt x="51" y="485"/>
                  <a:pt x="93" y="550"/>
                </a:cubicBezTo>
                <a:cubicBezTo>
                  <a:pt x="134" y="613"/>
                  <a:pt x="176" y="650"/>
                  <a:pt x="185" y="657"/>
                </a:cubicBezTo>
                <a:cubicBezTo>
                  <a:pt x="220" y="664"/>
                  <a:pt x="257" y="667"/>
                  <a:pt x="293" y="667"/>
                </a:cubicBezTo>
                <a:cubicBezTo>
                  <a:pt x="448" y="667"/>
                  <a:pt x="595" y="605"/>
                  <a:pt x="704" y="496"/>
                </a:cubicBezTo>
                <a:cubicBezTo>
                  <a:pt x="672" y="505"/>
                  <a:pt x="622" y="514"/>
                  <a:pt x="560" y="514"/>
                </a:cubicBezTo>
                <a:cubicBezTo>
                  <a:pt x="455" y="514"/>
                  <a:pt x="357" y="487"/>
                  <a:pt x="267" y="434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84"/>
          <p:cNvSpPr/>
          <p:nvPr/>
        </p:nvSpPr>
        <p:spPr>
          <a:xfrm>
            <a:off x="3762375" y="2463800"/>
            <a:ext cx="2219325" cy="3355975"/>
          </a:xfrm>
          <a:custGeom>
            <a:avLst/>
            <a:gdLst/>
            <a:ahLst/>
            <a:cxnLst/>
            <a:rect l="l" t="t" r="r" b="b"/>
            <a:pathLst>
              <a:path w="520" h="786" extrusionOk="0">
                <a:moveTo>
                  <a:pt x="455" y="0"/>
                </a:moveTo>
                <a:cubicBezTo>
                  <a:pt x="390" y="0"/>
                  <a:pt x="328" y="17"/>
                  <a:pt x="270" y="50"/>
                </a:cubicBezTo>
                <a:cubicBezTo>
                  <a:pt x="149" y="118"/>
                  <a:pt x="82" y="215"/>
                  <a:pt x="47" y="285"/>
                </a:cubicBezTo>
                <a:cubicBezTo>
                  <a:pt x="13" y="352"/>
                  <a:pt x="2" y="406"/>
                  <a:pt x="0" y="418"/>
                </a:cubicBezTo>
                <a:cubicBezTo>
                  <a:pt x="63" y="599"/>
                  <a:pt x="214" y="738"/>
                  <a:pt x="398" y="786"/>
                </a:cubicBezTo>
                <a:cubicBezTo>
                  <a:pt x="380" y="767"/>
                  <a:pt x="355" y="738"/>
                  <a:pt x="329" y="700"/>
                </a:cubicBezTo>
                <a:cubicBezTo>
                  <a:pt x="285" y="632"/>
                  <a:pt x="233" y="522"/>
                  <a:pt x="234" y="377"/>
                </a:cubicBezTo>
                <a:cubicBezTo>
                  <a:pt x="235" y="252"/>
                  <a:pt x="290" y="165"/>
                  <a:pt x="335" y="115"/>
                </a:cubicBezTo>
                <a:cubicBezTo>
                  <a:pt x="384" y="60"/>
                  <a:pt x="433" y="35"/>
                  <a:pt x="435" y="34"/>
                </a:cubicBezTo>
                <a:cubicBezTo>
                  <a:pt x="435" y="34"/>
                  <a:pt x="435" y="34"/>
                  <a:pt x="435" y="34"/>
                </a:cubicBezTo>
                <a:cubicBezTo>
                  <a:pt x="461" y="19"/>
                  <a:pt x="490" y="9"/>
                  <a:pt x="520" y="6"/>
                </a:cubicBezTo>
                <a:cubicBezTo>
                  <a:pt x="500" y="2"/>
                  <a:pt x="478" y="0"/>
                  <a:pt x="455" y="0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84"/>
          <p:cNvSpPr/>
          <p:nvPr/>
        </p:nvSpPr>
        <p:spPr>
          <a:xfrm>
            <a:off x="3625850" y="1703387"/>
            <a:ext cx="3230562" cy="2378075"/>
          </a:xfrm>
          <a:custGeom>
            <a:avLst/>
            <a:gdLst/>
            <a:ahLst/>
            <a:cxnLst/>
            <a:rect l="l" t="t" r="r" b="b"/>
            <a:pathLst>
              <a:path w="757" h="557" extrusionOk="0">
                <a:moveTo>
                  <a:pt x="593" y="77"/>
                </a:moveTo>
                <a:cubicBezTo>
                  <a:pt x="507" y="26"/>
                  <a:pt x="412" y="0"/>
                  <a:pt x="311" y="0"/>
                </a:cubicBezTo>
                <a:cubicBezTo>
                  <a:pt x="219" y="0"/>
                  <a:pt x="153" y="22"/>
                  <a:pt x="140" y="27"/>
                </a:cubicBezTo>
                <a:cubicBezTo>
                  <a:pt x="49" y="132"/>
                  <a:pt x="0" y="266"/>
                  <a:pt x="0" y="405"/>
                </a:cubicBezTo>
                <a:cubicBezTo>
                  <a:pt x="0" y="457"/>
                  <a:pt x="6" y="508"/>
                  <a:pt x="20" y="557"/>
                </a:cubicBezTo>
                <a:cubicBezTo>
                  <a:pt x="27" y="531"/>
                  <a:pt x="39" y="495"/>
                  <a:pt x="60" y="454"/>
                </a:cubicBezTo>
                <a:cubicBezTo>
                  <a:pt x="96" y="382"/>
                  <a:pt x="166" y="281"/>
                  <a:pt x="292" y="210"/>
                </a:cubicBezTo>
                <a:cubicBezTo>
                  <a:pt x="353" y="175"/>
                  <a:pt x="419" y="157"/>
                  <a:pt x="487" y="157"/>
                </a:cubicBezTo>
                <a:cubicBezTo>
                  <a:pt x="604" y="157"/>
                  <a:pt x="686" y="210"/>
                  <a:pt x="690" y="212"/>
                </a:cubicBezTo>
                <a:cubicBezTo>
                  <a:pt x="690" y="212"/>
                  <a:pt x="690" y="212"/>
                  <a:pt x="690" y="212"/>
                </a:cubicBezTo>
                <a:cubicBezTo>
                  <a:pt x="717" y="228"/>
                  <a:pt x="739" y="248"/>
                  <a:pt x="757" y="272"/>
                </a:cubicBezTo>
                <a:cubicBezTo>
                  <a:pt x="727" y="189"/>
                  <a:pt x="672" y="123"/>
                  <a:pt x="593" y="77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84"/>
          <p:cNvSpPr/>
          <p:nvPr/>
        </p:nvSpPr>
        <p:spPr>
          <a:xfrm>
            <a:off x="5588000" y="5238750"/>
            <a:ext cx="585787" cy="393700"/>
          </a:xfrm>
          <a:custGeom>
            <a:avLst/>
            <a:gdLst/>
            <a:ahLst/>
            <a:cxnLst/>
            <a:rect l="l" t="t" r="r" b="b"/>
            <a:pathLst>
              <a:path w="137" h="92" extrusionOk="0">
                <a:moveTo>
                  <a:pt x="109" y="9"/>
                </a:moveTo>
                <a:cubicBezTo>
                  <a:pt x="122" y="41"/>
                  <a:pt x="122" y="41"/>
                  <a:pt x="122" y="41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98" y="41"/>
                  <a:pt x="72" y="18"/>
                  <a:pt x="70" y="18"/>
                </a:cubicBezTo>
                <a:cubicBezTo>
                  <a:pt x="68" y="18"/>
                  <a:pt x="60" y="21"/>
                  <a:pt x="59" y="21"/>
                </a:cubicBezTo>
                <a:cubicBezTo>
                  <a:pt x="59" y="21"/>
                  <a:pt x="54" y="23"/>
                  <a:pt x="50" y="23"/>
                </a:cubicBezTo>
                <a:cubicBezTo>
                  <a:pt x="48" y="23"/>
                  <a:pt x="46" y="22"/>
                  <a:pt x="45" y="22"/>
                </a:cubicBezTo>
                <a:cubicBezTo>
                  <a:pt x="44" y="21"/>
                  <a:pt x="44" y="20"/>
                  <a:pt x="44" y="20"/>
                </a:cubicBezTo>
                <a:cubicBezTo>
                  <a:pt x="44" y="18"/>
                  <a:pt x="46" y="16"/>
                  <a:pt x="47" y="16"/>
                </a:cubicBezTo>
                <a:cubicBezTo>
                  <a:pt x="54" y="12"/>
                  <a:pt x="72" y="5"/>
                  <a:pt x="73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8" y="5"/>
                  <a:pt x="106" y="9"/>
                  <a:pt x="109" y="9"/>
                </a:cubicBezTo>
                <a:close/>
                <a:moveTo>
                  <a:pt x="121" y="0"/>
                </a:moveTo>
                <a:cubicBezTo>
                  <a:pt x="120" y="0"/>
                  <a:pt x="120" y="0"/>
                  <a:pt x="119" y="1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3"/>
                  <a:pt x="112" y="4"/>
                  <a:pt x="112" y="5"/>
                </a:cubicBezTo>
                <a:cubicBezTo>
                  <a:pt x="112" y="5"/>
                  <a:pt x="112" y="6"/>
                  <a:pt x="112" y="7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6" y="42"/>
                  <a:pt x="128" y="43"/>
                  <a:pt x="130" y="43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6" y="40"/>
                  <a:pt x="137" y="40"/>
                  <a:pt x="137" y="39"/>
                </a:cubicBezTo>
                <a:cubicBezTo>
                  <a:pt x="137" y="38"/>
                  <a:pt x="137" y="37"/>
                  <a:pt x="137" y="36"/>
                </a:cubicBezTo>
                <a:cubicBezTo>
                  <a:pt x="124" y="3"/>
                  <a:pt x="124" y="3"/>
                  <a:pt x="124" y="3"/>
                </a:cubicBezTo>
                <a:cubicBezTo>
                  <a:pt x="123" y="1"/>
                  <a:pt x="122" y="0"/>
                  <a:pt x="121" y="0"/>
                </a:cubicBezTo>
                <a:close/>
                <a:moveTo>
                  <a:pt x="0" y="46"/>
                </a:moveTo>
                <a:cubicBezTo>
                  <a:pt x="0" y="47"/>
                  <a:pt x="0" y="48"/>
                  <a:pt x="1" y="49"/>
                </a:cubicBezTo>
                <a:cubicBezTo>
                  <a:pt x="2" y="49"/>
                  <a:pt x="2" y="50"/>
                  <a:pt x="3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11" y="51"/>
                  <a:pt x="13" y="49"/>
                  <a:pt x="13" y="4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5" y="8"/>
                  <a:pt x="15" y="7"/>
                </a:cubicBezTo>
                <a:cubicBezTo>
                  <a:pt x="14" y="6"/>
                  <a:pt x="13" y="6"/>
                  <a:pt x="12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6" y="5"/>
                  <a:pt x="6" y="5"/>
                </a:cubicBezTo>
                <a:cubicBezTo>
                  <a:pt x="5" y="5"/>
                  <a:pt x="3" y="7"/>
                  <a:pt x="3" y="9"/>
                </a:cubicBezTo>
                <a:lnTo>
                  <a:pt x="0" y="46"/>
                </a:lnTo>
                <a:close/>
                <a:moveTo>
                  <a:pt x="56" y="80"/>
                </a:moveTo>
                <a:cubicBezTo>
                  <a:pt x="56" y="78"/>
                  <a:pt x="55" y="77"/>
                  <a:pt x="54" y="76"/>
                </a:cubicBezTo>
                <a:cubicBezTo>
                  <a:pt x="52" y="74"/>
                  <a:pt x="49" y="75"/>
                  <a:pt x="47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4" y="81"/>
                  <a:pt x="44" y="81"/>
                  <a:pt x="44" y="81"/>
                </a:cubicBezTo>
                <a:cubicBezTo>
                  <a:pt x="42" y="83"/>
                  <a:pt x="42" y="83"/>
                  <a:pt x="42" y="83"/>
                </a:cubicBezTo>
                <a:cubicBezTo>
                  <a:pt x="39" y="87"/>
                  <a:pt x="42" y="90"/>
                  <a:pt x="43" y="91"/>
                </a:cubicBezTo>
                <a:cubicBezTo>
                  <a:pt x="44" y="92"/>
                  <a:pt x="45" y="92"/>
                  <a:pt x="46" y="92"/>
                </a:cubicBezTo>
                <a:cubicBezTo>
                  <a:pt x="48" y="92"/>
                  <a:pt x="49" y="91"/>
                  <a:pt x="50" y="90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5" y="84"/>
                  <a:pt x="55" y="84"/>
                  <a:pt x="55" y="84"/>
                </a:cubicBezTo>
                <a:cubicBezTo>
                  <a:pt x="56" y="82"/>
                  <a:pt x="57" y="81"/>
                  <a:pt x="56" y="80"/>
                </a:cubicBezTo>
                <a:close/>
                <a:moveTo>
                  <a:pt x="30" y="77"/>
                </a:moveTo>
                <a:cubicBezTo>
                  <a:pt x="28" y="80"/>
                  <a:pt x="28" y="82"/>
                  <a:pt x="31" y="84"/>
                </a:cubicBezTo>
                <a:cubicBezTo>
                  <a:pt x="34" y="86"/>
                  <a:pt x="36" y="86"/>
                  <a:pt x="38" y="83"/>
                </a:cubicBezTo>
                <a:cubicBezTo>
                  <a:pt x="45" y="75"/>
                  <a:pt x="45" y="75"/>
                  <a:pt x="45" y="75"/>
                </a:cubicBezTo>
                <a:cubicBezTo>
                  <a:pt x="48" y="72"/>
                  <a:pt x="45" y="69"/>
                  <a:pt x="44" y="68"/>
                </a:cubicBezTo>
                <a:cubicBezTo>
                  <a:pt x="41" y="66"/>
                  <a:pt x="39" y="66"/>
                  <a:pt x="37" y="69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4"/>
                  <a:pt x="33" y="74"/>
                  <a:pt x="33" y="74"/>
                </a:cubicBezTo>
                <a:lnTo>
                  <a:pt x="30" y="77"/>
                </a:lnTo>
                <a:close/>
                <a:moveTo>
                  <a:pt x="20" y="68"/>
                </a:moveTo>
                <a:cubicBezTo>
                  <a:pt x="19" y="69"/>
                  <a:pt x="19" y="71"/>
                  <a:pt x="19" y="72"/>
                </a:cubicBezTo>
                <a:cubicBezTo>
                  <a:pt x="19" y="73"/>
                  <a:pt x="20" y="74"/>
                  <a:pt x="21" y="75"/>
                </a:cubicBezTo>
                <a:cubicBezTo>
                  <a:pt x="24" y="77"/>
                  <a:pt x="26" y="77"/>
                  <a:pt x="28" y="74"/>
                </a:cubicBezTo>
                <a:cubicBezTo>
                  <a:pt x="35" y="66"/>
                  <a:pt x="35" y="66"/>
                  <a:pt x="35" y="66"/>
                </a:cubicBezTo>
                <a:cubicBezTo>
                  <a:pt x="36" y="65"/>
                  <a:pt x="37" y="63"/>
                  <a:pt x="37" y="62"/>
                </a:cubicBezTo>
                <a:cubicBezTo>
                  <a:pt x="36" y="61"/>
                  <a:pt x="36" y="59"/>
                  <a:pt x="34" y="59"/>
                </a:cubicBezTo>
                <a:cubicBezTo>
                  <a:pt x="32" y="57"/>
                  <a:pt x="30" y="57"/>
                  <a:pt x="27" y="59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64"/>
                  <a:pt x="24" y="64"/>
                  <a:pt x="24" y="64"/>
                </a:cubicBezTo>
                <a:lnTo>
                  <a:pt x="20" y="68"/>
                </a:lnTo>
                <a:close/>
                <a:moveTo>
                  <a:pt x="19" y="65"/>
                </a:moveTo>
                <a:cubicBezTo>
                  <a:pt x="26" y="56"/>
                  <a:pt x="26" y="56"/>
                  <a:pt x="26" y="56"/>
                </a:cubicBezTo>
                <a:cubicBezTo>
                  <a:pt x="29" y="53"/>
                  <a:pt x="26" y="50"/>
                  <a:pt x="25" y="49"/>
                </a:cubicBezTo>
                <a:cubicBezTo>
                  <a:pt x="23" y="47"/>
                  <a:pt x="20" y="47"/>
                  <a:pt x="18" y="50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9"/>
                  <a:pt x="10" y="60"/>
                  <a:pt x="10" y="61"/>
                </a:cubicBezTo>
                <a:cubicBezTo>
                  <a:pt x="11" y="63"/>
                  <a:pt x="11" y="64"/>
                  <a:pt x="12" y="64"/>
                </a:cubicBezTo>
                <a:cubicBezTo>
                  <a:pt x="13" y="65"/>
                  <a:pt x="15" y="66"/>
                  <a:pt x="16" y="66"/>
                </a:cubicBezTo>
                <a:cubicBezTo>
                  <a:pt x="17" y="66"/>
                  <a:pt x="18" y="66"/>
                  <a:pt x="19" y="65"/>
                </a:cubicBezTo>
                <a:close/>
                <a:moveTo>
                  <a:pt x="104" y="58"/>
                </a:moveTo>
                <a:cubicBezTo>
                  <a:pt x="106" y="56"/>
                  <a:pt x="107" y="53"/>
                  <a:pt x="103" y="50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88" y="37"/>
                  <a:pt x="73" y="24"/>
                  <a:pt x="69" y="22"/>
                </a:cubicBezTo>
                <a:cubicBezTo>
                  <a:pt x="68" y="22"/>
                  <a:pt x="63" y="23"/>
                  <a:pt x="60" y="24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55" y="26"/>
                  <a:pt x="50" y="26"/>
                </a:cubicBezTo>
                <a:cubicBezTo>
                  <a:pt x="47" y="26"/>
                  <a:pt x="45" y="26"/>
                  <a:pt x="44" y="25"/>
                </a:cubicBezTo>
                <a:cubicBezTo>
                  <a:pt x="41" y="23"/>
                  <a:pt x="40" y="21"/>
                  <a:pt x="40" y="19"/>
                </a:cubicBezTo>
                <a:cubicBezTo>
                  <a:pt x="41" y="16"/>
                  <a:pt x="43" y="14"/>
                  <a:pt x="45" y="13"/>
                </a:cubicBezTo>
                <a:cubicBezTo>
                  <a:pt x="19" y="10"/>
                  <a:pt x="19" y="10"/>
                  <a:pt x="19" y="10"/>
                </a:cubicBezTo>
                <a:cubicBezTo>
                  <a:pt x="16" y="47"/>
                  <a:pt x="16" y="47"/>
                  <a:pt x="16" y="47"/>
                </a:cubicBezTo>
                <a:cubicBezTo>
                  <a:pt x="18" y="45"/>
                  <a:pt x="20" y="45"/>
                  <a:pt x="22" y="45"/>
                </a:cubicBezTo>
                <a:cubicBezTo>
                  <a:pt x="24" y="45"/>
                  <a:pt x="25" y="45"/>
                  <a:pt x="27" y="47"/>
                </a:cubicBezTo>
                <a:cubicBezTo>
                  <a:pt x="29" y="49"/>
                  <a:pt x="31" y="51"/>
                  <a:pt x="30" y="54"/>
                </a:cubicBezTo>
                <a:cubicBezTo>
                  <a:pt x="32" y="54"/>
                  <a:pt x="35" y="54"/>
                  <a:pt x="36" y="56"/>
                </a:cubicBezTo>
                <a:cubicBezTo>
                  <a:pt x="39" y="58"/>
                  <a:pt x="40" y="61"/>
                  <a:pt x="40" y="64"/>
                </a:cubicBezTo>
                <a:cubicBezTo>
                  <a:pt x="42" y="63"/>
                  <a:pt x="44" y="64"/>
                  <a:pt x="46" y="65"/>
                </a:cubicBezTo>
                <a:cubicBezTo>
                  <a:pt x="48" y="67"/>
                  <a:pt x="49" y="70"/>
                  <a:pt x="49" y="72"/>
                </a:cubicBezTo>
                <a:cubicBezTo>
                  <a:pt x="52" y="71"/>
                  <a:pt x="54" y="72"/>
                  <a:pt x="56" y="74"/>
                </a:cubicBezTo>
                <a:cubicBezTo>
                  <a:pt x="59" y="76"/>
                  <a:pt x="60" y="80"/>
                  <a:pt x="59" y="83"/>
                </a:cubicBezTo>
                <a:cubicBezTo>
                  <a:pt x="61" y="85"/>
                  <a:pt x="61" y="85"/>
                  <a:pt x="61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3" y="86"/>
                  <a:pt x="64" y="86"/>
                  <a:pt x="65" y="86"/>
                </a:cubicBezTo>
                <a:cubicBezTo>
                  <a:pt x="66" y="86"/>
                  <a:pt x="68" y="85"/>
                  <a:pt x="68" y="84"/>
                </a:cubicBezTo>
                <a:cubicBezTo>
                  <a:pt x="70" y="82"/>
                  <a:pt x="71" y="81"/>
                  <a:pt x="69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8"/>
                  <a:pt x="57" y="68"/>
                  <a:pt x="57" y="67"/>
                </a:cubicBezTo>
                <a:cubicBezTo>
                  <a:pt x="56" y="67"/>
                  <a:pt x="57" y="66"/>
                  <a:pt x="57" y="66"/>
                </a:cubicBezTo>
                <a:cubicBezTo>
                  <a:pt x="58" y="65"/>
                  <a:pt x="59" y="65"/>
                  <a:pt x="60" y="66"/>
                </a:cubicBezTo>
                <a:cubicBezTo>
                  <a:pt x="75" y="79"/>
                  <a:pt x="75" y="79"/>
                  <a:pt x="75" y="79"/>
                </a:cubicBezTo>
                <a:cubicBezTo>
                  <a:pt x="76" y="79"/>
                  <a:pt x="76" y="79"/>
                  <a:pt x="77" y="79"/>
                </a:cubicBezTo>
                <a:cubicBezTo>
                  <a:pt x="79" y="79"/>
                  <a:pt x="80" y="79"/>
                  <a:pt x="81" y="77"/>
                </a:cubicBezTo>
                <a:cubicBezTo>
                  <a:pt x="82" y="76"/>
                  <a:pt x="83" y="75"/>
                  <a:pt x="83" y="74"/>
                </a:cubicBezTo>
                <a:cubicBezTo>
                  <a:pt x="83" y="72"/>
                  <a:pt x="82" y="71"/>
                  <a:pt x="80" y="70"/>
                </a:cubicBezTo>
                <a:cubicBezTo>
                  <a:pt x="79" y="68"/>
                  <a:pt x="79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1"/>
                  <a:pt x="70" y="61"/>
                  <a:pt x="70" y="60"/>
                </a:cubicBezTo>
                <a:cubicBezTo>
                  <a:pt x="70" y="60"/>
                  <a:pt x="70" y="59"/>
                  <a:pt x="70" y="59"/>
                </a:cubicBezTo>
                <a:cubicBezTo>
                  <a:pt x="71" y="58"/>
                  <a:pt x="72" y="58"/>
                  <a:pt x="73" y="59"/>
                </a:cubicBezTo>
                <a:cubicBezTo>
                  <a:pt x="87" y="70"/>
                  <a:pt x="87" y="70"/>
                  <a:pt x="87" y="70"/>
                </a:cubicBezTo>
                <a:cubicBezTo>
                  <a:pt x="88" y="71"/>
                  <a:pt x="89" y="71"/>
                  <a:pt x="90" y="71"/>
                </a:cubicBezTo>
                <a:cubicBezTo>
                  <a:pt x="91" y="71"/>
                  <a:pt x="93" y="70"/>
                  <a:pt x="94" y="69"/>
                </a:cubicBezTo>
                <a:cubicBezTo>
                  <a:pt x="95" y="67"/>
                  <a:pt x="96" y="66"/>
                  <a:pt x="96" y="65"/>
                </a:cubicBezTo>
                <a:cubicBezTo>
                  <a:pt x="96" y="64"/>
                  <a:pt x="95" y="62"/>
                  <a:pt x="94" y="61"/>
                </a:cubicBezTo>
                <a:cubicBezTo>
                  <a:pt x="89" y="58"/>
                  <a:pt x="89" y="58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2" y="52"/>
                  <a:pt x="82" y="52"/>
                  <a:pt x="82" y="52"/>
                </a:cubicBezTo>
                <a:cubicBezTo>
                  <a:pt x="81" y="51"/>
                  <a:pt x="81" y="50"/>
                  <a:pt x="82" y="50"/>
                </a:cubicBezTo>
                <a:cubicBezTo>
                  <a:pt x="83" y="49"/>
                  <a:pt x="84" y="49"/>
                  <a:pt x="85" y="49"/>
                </a:cubicBezTo>
                <a:cubicBezTo>
                  <a:pt x="96" y="59"/>
                  <a:pt x="96" y="59"/>
                  <a:pt x="96" y="59"/>
                </a:cubicBezTo>
                <a:cubicBezTo>
                  <a:pt x="99" y="61"/>
                  <a:pt x="102" y="60"/>
                  <a:pt x="104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84"/>
          <p:cNvSpPr/>
          <p:nvPr/>
        </p:nvSpPr>
        <p:spPr>
          <a:xfrm>
            <a:off x="4065587" y="4035425"/>
            <a:ext cx="523875" cy="439737"/>
          </a:xfrm>
          <a:custGeom>
            <a:avLst/>
            <a:gdLst/>
            <a:ahLst/>
            <a:cxnLst/>
            <a:rect l="l" t="t" r="r" b="b"/>
            <a:pathLst>
              <a:path w="123" h="103" extrusionOk="0">
                <a:moveTo>
                  <a:pt x="17" y="84"/>
                </a:moveTo>
                <a:cubicBezTo>
                  <a:pt x="17" y="56"/>
                  <a:pt x="17" y="56"/>
                  <a:pt x="17" y="56"/>
                </a:cubicBezTo>
                <a:cubicBezTo>
                  <a:pt x="17" y="54"/>
                  <a:pt x="19" y="52"/>
                  <a:pt x="21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30" y="52"/>
                  <a:pt x="32" y="54"/>
                  <a:pt x="32" y="56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6"/>
                  <a:pt x="30" y="88"/>
                  <a:pt x="28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7" y="86"/>
                  <a:pt x="17" y="84"/>
                </a:cubicBezTo>
                <a:close/>
                <a:moveTo>
                  <a:pt x="45" y="42"/>
                </a:moveTo>
                <a:cubicBezTo>
                  <a:pt x="43" y="42"/>
                  <a:pt x="41" y="44"/>
                  <a:pt x="41" y="46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6"/>
                  <a:pt x="43" y="88"/>
                  <a:pt x="45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4" y="88"/>
                  <a:pt x="56" y="86"/>
                  <a:pt x="56" y="84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4"/>
                  <a:pt x="54" y="42"/>
                  <a:pt x="52" y="42"/>
                </a:cubicBezTo>
                <a:lnTo>
                  <a:pt x="45" y="42"/>
                </a:lnTo>
                <a:close/>
                <a:moveTo>
                  <a:pt x="70" y="34"/>
                </a:moveTo>
                <a:cubicBezTo>
                  <a:pt x="68" y="34"/>
                  <a:pt x="66" y="35"/>
                  <a:pt x="66" y="38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6"/>
                  <a:pt x="68" y="88"/>
                  <a:pt x="7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38"/>
                  <a:pt x="81" y="38"/>
                  <a:pt x="81" y="38"/>
                </a:cubicBezTo>
                <a:cubicBezTo>
                  <a:pt x="81" y="35"/>
                  <a:pt x="79" y="34"/>
                  <a:pt x="77" y="34"/>
                </a:cubicBezTo>
                <a:lnTo>
                  <a:pt x="70" y="34"/>
                </a:lnTo>
                <a:close/>
                <a:moveTo>
                  <a:pt x="94" y="25"/>
                </a:moveTo>
                <a:cubicBezTo>
                  <a:pt x="92" y="25"/>
                  <a:pt x="90" y="27"/>
                  <a:pt x="90" y="29"/>
                </a:cubicBezTo>
                <a:cubicBezTo>
                  <a:pt x="90" y="84"/>
                  <a:pt x="90" y="84"/>
                  <a:pt x="90" y="84"/>
                </a:cubicBezTo>
                <a:cubicBezTo>
                  <a:pt x="90" y="86"/>
                  <a:pt x="92" y="88"/>
                  <a:pt x="94" y="8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3" y="88"/>
                  <a:pt x="105" y="86"/>
                  <a:pt x="105" y="84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7"/>
                  <a:pt x="103" y="25"/>
                  <a:pt x="101" y="25"/>
                </a:cubicBezTo>
                <a:lnTo>
                  <a:pt x="94" y="25"/>
                </a:lnTo>
                <a:close/>
                <a:moveTo>
                  <a:pt x="19" y="41"/>
                </a:moveTo>
                <a:cubicBezTo>
                  <a:pt x="45" y="36"/>
                  <a:pt x="69" y="27"/>
                  <a:pt x="91" y="14"/>
                </a:cubicBezTo>
                <a:cubicBezTo>
                  <a:pt x="93" y="18"/>
                  <a:pt x="93" y="18"/>
                  <a:pt x="93" y="18"/>
                </a:cubicBezTo>
                <a:cubicBezTo>
                  <a:pt x="101" y="5"/>
                  <a:pt x="101" y="5"/>
                  <a:pt x="101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9" y="9"/>
                  <a:pt x="89" y="9"/>
                  <a:pt x="89" y="9"/>
                </a:cubicBezTo>
                <a:cubicBezTo>
                  <a:pt x="67" y="22"/>
                  <a:pt x="43" y="31"/>
                  <a:pt x="18" y="36"/>
                </a:cubicBezTo>
                <a:lnTo>
                  <a:pt x="19" y="41"/>
                </a:lnTo>
                <a:close/>
                <a:moveTo>
                  <a:pt x="123" y="95"/>
                </a:moveTo>
                <a:cubicBezTo>
                  <a:pt x="111" y="88"/>
                  <a:pt x="111" y="88"/>
                  <a:pt x="111" y="88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12"/>
                  <a:pt x="10" y="12"/>
                  <a:pt x="10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8" y="0"/>
                  <a:pt x="8" y="0"/>
                  <a:pt x="8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93"/>
                  <a:pt x="5" y="93"/>
                  <a:pt x="5" y="93"/>
                </a:cubicBezTo>
                <a:cubicBezTo>
                  <a:pt x="5" y="95"/>
                  <a:pt x="5" y="95"/>
                  <a:pt x="5" y="95"/>
                </a:cubicBezTo>
                <a:cubicBezTo>
                  <a:pt x="5" y="98"/>
                  <a:pt x="5" y="98"/>
                  <a:pt x="5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1" y="103"/>
                  <a:pt x="111" y="103"/>
                  <a:pt x="111" y="103"/>
                </a:cubicBezTo>
                <a:lnTo>
                  <a:pt x="123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84"/>
          <p:cNvSpPr/>
          <p:nvPr/>
        </p:nvSpPr>
        <p:spPr>
          <a:xfrm>
            <a:off x="5972175" y="1254125"/>
            <a:ext cx="730250" cy="384175"/>
          </a:xfrm>
          <a:custGeom>
            <a:avLst/>
            <a:gdLst/>
            <a:ahLst/>
            <a:cxnLst/>
            <a:rect l="l" t="t" r="r" b="b"/>
            <a:pathLst>
              <a:path w="171" h="90" extrusionOk="0">
                <a:moveTo>
                  <a:pt x="123" y="84"/>
                </a:moveTo>
                <a:cubicBezTo>
                  <a:pt x="121" y="85"/>
                  <a:pt x="118" y="86"/>
                  <a:pt x="116" y="87"/>
                </a:cubicBezTo>
                <a:cubicBezTo>
                  <a:pt x="107" y="89"/>
                  <a:pt x="98" y="89"/>
                  <a:pt x="87" y="90"/>
                </a:cubicBezTo>
                <a:cubicBezTo>
                  <a:pt x="77" y="89"/>
                  <a:pt x="68" y="89"/>
                  <a:pt x="59" y="87"/>
                </a:cubicBezTo>
                <a:cubicBezTo>
                  <a:pt x="57" y="86"/>
                  <a:pt x="54" y="85"/>
                  <a:pt x="52" y="84"/>
                </a:cubicBezTo>
                <a:cubicBezTo>
                  <a:pt x="44" y="81"/>
                  <a:pt x="44" y="75"/>
                  <a:pt x="48" y="71"/>
                </a:cubicBezTo>
                <a:cubicBezTo>
                  <a:pt x="53" y="66"/>
                  <a:pt x="58" y="63"/>
                  <a:pt x="64" y="60"/>
                </a:cubicBezTo>
                <a:cubicBezTo>
                  <a:pt x="67" y="59"/>
                  <a:pt x="69" y="58"/>
                  <a:pt x="72" y="57"/>
                </a:cubicBezTo>
                <a:cubicBezTo>
                  <a:pt x="77" y="55"/>
                  <a:pt x="78" y="50"/>
                  <a:pt x="75" y="46"/>
                </a:cubicBezTo>
                <a:cubicBezTo>
                  <a:pt x="67" y="39"/>
                  <a:pt x="65" y="30"/>
                  <a:pt x="65" y="20"/>
                </a:cubicBezTo>
                <a:cubicBezTo>
                  <a:pt x="65" y="9"/>
                  <a:pt x="72" y="4"/>
                  <a:pt x="81" y="1"/>
                </a:cubicBezTo>
                <a:cubicBezTo>
                  <a:pt x="83" y="1"/>
                  <a:pt x="85" y="0"/>
                  <a:pt x="87" y="0"/>
                </a:cubicBezTo>
                <a:cubicBezTo>
                  <a:pt x="89" y="0"/>
                  <a:pt x="92" y="1"/>
                  <a:pt x="94" y="1"/>
                </a:cubicBezTo>
                <a:cubicBezTo>
                  <a:pt x="103" y="4"/>
                  <a:pt x="110" y="9"/>
                  <a:pt x="110" y="20"/>
                </a:cubicBezTo>
                <a:cubicBezTo>
                  <a:pt x="110" y="30"/>
                  <a:pt x="108" y="39"/>
                  <a:pt x="100" y="46"/>
                </a:cubicBezTo>
                <a:cubicBezTo>
                  <a:pt x="96" y="50"/>
                  <a:pt x="98" y="55"/>
                  <a:pt x="103" y="57"/>
                </a:cubicBezTo>
                <a:cubicBezTo>
                  <a:pt x="105" y="58"/>
                  <a:pt x="108" y="59"/>
                  <a:pt x="111" y="60"/>
                </a:cubicBezTo>
                <a:cubicBezTo>
                  <a:pt x="117" y="63"/>
                  <a:pt x="122" y="66"/>
                  <a:pt x="127" y="71"/>
                </a:cubicBezTo>
                <a:cubicBezTo>
                  <a:pt x="129" y="74"/>
                  <a:pt x="131" y="81"/>
                  <a:pt x="123" y="84"/>
                </a:cubicBezTo>
                <a:close/>
                <a:moveTo>
                  <a:pt x="168" y="76"/>
                </a:moveTo>
                <a:cubicBezTo>
                  <a:pt x="165" y="73"/>
                  <a:pt x="161" y="71"/>
                  <a:pt x="157" y="69"/>
                </a:cubicBezTo>
                <a:cubicBezTo>
                  <a:pt x="155" y="68"/>
                  <a:pt x="153" y="68"/>
                  <a:pt x="152" y="67"/>
                </a:cubicBezTo>
                <a:cubicBezTo>
                  <a:pt x="148" y="66"/>
                  <a:pt x="147" y="62"/>
                  <a:pt x="150" y="60"/>
                </a:cubicBezTo>
                <a:cubicBezTo>
                  <a:pt x="155" y="54"/>
                  <a:pt x="157" y="48"/>
                  <a:pt x="157" y="41"/>
                </a:cubicBezTo>
                <a:cubicBezTo>
                  <a:pt x="156" y="34"/>
                  <a:pt x="152" y="30"/>
                  <a:pt x="145" y="28"/>
                </a:cubicBezTo>
                <a:cubicBezTo>
                  <a:pt x="144" y="28"/>
                  <a:pt x="142" y="28"/>
                  <a:pt x="141" y="28"/>
                </a:cubicBezTo>
                <a:cubicBezTo>
                  <a:pt x="140" y="28"/>
                  <a:pt x="138" y="28"/>
                  <a:pt x="137" y="28"/>
                </a:cubicBezTo>
                <a:cubicBezTo>
                  <a:pt x="130" y="30"/>
                  <a:pt x="126" y="34"/>
                  <a:pt x="125" y="41"/>
                </a:cubicBezTo>
                <a:cubicBezTo>
                  <a:pt x="125" y="48"/>
                  <a:pt x="127" y="54"/>
                  <a:pt x="132" y="60"/>
                </a:cubicBezTo>
                <a:cubicBezTo>
                  <a:pt x="135" y="62"/>
                  <a:pt x="134" y="66"/>
                  <a:pt x="130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68"/>
                  <a:pt x="131" y="68"/>
                  <a:pt x="131" y="69"/>
                </a:cubicBezTo>
                <a:cubicBezTo>
                  <a:pt x="134" y="71"/>
                  <a:pt x="135" y="75"/>
                  <a:pt x="134" y="78"/>
                </a:cubicBezTo>
                <a:cubicBezTo>
                  <a:pt x="134" y="82"/>
                  <a:pt x="131" y="85"/>
                  <a:pt x="127" y="87"/>
                </a:cubicBezTo>
                <a:cubicBezTo>
                  <a:pt x="126" y="88"/>
                  <a:pt x="125" y="88"/>
                  <a:pt x="124" y="88"/>
                </a:cubicBezTo>
                <a:cubicBezTo>
                  <a:pt x="129" y="89"/>
                  <a:pt x="135" y="89"/>
                  <a:pt x="141" y="90"/>
                </a:cubicBezTo>
                <a:cubicBezTo>
                  <a:pt x="149" y="89"/>
                  <a:pt x="155" y="89"/>
                  <a:pt x="161" y="88"/>
                </a:cubicBezTo>
                <a:cubicBezTo>
                  <a:pt x="162" y="87"/>
                  <a:pt x="164" y="87"/>
                  <a:pt x="166" y="86"/>
                </a:cubicBezTo>
                <a:cubicBezTo>
                  <a:pt x="171" y="84"/>
                  <a:pt x="170" y="78"/>
                  <a:pt x="168" y="76"/>
                </a:cubicBezTo>
                <a:close/>
                <a:moveTo>
                  <a:pt x="40" y="78"/>
                </a:moveTo>
                <a:cubicBezTo>
                  <a:pt x="39" y="75"/>
                  <a:pt x="41" y="71"/>
                  <a:pt x="43" y="69"/>
                </a:cubicBezTo>
                <a:cubicBezTo>
                  <a:pt x="45" y="67"/>
                  <a:pt x="46" y="66"/>
                  <a:pt x="47" y="65"/>
                </a:cubicBezTo>
                <a:cubicBezTo>
                  <a:pt x="46" y="65"/>
                  <a:pt x="46" y="65"/>
                  <a:pt x="45" y="65"/>
                </a:cubicBezTo>
                <a:cubicBezTo>
                  <a:pt x="41" y="63"/>
                  <a:pt x="40" y="59"/>
                  <a:pt x="43" y="56"/>
                </a:cubicBezTo>
                <a:cubicBezTo>
                  <a:pt x="49" y="51"/>
                  <a:pt x="51" y="44"/>
                  <a:pt x="50" y="36"/>
                </a:cubicBezTo>
                <a:cubicBezTo>
                  <a:pt x="50" y="28"/>
                  <a:pt x="45" y="23"/>
                  <a:pt x="38" y="21"/>
                </a:cubicBezTo>
                <a:cubicBezTo>
                  <a:pt x="36" y="21"/>
                  <a:pt x="35" y="21"/>
                  <a:pt x="33" y="21"/>
                </a:cubicBezTo>
                <a:cubicBezTo>
                  <a:pt x="31" y="21"/>
                  <a:pt x="30" y="21"/>
                  <a:pt x="28" y="21"/>
                </a:cubicBezTo>
                <a:cubicBezTo>
                  <a:pt x="21" y="23"/>
                  <a:pt x="16" y="28"/>
                  <a:pt x="16" y="36"/>
                </a:cubicBezTo>
                <a:cubicBezTo>
                  <a:pt x="15" y="44"/>
                  <a:pt x="18" y="51"/>
                  <a:pt x="23" y="56"/>
                </a:cubicBezTo>
                <a:cubicBezTo>
                  <a:pt x="26" y="59"/>
                  <a:pt x="25" y="63"/>
                  <a:pt x="21" y="65"/>
                </a:cubicBezTo>
                <a:cubicBezTo>
                  <a:pt x="19" y="65"/>
                  <a:pt x="17" y="66"/>
                  <a:pt x="15" y="67"/>
                </a:cubicBezTo>
                <a:cubicBezTo>
                  <a:pt x="11" y="69"/>
                  <a:pt x="6" y="72"/>
                  <a:pt x="3" y="75"/>
                </a:cubicBezTo>
                <a:cubicBezTo>
                  <a:pt x="0" y="78"/>
                  <a:pt x="0" y="83"/>
                  <a:pt x="5" y="86"/>
                </a:cubicBezTo>
                <a:cubicBezTo>
                  <a:pt x="7" y="86"/>
                  <a:pt x="9" y="87"/>
                  <a:pt x="11" y="88"/>
                </a:cubicBezTo>
                <a:cubicBezTo>
                  <a:pt x="18" y="89"/>
                  <a:pt x="25" y="89"/>
                  <a:pt x="33" y="90"/>
                </a:cubicBezTo>
                <a:cubicBezTo>
                  <a:pt x="40" y="89"/>
                  <a:pt x="45" y="89"/>
                  <a:pt x="51" y="88"/>
                </a:cubicBezTo>
                <a:cubicBezTo>
                  <a:pt x="50" y="88"/>
                  <a:pt x="49" y="88"/>
                  <a:pt x="48" y="87"/>
                </a:cubicBezTo>
                <a:cubicBezTo>
                  <a:pt x="43" y="85"/>
                  <a:pt x="41" y="82"/>
                  <a:pt x="40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84"/>
          <p:cNvSpPr/>
          <p:nvPr/>
        </p:nvSpPr>
        <p:spPr>
          <a:xfrm>
            <a:off x="7478712" y="4346575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110" h="110" extrusionOk="0">
                <a:moveTo>
                  <a:pt x="52" y="58"/>
                </a:moveTo>
                <a:cubicBezTo>
                  <a:pt x="103" y="58"/>
                  <a:pt x="103" y="58"/>
                  <a:pt x="103" y="58"/>
                </a:cubicBezTo>
                <a:cubicBezTo>
                  <a:pt x="103" y="87"/>
                  <a:pt x="80" y="110"/>
                  <a:pt x="52" y="110"/>
                </a:cubicBezTo>
                <a:cubicBezTo>
                  <a:pt x="23" y="110"/>
                  <a:pt x="0" y="87"/>
                  <a:pt x="0" y="58"/>
                </a:cubicBezTo>
                <a:cubicBezTo>
                  <a:pt x="0" y="30"/>
                  <a:pt x="23" y="6"/>
                  <a:pt x="52" y="6"/>
                </a:cubicBezTo>
                <a:lnTo>
                  <a:pt x="52" y="58"/>
                </a:lnTo>
                <a:close/>
                <a:moveTo>
                  <a:pt x="58" y="0"/>
                </a:moveTo>
                <a:cubicBezTo>
                  <a:pt x="58" y="52"/>
                  <a:pt x="58" y="52"/>
                  <a:pt x="58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23"/>
                  <a:pt x="87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84"/>
          <p:cNvSpPr/>
          <p:nvPr/>
        </p:nvSpPr>
        <p:spPr>
          <a:xfrm>
            <a:off x="7693025" y="2509837"/>
            <a:ext cx="354012" cy="522287"/>
          </a:xfrm>
          <a:custGeom>
            <a:avLst/>
            <a:gdLst/>
            <a:ahLst/>
            <a:cxnLst/>
            <a:rect l="l" t="t" r="r" b="b"/>
            <a:pathLst>
              <a:path w="83" h="122" extrusionOk="0">
                <a:moveTo>
                  <a:pt x="83" y="82"/>
                </a:moveTo>
                <a:cubicBezTo>
                  <a:pt x="83" y="69"/>
                  <a:pt x="72" y="60"/>
                  <a:pt x="54" y="55"/>
                </a:cubicBezTo>
                <a:cubicBezTo>
                  <a:pt x="52" y="55"/>
                  <a:pt x="40" y="52"/>
                  <a:pt x="38" y="52"/>
                </a:cubicBezTo>
                <a:cubicBezTo>
                  <a:pt x="23" y="48"/>
                  <a:pt x="16" y="45"/>
                  <a:pt x="16" y="39"/>
                </a:cubicBezTo>
                <a:cubicBezTo>
                  <a:pt x="16" y="33"/>
                  <a:pt x="23" y="27"/>
                  <a:pt x="40" y="27"/>
                </a:cubicBezTo>
                <a:cubicBezTo>
                  <a:pt x="52" y="27"/>
                  <a:pt x="64" y="36"/>
                  <a:pt x="64" y="36"/>
                </a:cubicBezTo>
                <a:cubicBezTo>
                  <a:pt x="66" y="37"/>
                  <a:pt x="67" y="38"/>
                  <a:pt x="68" y="38"/>
                </a:cubicBezTo>
                <a:cubicBezTo>
                  <a:pt x="69" y="38"/>
                  <a:pt x="70" y="37"/>
                  <a:pt x="72" y="35"/>
                </a:cubicBezTo>
                <a:cubicBezTo>
                  <a:pt x="74" y="34"/>
                  <a:pt x="76" y="31"/>
                  <a:pt x="76" y="29"/>
                </a:cubicBezTo>
                <a:cubicBezTo>
                  <a:pt x="76" y="25"/>
                  <a:pt x="65" y="17"/>
                  <a:pt x="50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6" y="0"/>
                  <a:pt x="4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2"/>
                </a:cubicBezTo>
                <a:cubicBezTo>
                  <a:pt x="34" y="13"/>
                  <a:pt x="34" y="13"/>
                  <a:pt x="34" y="13"/>
                </a:cubicBezTo>
                <a:cubicBezTo>
                  <a:pt x="32" y="14"/>
                  <a:pt x="32" y="14"/>
                  <a:pt x="32" y="14"/>
                </a:cubicBezTo>
                <a:cubicBezTo>
                  <a:pt x="12" y="16"/>
                  <a:pt x="0" y="25"/>
                  <a:pt x="0" y="39"/>
                </a:cubicBezTo>
                <a:cubicBezTo>
                  <a:pt x="0" y="54"/>
                  <a:pt x="15" y="60"/>
                  <a:pt x="31" y="65"/>
                </a:cubicBezTo>
                <a:cubicBezTo>
                  <a:pt x="33" y="65"/>
                  <a:pt x="47" y="69"/>
                  <a:pt x="49" y="69"/>
                </a:cubicBezTo>
                <a:cubicBezTo>
                  <a:pt x="64" y="73"/>
                  <a:pt x="66" y="79"/>
                  <a:pt x="66" y="82"/>
                </a:cubicBezTo>
                <a:cubicBezTo>
                  <a:pt x="66" y="86"/>
                  <a:pt x="64" y="95"/>
                  <a:pt x="42" y="95"/>
                </a:cubicBezTo>
                <a:cubicBezTo>
                  <a:pt x="31" y="95"/>
                  <a:pt x="15" y="85"/>
                  <a:pt x="14" y="85"/>
                </a:cubicBezTo>
                <a:cubicBezTo>
                  <a:pt x="11" y="83"/>
                  <a:pt x="8" y="83"/>
                  <a:pt x="5" y="87"/>
                </a:cubicBezTo>
                <a:cubicBezTo>
                  <a:pt x="5" y="87"/>
                  <a:pt x="3" y="90"/>
                  <a:pt x="3" y="93"/>
                </a:cubicBezTo>
                <a:cubicBezTo>
                  <a:pt x="3" y="97"/>
                  <a:pt x="17" y="105"/>
                  <a:pt x="33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4" y="121"/>
                  <a:pt x="36" y="122"/>
                  <a:pt x="38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6" y="122"/>
                  <a:pt x="48" y="121"/>
                  <a:pt x="48" y="120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74" y="106"/>
                  <a:pt x="83" y="93"/>
                  <a:pt x="83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84"/>
          <p:cNvSpPr/>
          <p:nvPr/>
        </p:nvSpPr>
        <p:spPr>
          <a:xfrm>
            <a:off x="4286250" y="1958975"/>
            <a:ext cx="469900" cy="555625"/>
          </a:xfrm>
          <a:custGeom>
            <a:avLst/>
            <a:gdLst/>
            <a:ahLst/>
            <a:cxnLst/>
            <a:rect l="l" t="t" r="r" b="b"/>
            <a:pathLst>
              <a:path w="110" h="130" extrusionOk="0">
                <a:moveTo>
                  <a:pt x="74" y="126"/>
                </a:moveTo>
                <a:cubicBezTo>
                  <a:pt x="74" y="128"/>
                  <a:pt x="72" y="130"/>
                  <a:pt x="69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39" y="130"/>
                  <a:pt x="37" y="128"/>
                  <a:pt x="37" y="126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3"/>
                  <a:pt x="39" y="121"/>
                  <a:pt x="41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2" y="121"/>
                  <a:pt x="74" y="123"/>
                  <a:pt x="74" y="126"/>
                </a:cubicBezTo>
                <a:close/>
                <a:moveTo>
                  <a:pt x="74" y="114"/>
                </a:moveTo>
                <a:cubicBezTo>
                  <a:pt x="74" y="111"/>
                  <a:pt x="72" y="109"/>
                  <a:pt x="69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39" y="109"/>
                  <a:pt x="37" y="111"/>
                  <a:pt x="37" y="114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37" y="116"/>
                  <a:pt x="39" y="118"/>
                  <a:pt x="41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2" y="118"/>
                  <a:pt x="74" y="116"/>
                  <a:pt x="74" y="114"/>
                </a:cubicBezTo>
                <a:close/>
                <a:moveTo>
                  <a:pt x="60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2" y="107"/>
                  <a:pt x="54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7" y="107"/>
                  <a:pt x="58" y="107"/>
                  <a:pt x="60" y="107"/>
                </a:cubicBezTo>
                <a:lnTo>
                  <a:pt x="60" y="64"/>
                </a:lnTo>
                <a:close/>
                <a:moveTo>
                  <a:pt x="40" y="47"/>
                </a:moveTo>
                <a:cubicBezTo>
                  <a:pt x="36" y="47"/>
                  <a:pt x="34" y="50"/>
                  <a:pt x="34" y="53"/>
                </a:cubicBezTo>
                <a:cubicBezTo>
                  <a:pt x="34" y="57"/>
                  <a:pt x="36" y="60"/>
                  <a:pt x="40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0"/>
                  <a:pt x="44" y="47"/>
                  <a:pt x="40" y="47"/>
                </a:cubicBezTo>
                <a:close/>
                <a:moveTo>
                  <a:pt x="77" y="53"/>
                </a:moveTo>
                <a:cubicBezTo>
                  <a:pt x="77" y="50"/>
                  <a:pt x="74" y="47"/>
                  <a:pt x="70" y="47"/>
                </a:cubicBezTo>
                <a:cubicBezTo>
                  <a:pt x="67" y="47"/>
                  <a:pt x="64" y="50"/>
                  <a:pt x="64" y="53"/>
                </a:cubicBezTo>
                <a:cubicBezTo>
                  <a:pt x="64" y="60"/>
                  <a:pt x="64" y="60"/>
                  <a:pt x="64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4" y="60"/>
                  <a:pt x="77" y="57"/>
                  <a:pt x="77" y="53"/>
                </a:cubicBezTo>
                <a:close/>
                <a:moveTo>
                  <a:pt x="91" y="41"/>
                </a:moveTo>
                <a:cubicBezTo>
                  <a:pt x="88" y="30"/>
                  <a:pt x="75" y="17"/>
                  <a:pt x="55" y="17"/>
                </a:cubicBezTo>
                <a:cubicBezTo>
                  <a:pt x="36" y="17"/>
                  <a:pt x="22" y="30"/>
                  <a:pt x="19" y="41"/>
                </a:cubicBezTo>
                <a:cubicBezTo>
                  <a:pt x="17" y="50"/>
                  <a:pt x="19" y="58"/>
                  <a:pt x="23" y="67"/>
                </a:cubicBezTo>
                <a:cubicBezTo>
                  <a:pt x="27" y="74"/>
                  <a:pt x="31" y="80"/>
                  <a:pt x="34" y="88"/>
                </a:cubicBezTo>
                <a:cubicBezTo>
                  <a:pt x="36" y="92"/>
                  <a:pt x="37" y="98"/>
                  <a:pt x="38" y="102"/>
                </a:cubicBezTo>
                <a:cubicBezTo>
                  <a:pt x="38" y="105"/>
                  <a:pt x="40" y="107"/>
                  <a:pt x="44" y="107"/>
                </a:cubicBezTo>
                <a:cubicBezTo>
                  <a:pt x="45" y="107"/>
                  <a:pt x="46" y="107"/>
                  <a:pt x="47" y="107"/>
                </a:cubicBezTo>
                <a:cubicBezTo>
                  <a:pt x="47" y="64"/>
                  <a:pt x="47" y="64"/>
                  <a:pt x="47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7" y="64"/>
                  <a:pt x="34" y="63"/>
                  <a:pt x="32" y="61"/>
                </a:cubicBezTo>
                <a:cubicBezTo>
                  <a:pt x="30" y="59"/>
                  <a:pt x="29" y="56"/>
                  <a:pt x="29" y="53"/>
                </a:cubicBezTo>
                <a:cubicBezTo>
                  <a:pt x="29" y="50"/>
                  <a:pt x="30" y="48"/>
                  <a:pt x="32" y="45"/>
                </a:cubicBezTo>
                <a:cubicBezTo>
                  <a:pt x="34" y="43"/>
                  <a:pt x="37" y="42"/>
                  <a:pt x="40" y="42"/>
                </a:cubicBezTo>
                <a:cubicBezTo>
                  <a:pt x="46" y="42"/>
                  <a:pt x="51" y="47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60"/>
                  <a:pt x="51" y="60"/>
                  <a:pt x="51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0"/>
                  <a:pt x="61" y="47"/>
                  <a:pt x="63" y="45"/>
                </a:cubicBezTo>
                <a:cubicBezTo>
                  <a:pt x="65" y="43"/>
                  <a:pt x="68" y="42"/>
                  <a:pt x="70" y="42"/>
                </a:cubicBezTo>
                <a:cubicBezTo>
                  <a:pt x="73" y="42"/>
                  <a:pt x="76" y="43"/>
                  <a:pt x="78" y="45"/>
                </a:cubicBezTo>
                <a:cubicBezTo>
                  <a:pt x="80" y="48"/>
                  <a:pt x="81" y="50"/>
                  <a:pt x="81" y="53"/>
                </a:cubicBezTo>
                <a:cubicBezTo>
                  <a:pt x="81" y="56"/>
                  <a:pt x="80" y="59"/>
                  <a:pt x="78" y="61"/>
                </a:cubicBezTo>
                <a:cubicBezTo>
                  <a:pt x="76" y="63"/>
                  <a:pt x="73" y="64"/>
                  <a:pt x="7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107"/>
                  <a:pt x="66" y="107"/>
                  <a:pt x="67" y="107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4" y="98"/>
                  <a:pt x="74" y="92"/>
                  <a:pt x="76" y="88"/>
                </a:cubicBezTo>
                <a:cubicBezTo>
                  <a:pt x="80" y="80"/>
                  <a:pt x="84" y="74"/>
                  <a:pt x="87" y="67"/>
                </a:cubicBezTo>
                <a:cubicBezTo>
                  <a:pt x="92" y="58"/>
                  <a:pt x="94" y="50"/>
                  <a:pt x="91" y="41"/>
                </a:cubicBezTo>
                <a:close/>
                <a:moveTo>
                  <a:pt x="59" y="4"/>
                </a:moveTo>
                <a:cubicBezTo>
                  <a:pt x="59" y="1"/>
                  <a:pt x="57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1" y="1"/>
                  <a:pt x="51" y="4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3"/>
                  <a:pt x="53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5"/>
                  <a:pt x="59" y="13"/>
                  <a:pt x="59" y="11"/>
                </a:cubicBezTo>
                <a:lnTo>
                  <a:pt x="59" y="4"/>
                </a:lnTo>
                <a:close/>
                <a:moveTo>
                  <a:pt x="81" y="10"/>
                </a:moveTo>
                <a:cubicBezTo>
                  <a:pt x="82" y="8"/>
                  <a:pt x="82" y="6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8" y="4"/>
                  <a:pt x="75" y="4"/>
                  <a:pt x="74" y="6"/>
                </a:cubicBezTo>
                <a:cubicBezTo>
                  <a:pt x="71" y="13"/>
                  <a:pt x="71" y="13"/>
                  <a:pt x="71" y="13"/>
                </a:cubicBezTo>
                <a:cubicBezTo>
                  <a:pt x="70" y="15"/>
                  <a:pt x="70" y="17"/>
                  <a:pt x="72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4" y="19"/>
                  <a:pt x="77" y="18"/>
                  <a:pt x="78" y="16"/>
                </a:cubicBezTo>
                <a:lnTo>
                  <a:pt x="81" y="10"/>
                </a:lnTo>
                <a:close/>
                <a:moveTo>
                  <a:pt x="98" y="23"/>
                </a:moveTo>
                <a:cubicBezTo>
                  <a:pt x="99" y="21"/>
                  <a:pt x="99" y="19"/>
                  <a:pt x="98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96" y="16"/>
                  <a:pt x="94" y="15"/>
                  <a:pt x="92" y="17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3"/>
                  <a:pt x="85" y="26"/>
                  <a:pt x="86" y="27"/>
                </a:cubicBezTo>
                <a:cubicBezTo>
                  <a:pt x="86" y="27"/>
                  <a:pt x="86" y="27"/>
                  <a:pt x="86" y="27"/>
                </a:cubicBezTo>
                <a:cubicBezTo>
                  <a:pt x="88" y="29"/>
                  <a:pt x="90" y="29"/>
                  <a:pt x="92" y="28"/>
                </a:cubicBezTo>
                <a:lnTo>
                  <a:pt x="98" y="23"/>
                </a:lnTo>
                <a:close/>
                <a:moveTo>
                  <a:pt x="106" y="42"/>
                </a:moveTo>
                <a:cubicBezTo>
                  <a:pt x="108" y="42"/>
                  <a:pt x="110" y="40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7" y="34"/>
                  <a:pt x="105" y="35"/>
                </a:cubicBezTo>
                <a:cubicBezTo>
                  <a:pt x="98" y="36"/>
                  <a:pt x="98" y="36"/>
                  <a:pt x="98" y="36"/>
                </a:cubicBezTo>
                <a:cubicBezTo>
                  <a:pt x="95" y="36"/>
                  <a:pt x="94" y="38"/>
                  <a:pt x="94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5" y="43"/>
                  <a:pt x="97" y="44"/>
                  <a:pt x="99" y="44"/>
                </a:cubicBezTo>
                <a:lnTo>
                  <a:pt x="106" y="42"/>
                </a:lnTo>
                <a:close/>
                <a:moveTo>
                  <a:pt x="104" y="64"/>
                </a:moveTo>
                <a:cubicBezTo>
                  <a:pt x="107" y="64"/>
                  <a:pt x="109" y="63"/>
                  <a:pt x="109" y="61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10" y="58"/>
                  <a:pt x="108" y="56"/>
                  <a:pt x="106" y="56"/>
                </a:cubicBezTo>
                <a:cubicBezTo>
                  <a:pt x="99" y="54"/>
                  <a:pt x="99" y="54"/>
                  <a:pt x="99" y="54"/>
                </a:cubicBezTo>
                <a:cubicBezTo>
                  <a:pt x="97" y="54"/>
                  <a:pt x="95" y="55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4" y="60"/>
                  <a:pt x="95" y="62"/>
                  <a:pt x="97" y="62"/>
                </a:cubicBezTo>
                <a:lnTo>
                  <a:pt x="104" y="64"/>
                </a:lnTo>
                <a:close/>
                <a:moveTo>
                  <a:pt x="32" y="16"/>
                </a:moveTo>
                <a:cubicBezTo>
                  <a:pt x="33" y="18"/>
                  <a:pt x="36" y="19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7"/>
                  <a:pt x="40" y="15"/>
                  <a:pt x="39" y="13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4"/>
                  <a:pt x="32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8" y="6"/>
                  <a:pt x="28" y="8"/>
                  <a:pt x="29" y="10"/>
                </a:cubicBezTo>
                <a:lnTo>
                  <a:pt x="32" y="16"/>
                </a:lnTo>
                <a:close/>
                <a:moveTo>
                  <a:pt x="18" y="28"/>
                </a:moveTo>
                <a:cubicBezTo>
                  <a:pt x="20" y="29"/>
                  <a:pt x="22" y="29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26"/>
                  <a:pt x="25" y="23"/>
                  <a:pt x="23" y="22"/>
                </a:cubicBezTo>
                <a:cubicBezTo>
                  <a:pt x="18" y="17"/>
                  <a:pt x="18" y="17"/>
                  <a:pt x="18" y="17"/>
                </a:cubicBezTo>
                <a:cubicBezTo>
                  <a:pt x="16" y="15"/>
                  <a:pt x="14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19"/>
                  <a:pt x="11" y="21"/>
                  <a:pt x="12" y="23"/>
                </a:cubicBezTo>
                <a:lnTo>
                  <a:pt x="18" y="28"/>
                </a:lnTo>
                <a:close/>
                <a:moveTo>
                  <a:pt x="11" y="44"/>
                </a:moveTo>
                <a:cubicBezTo>
                  <a:pt x="13" y="44"/>
                  <a:pt x="15" y="43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38"/>
                  <a:pt x="15" y="36"/>
                  <a:pt x="12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3" y="34"/>
                  <a:pt x="1" y="3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40"/>
                  <a:pt x="2" y="42"/>
                  <a:pt x="4" y="42"/>
                </a:cubicBezTo>
                <a:lnTo>
                  <a:pt x="11" y="44"/>
                </a:lnTo>
                <a:close/>
                <a:moveTo>
                  <a:pt x="13" y="62"/>
                </a:moveTo>
                <a:cubicBezTo>
                  <a:pt x="15" y="62"/>
                  <a:pt x="16" y="60"/>
                  <a:pt x="16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55"/>
                  <a:pt x="13" y="54"/>
                  <a:pt x="11" y="54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3"/>
                  <a:pt x="3" y="64"/>
                  <a:pt x="6" y="64"/>
                </a:cubicBezTo>
                <a:lnTo>
                  <a:pt x="13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3102718E-F403-4DBA-80D1-CDAA5A1F2EE3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BDDCFBC6-B646-4155-B32D-293AB3DB1839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EBA4A5E1-3554-46EF-A3CF-B22826097BFD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BE9B7DA8-D7ED-46D0-A535-F5A78417D763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714A8AFB-00CD-4C19-A7F0-29DEDA551DD8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F9DFC605-E273-4B35-8B31-2ED431F1F555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6131D97F-B827-4BD9-AF20-F927023A7176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5DB3AF16-F011-4CE1-99F3-B2996923AD07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A0619971-89B4-4DD4-BB24-F25A8E21C555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7F58DA97-5643-4D22-87C9-1AC9F21D9926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90402CBD-0C7E-44DA-865B-0185612B25D7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B434E85C-A0E4-4FDB-A7FE-DD3FAFD4F85C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17E112D4-AB58-43DE-9D4C-D677ABFE8641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0BB73A19-C5E1-436B-83E8-1D9FD0E31FF9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85"/>
          <p:cNvSpPr/>
          <p:nvPr/>
        </p:nvSpPr>
        <p:spPr>
          <a:xfrm>
            <a:off x="5046662" y="973137"/>
            <a:ext cx="2551112" cy="2354262"/>
          </a:xfrm>
          <a:custGeom>
            <a:avLst/>
            <a:gdLst/>
            <a:ahLst/>
            <a:cxnLst/>
            <a:rect l="l" t="t" r="r" b="b"/>
            <a:pathLst>
              <a:path w="666" h="614" extrusionOk="0">
                <a:moveTo>
                  <a:pt x="660" y="336"/>
                </a:moveTo>
                <a:cubicBezTo>
                  <a:pt x="666" y="187"/>
                  <a:pt x="596" y="94"/>
                  <a:pt x="586" y="81"/>
                </a:cubicBezTo>
                <a:cubicBezTo>
                  <a:pt x="491" y="28"/>
                  <a:pt x="383" y="0"/>
                  <a:pt x="274" y="0"/>
                </a:cubicBezTo>
                <a:cubicBezTo>
                  <a:pt x="179" y="0"/>
                  <a:pt x="85" y="21"/>
                  <a:pt x="0" y="62"/>
                </a:cubicBezTo>
                <a:cubicBezTo>
                  <a:pt x="55" y="64"/>
                  <a:pt x="134" y="78"/>
                  <a:pt x="217" y="131"/>
                </a:cubicBezTo>
                <a:cubicBezTo>
                  <a:pt x="344" y="212"/>
                  <a:pt x="431" y="371"/>
                  <a:pt x="434" y="378"/>
                </a:cubicBezTo>
                <a:cubicBezTo>
                  <a:pt x="436" y="382"/>
                  <a:pt x="436" y="382"/>
                  <a:pt x="436" y="382"/>
                </a:cubicBezTo>
                <a:cubicBezTo>
                  <a:pt x="436" y="382"/>
                  <a:pt x="436" y="382"/>
                  <a:pt x="436" y="382"/>
                </a:cubicBezTo>
                <a:cubicBezTo>
                  <a:pt x="570" y="614"/>
                  <a:pt x="570" y="614"/>
                  <a:pt x="570" y="614"/>
                </a:cubicBezTo>
                <a:cubicBezTo>
                  <a:pt x="596" y="568"/>
                  <a:pt x="655" y="449"/>
                  <a:pt x="660" y="336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85"/>
          <p:cNvSpPr/>
          <p:nvPr/>
        </p:nvSpPr>
        <p:spPr>
          <a:xfrm>
            <a:off x="3651250" y="1311275"/>
            <a:ext cx="2924175" cy="1916112"/>
          </a:xfrm>
          <a:custGeom>
            <a:avLst/>
            <a:gdLst/>
            <a:ahLst/>
            <a:cxnLst/>
            <a:rect l="l" t="t" r="r" b="b"/>
            <a:pathLst>
              <a:path w="763" h="500" extrusionOk="0">
                <a:moveTo>
                  <a:pt x="567" y="66"/>
                </a:moveTo>
                <a:cubicBezTo>
                  <a:pt x="482" y="12"/>
                  <a:pt x="402" y="0"/>
                  <a:pt x="350" y="0"/>
                </a:cubicBezTo>
                <a:cubicBezTo>
                  <a:pt x="329" y="0"/>
                  <a:pt x="314" y="2"/>
                  <a:pt x="309" y="3"/>
                </a:cubicBezTo>
                <a:cubicBezTo>
                  <a:pt x="132" y="109"/>
                  <a:pt x="17" y="296"/>
                  <a:pt x="0" y="500"/>
                </a:cubicBezTo>
                <a:cubicBezTo>
                  <a:pt x="28" y="456"/>
                  <a:pt x="80" y="394"/>
                  <a:pt x="169" y="347"/>
                </a:cubicBezTo>
                <a:cubicBezTo>
                  <a:pt x="283" y="287"/>
                  <a:pt x="436" y="283"/>
                  <a:pt x="480" y="283"/>
                </a:cubicBezTo>
                <a:cubicBezTo>
                  <a:pt x="487" y="283"/>
                  <a:pt x="491" y="283"/>
                  <a:pt x="491" y="283"/>
                </a:cubicBezTo>
                <a:cubicBezTo>
                  <a:pt x="495" y="283"/>
                  <a:pt x="495" y="283"/>
                  <a:pt x="495" y="283"/>
                </a:cubicBezTo>
                <a:cubicBezTo>
                  <a:pt x="495" y="283"/>
                  <a:pt x="495" y="283"/>
                  <a:pt x="495" y="283"/>
                </a:cubicBezTo>
                <a:cubicBezTo>
                  <a:pt x="763" y="283"/>
                  <a:pt x="763" y="283"/>
                  <a:pt x="763" y="283"/>
                </a:cubicBezTo>
                <a:cubicBezTo>
                  <a:pt x="736" y="238"/>
                  <a:pt x="662" y="126"/>
                  <a:pt x="567" y="66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85"/>
          <p:cNvSpPr/>
          <p:nvPr/>
        </p:nvSpPr>
        <p:spPr>
          <a:xfrm>
            <a:off x="5616575" y="3630612"/>
            <a:ext cx="2924175" cy="1916112"/>
          </a:xfrm>
          <a:custGeom>
            <a:avLst/>
            <a:gdLst/>
            <a:ahLst/>
            <a:cxnLst/>
            <a:rect l="l" t="t" r="r" b="b"/>
            <a:pathLst>
              <a:path w="763" h="500" extrusionOk="0">
                <a:moveTo>
                  <a:pt x="283" y="218"/>
                </a:moveTo>
                <a:cubicBezTo>
                  <a:pt x="276" y="218"/>
                  <a:pt x="272" y="218"/>
                  <a:pt x="272" y="218"/>
                </a:cubicBezTo>
                <a:cubicBezTo>
                  <a:pt x="268" y="217"/>
                  <a:pt x="268" y="217"/>
                  <a:pt x="268" y="217"/>
                </a:cubicBezTo>
                <a:cubicBezTo>
                  <a:pt x="268" y="217"/>
                  <a:pt x="268" y="217"/>
                  <a:pt x="268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27" y="262"/>
                  <a:pt x="101" y="374"/>
                  <a:pt x="196" y="434"/>
                </a:cubicBezTo>
                <a:cubicBezTo>
                  <a:pt x="281" y="489"/>
                  <a:pt x="361" y="500"/>
                  <a:pt x="413" y="500"/>
                </a:cubicBezTo>
                <a:cubicBezTo>
                  <a:pt x="434" y="500"/>
                  <a:pt x="449" y="498"/>
                  <a:pt x="454" y="497"/>
                </a:cubicBezTo>
                <a:cubicBezTo>
                  <a:pt x="631" y="391"/>
                  <a:pt x="746" y="204"/>
                  <a:pt x="763" y="0"/>
                </a:cubicBezTo>
                <a:cubicBezTo>
                  <a:pt x="735" y="45"/>
                  <a:pt x="683" y="107"/>
                  <a:pt x="594" y="153"/>
                </a:cubicBezTo>
                <a:cubicBezTo>
                  <a:pt x="480" y="213"/>
                  <a:pt x="327" y="218"/>
                  <a:pt x="283" y="218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85"/>
          <p:cNvSpPr/>
          <p:nvPr/>
        </p:nvSpPr>
        <p:spPr>
          <a:xfrm>
            <a:off x="6751637" y="1409700"/>
            <a:ext cx="1797050" cy="2952750"/>
          </a:xfrm>
          <a:custGeom>
            <a:avLst/>
            <a:gdLst/>
            <a:ahLst/>
            <a:cxnLst/>
            <a:rect l="l" t="t" r="r" b="b"/>
            <a:pathLst>
              <a:path w="469" h="770" extrusionOk="0">
                <a:moveTo>
                  <a:pt x="469" y="517"/>
                </a:moveTo>
                <a:cubicBezTo>
                  <a:pt x="466" y="310"/>
                  <a:pt x="362" y="117"/>
                  <a:pt x="193" y="0"/>
                </a:cubicBezTo>
                <a:cubicBezTo>
                  <a:pt x="218" y="46"/>
                  <a:pt x="246" y="123"/>
                  <a:pt x="242" y="223"/>
                </a:cubicBezTo>
                <a:cubicBezTo>
                  <a:pt x="235" y="373"/>
                  <a:pt x="140" y="528"/>
                  <a:pt x="136" y="534"/>
                </a:cubicBezTo>
                <a:cubicBezTo>
                  <a:pt x="134" y="538"/>
                  <a:pt x="134" y="538"/>
                  <a:pt x="134" y="538"/>
                </a:cubicBezTo>
                <a:cubicBezTo>
                  <a:pt x="134" y="538"/>
                  <a:pt x="134" y="538"/>
                  <a:pt x="134" y="538"/>
                </a:cubicBezTo>
                <a:cubicBezTo>
                  <a:pt x="0" y="770"/>
                  <a:pt x="0" y="770"/>
                  <a:pt x="0" y="770"/>
                </a:cubicBezTo>
                <a:cubicBezTo>
                  <a:pt x="54" y="769"/>
                  <a:pt x="186" y="761"/>
                  <a:pt x="286" y="709"/>
                </a:cubicBezTo>
                <a:cubicBezTo>
                  <a:pt x="417" y="640"/>
                  <a:pt x="463" y="534"/>
                  <a:pt x="469" y="517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85"/>
          <p:cNvSpPr/>
          <p:nvPr/>
        </p:nvSpPr>
        <p:spPr>
          <a:xfrm>
            <a:off x="4594225" y="3530600"/>
            <a:ext cx="2551112" cy="2354262"/>
          </a:xfrm>
          <a:custGeom>
            <a:avLst/>
            <a:gdLst/>
            <a:ahLst/>
            <a:cxnLst/>
            <a:rect l="l" t="t" r="r" b="b"/>
            <a:pathLst>
              <a:path w="666" h="614" extrusionOk="0">
                <a:moveTo>
                  <a:pt x="6" y="278"/>
                </a:moveTo>
                <a:cubicBezTo>
                  <a:pt x="0" y="427"/>
                  <a:pt x="70" y="520"/>
                  <a:pt x="80" y="533"/>
                </a:cubicBezTo>
                <a:cubicBezTo>
                  <a:pt x="175" y="586"/>
                  <a:pt x="283" y="614"/>
                  <a:pt x="392" y="614"/>
                </a:cubicBezTo>
                <a:cubicBezTo>
                  <a:pt x="487" y="614"/>
                  <a:pt x="581" y="593"/>
                  <a:pt x="666" y="552"/>
                </a:cubicBezTo>
                <a:cubicBezTo>
                  <a:pt x="611" y="550"/>
                  <a:pt x="532" y="536"/>
                  <a:pt x="449" y="483"/>
                </a:cubicBezTo>
                <a:cubicBezTo>
                  <a:pt x="322" y="402"/>
                  <a:pt x="235" y="243"/>
                  <a:pt x="232" y="236"/>
                </a:cubicBezTo>
                <a:cubicBezTo>
                  <a:pt x="230" y="232"/>
                  <a:pt x="230" y="232"/>
                  <a:pt x="230" y="232"/>
                </a:cubicBezTo>
                <a:cubicBezTo>
                  <a:pt x="230" y="232"/>
                  <a:pt x="230" y="232"/>
                  <a:pt x="230" y="232"/>
                </a:cubicBezTo>
                <a:cubicBezTo>
                  <a:pt x="96" y="0"/>
                  <a:pt x="96" y="0"/>
                  <a:pt x="96" y="0"/>
                </a:cubicBezTo>
                <a:cubicBezTo>
                  <a:pt x="70" y="46"/>
                  <a:pt x="11" y="166"/>
                  <a:pt x="6" y="278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85"/>
          <p:cNvSpPr/>
          <p:nvPr/>
        </p:nvSpPr>
        <p:spPr>
          <a:xfrm>
            <a:off x="3643312" y="2495550"/>
            <a:ext cx="1797050" cy="2951162"/>
          </a:xfrm>
          <a:custGeom>
            <a:avLst/>
            <a:gdLst/>
            <a:ahLst/>
            <a:cxnLst/>
            <a:rect l="l" t="t" r="r" b="b"/>
            <a:pathLst>
              <a:path w="469" h="770" extrusionOk="0">
                <a:moveTo>
                  <a:pt x="183" y="62"/>
                </a:moveTo>
                <a:cubicBezTo>
                  <a:pt x="52" y="130"/>
                  <a:pt x="6" y="236"/>
                  <a:pt x="0" y="253"/>
                </a:cubicBezTo>
                <a:cubicBezTo>
                  <a:pt x="3" y="460"/>
                  <a:pt x="107" y="653"/>
                  <a:pt x="276" y="770"/>
                </a:cubicBezTo>
                <a:cubicBezTo>
                  <a:pt x="251" y="724"/>
                  <a:pt x="223" y="648"/>
                  <a:pt x="227" y="547"/>
                </a:cubicBezTo>
                <a:cubicBezTo>
                  <a:pt x="234" y="397"/>
                  <a:pt x="329" y="243"/>
                  <a:pt x="333" y="236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469" y="0"/>
                  <a:pt x="469" y="0"/>
                  <a:pt x="469" y="0"/>
                </a:cubicBezTo>
                <a:cubicBezTo>
                  <a:pt x="415" y="1"/>
                  <a:pt x="283" y="9"/>
                  <a:pt x="183" y="62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85"/>
          <p:cNvSpPr/>
          <p:nvPr/>
        </p:nvSpPr>
        <p:spPr>
          <a:xfrm>
            <a:off x="6870700" y="4722812"/>
            <a:ext cx="723900" cy="487362"/>
          </a:xfrm>
          <a:custGeom>
            <a:avLst/>
            <a:gdLst/>
            <a:ahLst/>
            <a:cxnLst/>
            <a:rect l="l" t="t" r="r" b="b"/>
            <a:pathLst>
              <a:path w="189" h="127" extrusionOk="0">
                <a:moveTo>
                  <a:pt x="151" y="13"/>
                </a:moveTo>
                <a:cubicBezTo>
                  <a:pt x="168" y="56"/>
                  <a:pt x="168" y="56"/>
                  <a:pt x="168" y="56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35" y="56"/>
                  <a:pt x="99" y="25"/>
                  <a:pt x="96" y="25"/>
                </a:cubicBezTo>
                <a:cubicBezTo>
                  <a:pt x="94" y="25"/>
                  <a:pt x="83" y="29"/>
                  <a:pt x="81" y="29"/>
                </a:cubicBezTo>
                <a:cubicBezTo>
                  <a:pt x="81" y="29"/>
                  <a:pt x="75" y="31"/>
                  <a:pt x="69" y="31"/>
                </a:cubicBezTo>
                <a:cubicBezTo>
                  <a:pt x="66" y="31"/>
                  <a:pt x="64" y="31"/>
                  <a:pt x="63" y="30"/>
                </a:cubicBezTo>
                <a:cubicBezTo>
                  <a:pt x="61" y="29"/>
                  <a:pt x="60" y="28"/>
                  <a:pt x="61" y="27"/>
                </a:cubicBezTo>
                <a:cubicBezTo>
                  <a:pt x="61" y="25"/>
                  <a:pt x="63" y="22"/>
                  <a:pt x="65" y="22"/>
                </a:cubicBezTo>
                <a:cubicBezTo>
                  <a:pt x="74" y="17"/>
                  <a:pt x="99" y="7"/>
                  <a:pt x="101" y="7"/>
                </a:cubicBezTo>
                <a:cubicBezTo>
                  <a:pt x="101" y="7"/>
                  <a:pt x="102" y="7"/>
                  <a:pt x="102" y="7"/>
                </a:cubicBezTo>
                <a:cubicBezTo>
                  <a:pt x="108" y="7"/>
                  <a:pt x="146" y="12"/>
                  <a:pt x="151" y="13"/>
                </a:cubicBezTo>
                <a:close/>
                <a:moveTo>
                  <a:pt x="166" y="0"/>
                </a:moveTo>
                <a:cubicBezTo>
                  <a:pt x="165" y="0"/>
                  <a:pt x="165" y="1"/>
                  <a:pt x="164" y="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6" y="4"/>
                  <a:pt x="155" y="5"/>
                  <a:pt x="154" y="6"/>
                </a:cubicBezTo>
                <a:cubicBezTo>
                  <a:pt x="154" y="7"/>
                  <a:pt x="154" y="9"/>
                  <a:pt x="154" y="10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3" y="58"/>
                  <a:pt x="176" y="60"/>
                  <a:pt x="179" y="59"/>
                </a:cubicBezTo>
                <a:cubicBezTo>
                  <a:pt x="186" y="56"/>
                  <a:pt x="186" y="56"/>
                  <a:pt x="186" y="56"/>
                </a:cubicBezTo>
                <a:cubicBezTo>
                  <a:pt x="187" y="55"/>
                  <a:pt x="188" y="54"/>
                  <a:pt x="189" y="53"/>
                </a:cubicBezTo>
                <a:cubicBezTo>
                  <a:pt x="189" y="52"/>
                  <a:pt x="189" y="51"/>
                  <a:pt x="189" y="49"/>
                </a:cubicBezTo>
                <a:cubicBezTo>
                  <a:pt x="170" y="4"/>
                  <a:pt x="170" y="4"/>
                  <a:pt x="170" y="4"/>
                </a:cubicBezTo>
                <a:cubicBezTo>
                  <a:pt x="170" y="2"/>
                  <a:pt x="168" y="0"/>
                  <a:pt x="166" y="0"/>
                </a:cubicBezTo>
                <a:close/>
                <a:moveTo>
                  <a:pt x="0" y="63"/>
                </a:moveTo>
                <a:cubicBezTo>
                  <a:pt x="0" y="65"/>
                  <a:pt x="1" y="66"/>
                  <a:pt x="2" y="67"/>
                </a:cubicBezTo>
                <a:cubicBezTo>
                  <a:pt x="2" y="68"/>
                  <a:pt x="4" y="69"/>
                  <a:pt x="5" y="69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8" y="67"/>
                  <a:pt x="18" y="65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1" y="11"/>
                  <a:pt x="21" y="10"/>
                </a:cubicBezTo>
                <a:cubicBezTo>
                  <a:pt x="20" y="9"/>
                  <a:pt x="19" y="8"/>
                  <a:pt x="17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5" y="9"/>
                  <a:pt x="4" y="12"/>
                </a:cubicBezTo>
                <a:lnTo>
                  <a:pt x="0" y="63"/>
                </a:lnTo>
                <a:close/>
                <a:moveTo>
                  <a:pt x="78" y="109"/>
                </a:moveTo>
                <a:cubicBezTo>
                  <a:pt x="78" y="108"/>
                  <a:pt x="77" y="106"/>
                  <a:pt x="75" y="105"/>
                </a:cubicBezTo>
                <a:cubicBezTo>
                  <a:pt x="72" y="102"/>
                  <a:pt x="68" y="102"/>
                  <a:pt x="65" y="106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4" y="120"/>
                  <a:pt x="58" y="124"/>
                  <a:pt x="60" y="125"/>
                </a:cubicBezTo>
                <a:cubicBezTo>
                  <a:pt x="61" y="126"/>
                  <a:pt x="62" y="127"/>
                  <a:pt x="64" y="127"/>
                </a:cubicBezTo>
                <a:cubicBezTo>
                  <a:pt x="66" y="127"/>
                  <a:pt x="67" y="125"/>
                  <a:pt x="69" y="123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8" y="113"/>
                  <a:pt x="78" y="111"/>
                  <a:pt x="78" y="109"/>
                </a:cubicBezTo>
                <a:close/>
                <a:moveTo>
                  <a:pt x="41" y="106"/>
                </a:moveTo>
                <a:cubicBezTo>
                  <a:pt x="39" y="109"/>
                  <a:pt x="39" y="112"/>
                  <a:pt x="43" y="116"/>
                </a:cubicBezTo>
                <a:cubicBezTo>
                  <a:pt x="47" y="118"/>
                  <a:pt x="50" y="118"/>
                  <a:pt x="53" y="114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6" y="98"/>
                  <a:pt x="62" y="94"/>
                  <a:pt x="61" y="93"/>
                </a:cubicBezTo>
                <a:cubicBezTo>
                  <a:pt x="57" y="91"/>
                  <a:pt x="54" y="91"/>
                  <a:pt x="51" y="95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6" y="101"/>
                  <a:pt x="46" y="101"/>
                  <a:pt x="46" y="101"/>
                </a:cubicBezTo>
                <a:lnTo>
                  <a:pt x="41" y="106"/>
                </a:lnTo>
                <a:close/>
                <a:moveTo>
                  <a:pt x="28" y="93"/>
                </a:moveTo>
                <a:cubicBezTo>
                  <a:pt x="27" y="95"/>
                  <a:pt x="26" y="97"/>
                  <a:pt x="26" y="99"/>
                </a:cubicBezTo>
                <a:cubicBezTo>
                  <a:pt x="27" y="101"/>
                  <a:pt x="28" y="102"/>
                  <a:pt x="29" y="103"/>
                </a:cubicBezTo>
                <a:cubicBezTo>
                  <a:pt x="33" y="106"/>
                  <a:pt x="36" y="106"/>
                  <a:pt x="39" y="102"/>
                </a:cubicBezTo>
                <a:cubicBezTo>
                  <a:pt x="49" y="91"/>
                  <a:pt x="49" y="91"/>
                  <a:pt x="49" y="91"/>
                </a:cubicBezTo>
                <a:cubicBezTo>
                  <a:pt x="50" y="89"/>
                  <a:pt x="51" y="87"/>
                  <a:pt x="51" y="85"/>
                </a:cubicBezTo>
                <a:cubicBezTo>
                  <a:pt x="50" y="83"/>
                  <a:pt x="49" y="82"/>
                  <a:pt x="48" y="80"/>
                </a:cubicBezTo>
                <a:cubicBezTo>
                  <a:pt x="44" y="78"/>
                  <a:pt x="41" y="78"/>
                  <a:pt x="38" y="82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lnTo>
                  <a:pt x="28" y="93"/>
                </a:lnTo>
                <a:close/>
                <a:moveTo>
                  <a:pt x="26" y="89"/>
                </a:moveTo>
                <a:cubicBezTo>
                  <a:pt x="36" y="78"/>
                  <a:pt x="36" y="78"/>
                  <a:pt x="36" y="78"/>
                </a:cubicBezTo>
                <a:cubicBezTo>
                  <a:pt x="40" y="72"/>
                  <a:pt x="36" y="68"/>
                  <a:pt x="35" y="67"/>
                </a:cubicBezTo>
                <a:cubicBezTo>
                  <a:pt x="31" y="65"/>
                  <a:pt x="28" y="65"/>
                  <a:pt x="25" y="69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17" y="79"/>
                  <a:pt x="17" y="79"/>
                  <a:pt x="17" y="79"/>
                </a:cubicBezTo>
                <a:cubicBezTo>
                  <a:pt x="15" y="81"/>
                  <a:pt x="15" y="82"/>
                  <a:pt x="15" y="84"/>
                </a:cubicBezTo>
                <a:cubicBezTo>
                  <a:pt x="15" y="86"/>
                  <a:pt x="16" y="87"/>
                  <a:pt x="17" y="88"/>
                </a:cubicBezTo>
                <a:cubicBezTo>
                  <a:pt x="19" y="89"/>
                  <a:pt x="20" y="91"/>
                  <a:pt x="22" y="91"/>
                </a:cubicBezTo>
                <a:cubicBezTo>
                  <a:pt x="24" y="91"/>
                  <a:pt x="25" y="90"/>
                  <a:pt x="26" y="89"/>
                </a:cubicBezTo>
                <a:close/>
                <a:moveTo>
                  <a:pt x="143" y="79"/>
                </a:moveTo>
                <a:cubicBezTo>
                  <a:pt x="145" y="76"/>
                  <a:pt x="147" y="73"/>
                  <a:pt x="142" y="69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21" y="50"/>
                  <a:pt x="100" y="33"/>
                  <a:pt x="96" y="30"/>
                </a:cubicBezTo>
                <a:cubicBezTo>
                  <a:pt x="93" y="30"/>
                  <a:pt x="87" y="32"/>
                  <a:pt x="8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2" y="34"/>
                  <a:pt x="75" y="36"/>
                  <a:pt x="69" y="36"/>
                </a:cubicBezTo>
                <a:cubicBezTo>
                  <a:pt x="65" y="36"/>
                  <a:pt x="62" y="35"/>
                  <a:pt x="60" y="34"/>
                </a:cubicBezTo>
                <a:cubicBezTo>
                  <a:pt x="56" y="31"/>
                  <a:pt x="56" y="28"/>
                  <a:pt x="56" y="27"/>
                </a:cubicBezTo>
                <a:cubicBezTo>
                  <a:pt x="56" y="23"/>
                  <a:pt x="60" y="19"/>
                  <a:pt x="62" y="18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65"/>
                  <a:pt x="23" y="65"/>
                  <a:pt x="23" y="65"/>
                </a:cubicBezTo>
                <a:cubicBezTo>
                  <a:pt x="25" y="62"/>
                  <a:pt x="28" y="61"/>
                  <a:pt x="30" y="61"/>
                </a:cubicBezTo>
                <a:cubicBezTo>
                  <a:pt x="33" y="61"/>
                  <a:pt x="35" y="62"/>
                  <a:pt x="37" y="64"/>
                </a:cubicBezTo>
                <a:cubicBezTo>
                  <a:pt x="41" y="67"/>
                  <a:pt x="43" y="71"/>
                  <a:pt x="42" y="74"/>
                </a:cubicBezTo>
                <a:cubicBezTo>
                  <a:pt x="45" y="74"/>
                  <a:pt x="48" y="75"/>
                  <a:pt x="50" y="77"/>
                </a:cubicBezTo>
                <a:cubicBezTo>
                  <a:pt x="54" y="80"/>
                  <a:pt x="55" y="84"/>
                  <a:pt x="55" y="87"/>
                </a:cubicBezTo>
                <a:cubicBezTo>
                  <a:pt x="58" y="87"/>
                  <a:pt x="61" y="88"/>
                  <a:pt x="63" y="90"/>
                </a:cubicBezTo>
                <a:cubicBezTo>
                  <a:pt x="66" y="92"/>
                  <a:pt x="68" y="96"/>
                  <a:pt x="68" y="99"/>
                </a:cubicBezTo>
                <a:cubicBezTo>
                  <a:pt x="71" y="98"/>
                  <a:pt x="75" y="99"/>
                  <a:pt x="78" y="101"/>
                </a:cubicBezTo>
                <a:cubicBezTo>
                  <a:pt x="82" y="105"/>
                  <a:pt x="83" y="109"/>
                  <a:pt x="82" y="114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7"/>
                  <a:pt x="85" y="117"/>
                  <a:pt x="86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2" y="118"/>
                  <a:pt x="93" y="117"/>
                  <a:pt x="94" y="116"/>
                </a:cubicBezTo>
                <a:cubicBezTo>
                  <a:pt x="96" y="113"/>
                  <a:pt x="98" y="111"/>
                  <a:pt x="95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79" y="94"/>
                  <a:pt x="79" y="94"/>
                  <a:pt x="79" y="94"/>
                </a:cubicBezTo>
                <a:cubicBezTo>
                  <a:pt x="78" y="94"/>
                  <a:pt x="78" y="93"/>
                  <a:pt x="78" y="93"/>
                </a:cubicBezTo>
                <a:cubicBezTo>
                  <a:pt x="78" y="92"/>
                  <a:pt x="78" y="91"/>
                  <a:pt x="79" y="91"/>
                </a:cubicBezTo>
                <a:cubicBezTo>
                  <a:pt x="79" y="90"/>
                  <a:pt x="81" y="90"/>
                  <a:pt x="82" y="90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4" y="109"/>
                  <a:pt x="105" y="109"/>
                  <a:pt x="107" y="109"/>
                </a:cubicBezTo>
                <a:cubicBezTo>
                  <a:pt x="109" y="109"/>
                  <a:pt x="111" y="108"/>
                  <a:pt x="112" y="106"/>
                </a:cubicBezTo>
                <a:cubicBezTo>
                  <a:pt x="114" y="105"/>
                  <a:pt x="114" y="103"/>
                  <a:pt x="114" y="101"/>
                </a:cubicBezTo>
                <a:cubicBezTo>
                  <a:pt x="114" y="99"/>
                  <a:pt x="113" y="98"/>
                  <a:pt x="111" y="96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97" y="85"/>
                  <a:pt x="97" y="85"/>
                  <a:pt x="97" y="85"/>
                </a:cubicBezTo>
                <a:cubicBezTo>
                  <a:pt x="96" y="84"/>
                  <a:pt x="96" y="84"/>
                  <a:pt x="96" y="83"/>
                </a:cubicBezTo>
                <a:cubicBezTo>
                  <a:pt x="96" y="82"/>
                  <a:pt x="96" y="82"/>
                  <a:pt x="97" y="81"/>
                </a:cubicBezTo>
                <a:cubicBezTo>
                  <a:pt x="97" y="80"/>
                  <a:pt x="99" y="80"/>
                  <a:pt x="100" y="81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21" y="97"/>
                  <a:pt x="122" y="98"/>
                  <a:pt x="124" y="98"/>
                </a:cubicBezTo>
                <a:cubicBezTo>
                  <a:pt x="126" y="98"/>
                  <a:pt x="128" y="97"/>
                  <a:pt x="130" y="94"/>
                </a:cubicBezTo>
                <a:cubicBezTo>
                  <a:pt x="131" y="93"/>
                  <a:pt x="132" y="91"/>
                  <a:pt x="132" y="89"/>
                </a:cubicBezTo>
                <a:cubicBezTo>
                  <a:pt x="132" y="87"/>
                  <a:pt x="131" y="86"/>
                  <a:pt x="129" y="84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13" y="72"/>
                  <a:pt x="113" y="72"/>
                  <a:pt x="113" y="72"/>
                </a:cubicBezTo>
                <a:cubicBezTo>
                  <a:pt x="112" y="71"/>
                  <a:pt x="112" y="69"/>
                  <a:pt x="113" y="68"/>
                </a:cubicBezTo>
                <a:cubicBezTo>
                  <a:pt x="114" y="67"/>
                  <a:pt x="115" y="67"/>
                  <a:pt x="117" y="68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6" y="84"/>
                  <a:pt x="140" y="83"/>
                  <a:pt x="14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2" name="Google Shape;1742;p85"/>
          <p:cNvSpPr/>
          <p:nvPr/>
        </p:nvSpPr>
        <p:spPr>
          <a:xfrm>
            <a:off x="4973637" y="4803775"/>
            <a:ext cx="585787" cy="493712"/>
          </a:xfrm>
          <a:custGeom>
            <a:avLst/>
            <a:gdLst/>
            <a:ahLst/>
            <a:cxnLst/>
            <a:rect l="l" t="t" r="r" b="b"/>
            <a:pathLst>
              <a:path w="153" h="129" extrusionOk="0">
                <a:moveTo>
                  <a:pt x="20" y="105"/>
                </a:moveTo>
                <a:cubicBezTo>
                  <a:pt x="20" y="70"/>
                  <a:pt x="20" y="70"/>
                  <a:pt x="20" y="70"/>
                </a:cubicBezTo>
                <a:cubicBezTo>
                  <a:pt x="20" y="67"/>
                  <a:pt x="23" y="65"/>
                  <a:pt x="26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7" y="65"/>
                  <a:pt x="39" y="67"/>
                  <a:pt x="39" y="70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7"/>
                  <a:pt x="37" y="110"/>
                  <a:pt x="34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3" y="110"/>
                  <a:pt x="20" y="107"/>
                  <a:pt x="20" y="105"/>
                </a:cubicBezTo>
                <a:close/>
                <a:moveTo>
                  <a:pt x="56" y="53"/>
                </a:moveTo>
                <a:cubicBezTo>
                  <a:pt x="53" y="53"/>
                  <a:pt x="51" y="55"/>
                  <a:pt x="51" y="58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107"/>
                  <a:pt x="53" y="110"/>
                  <a:pt x="56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7" y="110"/>
                  <a:pt x="70" y="107"/>
                  <a:pt x="70" y="105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5"/>
                  <a:pt x="67" y="53"/>
                  <a:pt x="65" y="53"/>
                </a:cubicBezTo>
                <a:lnTo>
                  <a:pt x="56" y="53"/>
                </a:lnTo>
                <a:close/>
                <a:moveTo>
                  <a:pt x="87" y="42"/>
                </a:moveTo>
                <a:cubicBezTo>
                  <a:pt x="84" y="42"/>
                  <a:pt x="82" y="44"/>
                  <a:pt x="82" y="47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2" y="107"/>
                  <a:pt x="84" y="110"/>
                  <a:pt x="87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8" y="110"/>
                  <a:pt x="100" y="107"/>
                  <a:pt x="100" y="105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7" y="42"/>
                </a:lnTo>
                <a:close/>
                <a:moveTo>
                  <a:pt x="118" y="31"/>
                </a:moveTo>
                <a:cubicBezTo>
                  <a:pt x="115" y="31"/>
                  <a:pt x="113" y="33"/>
                  <a:pt x="113" y="3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7"/>
                  <a:pt x="115" y="110"/>
                  <a:pt x="118" y="110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29" y="110"/>
                  <a:pt x="131" y="107"/>
                  <a:pt x="131" y="105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31" y="33"/>
                  <a:pt x="129" y="31"/>
                  <a:pt x="126" y="31"/>
                </a:cubicBezTo>
                <a:lnTo>
                  <a:pt x="118" y="31"/>
                </a:lnTo>
                <a:close/>
                <a:moveTo>
                  <a:pt x="23" y="51"/>
                </a:moveTo>
                <a:cubicBezTo>
                  <a:pt x="56" y="45"/>
                  <a:pt x="86" y="34"/>
                  <a:pt x="114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6" y="7"/>
                  <a:pt x="126" y="7"/>
                  <a:pt x="126" y="7"/>
                </a:cubicBezTo>
                <a:cubicBezTo>
                  <a:pt x="108" y="6"/>
                  <a:pt x="108" y="6"/>
                  <a:pt x="108" y="6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84" y="27"/>
                  <a:pt x="54" y="39"/>
                  <a:pt x="22" y="45"/>
                </a:cubicBezTo>
                <a:lnTo>
                  <a:pt x="23" y="51"/>
                </a:lnTo>
                <a:close/>
                <a:moveTo>
                  <a:pt x="153" y="120"/>
                </a:moveTo>
                <a:cubicBezTo>
                  <a:pt x="138" y="110"/>
                  <a:pt x="138" y="110"/>
                  <a:pt x="138" y="110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16"/>
                  <a:pt x="6" y="116"/>
                  <a:pt x="6" y="1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3"/>
                  <a:pt x="6" y="123"/>
                  <a:pt x="6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38" y="129"/>
                  <a:pt x="138" y="129"/>
                  <a:pt x="138" y="129"/>
                </a:cubicBezTo>
                <a:lnTo>
                  <a:pt x="153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3" name="Google Shape;1743;p85"/>
          <p:cNvSpPr/>
          <p:nvPr/>
        </p:nvSpPr>
        <p:spPr>
          <a:xfrm>
            <a:off x="4637087" y="1612900"/>
            <a:ext cx="900112" cy="468312"/>
          </a:xfrm>
          <a:custGeom>
            <a:avLst/>
            <a:gdLst/>
            <a:ahLst/>
            <a:cxnLst/>
            <a:rect l="l" t="t" r="r" b="b"/>
            <a:pathLst>
              <a:path w="235" h="122" extrusionOk="0">
                <a:moveTo>
                  <a:pt x="169" y="115"/>
                </a:moveTo>
                <a:cubicBezTo>
                  <a:pt x="166" y="117"/>
                  <a:pt x="162" y="118"/>
                  <a:pt x="159" y="119"/>
                </a:cubicBezTo>
                <a:cubicBezTo>
                  <a:pt x="147" y="121"/>
                  <a:pt x="135" y="122"/>
                  <a:pt x="120" y="122"/>
                </a:cubicBezTo>
                <a:cubicBezTo>
                  <a:pt x="105" y="122"/>
                  <a:pt x="93" y="121"/>
                  <a:pt x="81" y="119"/>
                </a:cubicBezTo>
                <a:cubicBezTo>
                  <a:pt x="78" y="118"/>
                  <a:pt x="74" y="117"/>
                  <a:pt x="71" y="115"/>
                </a:cubicBezTo>
                <a:cubicBezTo>
                  <a:pt x="61" y="110"/>
                  <a:pt x="61" y="102"/>
                  <a:pt x="66" y="96"/>
                </a:cubicBezTo>
                <a:cubicBezTo>
                  <a:pt x="73" y="90"/>
                  <a:pt x="80" y="86"/>
                  <a:pt x="88" y="82"/>
                </a:cubicBezTo>
                <a:cubicBezTo>
                  <a:pt x="92" y="80"/>
                  <a:pt x="95" y="79"/>
                  <a:pt x="99" y="78"/>
                </a:cubicBezTo>
                <a:cubicBezTo>
                  <a:pt x="106" y="75"/>
                  <a:pt x="108" y="68"/>
                  <a:pt x="103" y="63"/>
                </a:cubicBezTo>
                <a:cubicBezTo>
                  <a:pt x="92" y="53"/>
                  <a:pt x="89" y="40"/>
                  <a:pt x="89" y="26"/>
                </a:cubicBezTo>
                <a:cubicBezTo>
                  <a:pt x="90" y="12"/>
                  <a:pt x="98" y="4"/>
                  <a:pt x="112" y="1"/>
                </a:cubicBezTo>
                <a:cubicBezTo>
                  <a:pt x="115" y="0"/>
                  <a:pt x="117" y="0"/>
                  <a:pt x="120" y="0"/>
                </a:cubicBezTo>
                <a:cubicBezTo>
                  <a:pt x="123" y="0"/>
                  <a:pt x="126" y="0"/>
                  <a:pt x="129" y="1"/>
                </a:cubicBezTo>
                <a:cubicBezTo>
                  <a:pt x="142" y="4"/>
                  <a:pt x="151" y="12"/>
                  <a:pt x="151" y="26"/>
                </a:cubicBezTo>
                <a:cubicBezTo>
                  <a:pt x="152" y="40"/>
                  <a:pt x="148" y="53"/>
                  <a:pt x="138" y="63"/>
                </a:cubicBezTo>
                <a:cubicBezTo>
                  <a:pt x="132" y="68"/>
                  <a:pt x="134" y="75"/>
                  <a:pt x="141" y="78"/>
                </a:cubicBezTo>
                <a:cubicBezTo>
                  <a:pt x="145" y="79"/>
                  <a:pt x="149" y="80"/>
                  <a:pt x="152" y="82"/>
                </a:cubicBezTo>
                <a:cubicBezTo>
                  <a:pt x="160" y="86"/>
                  <a:pt x="168" y="90"/>
                  <a:pt x="174" y="96"/>
                </a:cubicBezTo>
                <a:cubicBezTo>
                  <a:pt x="178" y="100"/>
                  <a:pt x="179" y="110"/>
                  <a:pt x="169" y="115"/>
                </a:cubicBezTo>
                <a:close/>
                <a:moveTo>
                  <a:pt x="231" y="104"/>
                </a:moveTo>
                <a:cubicBezTo>
                  <a:pt x="227" y="100"/>
                  <a:pt x="221" y="97"/>
                  <a:pt x="216" y="94"/>
                </a:cubicBezTo>
                <a:cubicBezTo>
                  <a:pt x="213" y="93"/>
                  <a:pt x="211" y="92"/>
                  <a:pt x="208" y="91"/>
                </a:cubicBezTo>
                <a:cubicBezTo>
                  <a:pt x="204" y="89"/>
                  <a:pt x="202" y="84"/>
                  <a:pt x="206" y="81"/>
                </a:cubicBezTo>
                <a:cubicBezTo>
                  <a:pt x="213" y="74"/>
                  <a:pt x="216" y="65"/>
                  <a:pt x="215" y="56"/>
                </a:cubicBezTo>
                <a:cubicBezTo>
                  <a:pt x="215" y="45"/>
                  <a:pt x="209" y="40"/>
                  <a:pt x="199" y="38"/>
                </a:cubicBezTo>
                <a:cubicBezTo>
                  <a:pt x="197" y="37"/>
                  <a:pt x="195" y="37"/>
                  <a:pt x="194" y="37"/>
                </a:cubicBezTo>
                <a:cubicBezTo>
                  <a:pt x="192" y="37"/>
                  <a:pt x="190" y="37"/>
                  <a:pt x="188" y="38"/>
                </a:cubicBezTo>
                <a:cubicBezTo>
                  <a:pt x="178" y="40"/>
                  <a:pt x="172" y="45"/>
                  <a:pt x="172" y="56"/>
                </a:cubicBezTo>
                <a:cubicBezTo>
                  <a:pt x="172" y="65"/>
                  <a:pt x="174" y="74"/>
                  <a:pt x="181" y="81"/>
                </a:cubicBezTo>
                <a:cubicBezTo>
                  <a:pt x="185" y="84"/>
                  <a:pt x="184" y="89"/>
                  <a:pt x="179" y="91"/>
                </a:cubicBezTo>
                <a:cubicBezTo>
                  <a:pt x="179" y="91"/>
                  <a:pt x="179" y="91"/>
                  <a:pt x="178" y="91"/>
                </a:cubicBezTo>
                <a:cubicBezTo>
                  <a:pt x="179" y="92"/>
                  <a:pt x="180" y="93"/>
                  <a:pt x="180" y="93"/>
                </a:cubicBezTo>
                <a:cubicBezTo>
                  <a:pt x="184" y="97"/>
                  <a:pt x="185" y="102"/>
                  <a:pt x="185" y="107"/>
                </a:cubicBezTo>
                <a:cubicBezTo>
                  <a:pt x="184" y="112"/>
                  <a:pt x="180" y="116"/>
                  <a:pt x="175" y="119"/>
                </a:cubicBezTo>
                <a:cubicBezTo>
                  <a:pt x="173" y="119"/>
                  <a:pt x="172" y="120"/>
                  <a:pt x="171" y="120"/>
                </a:cubicBezTo>
                <a:cubicBezTo>
                  <a:pt x="178" y="122"/>
                  <a:pt x="185" y="122"/>
                  <a:pt x="194" y="122"/>
                </a:cubicBezTo>
                <a:cubicBezTo>
                  <a:pt x="204" y="122"/>
                  <a:pt x="212" y="122"/>
                  <a:pt x="220" y="120"/>
                </a:cubicBezTo>
                <a:cubicBezTo>
                  <a:pt x="223" y="119"/>
                  <a:pt x="226" y="118"/>
                  <a:pt x="228" y="117"/>
                </a:cubicBezTo>
                <a:cubicBezTo>
                  <a:pt x="235" y="114"/>
                  <a:pt x="234" y="107"/>
                  <a:pt x="231" y="104"/>
                </a:cubicBezTo>
                <a:close/>
                <a:moveTo>
                  <a:pt x="55" y="107"/>
                </a:moveTo>
                <a:cubicBezTo>
                  <a:pt x="54" y="102"/>
                  <a:pt x="56" y="97"/>
                  <a:pt x="60" y="93"/>
                </a:cubicBezTo>
                <a:cubicBezTo>
                  <a:pt x="61" y="92"/>
                  <a:pt x="63" y="90"/>
                  <a:pt x="65" y="89"/>
                </a:cubicBezTo>
                <a:cubicBezTo>
                  <a:pt x="64" y="89"/>
                  <a:pt x="63" y="88"/>
                  <a:pt x="62" y="88"/>
                </a:cubicBezTo>
                <a:cubicBezTo>
                  <a:pt x="56" y="86"/>
                  <a:pt x="55" y="80"/>
                  <a:pt x="59" y="76"/>
                </a:cubicBezTo>
                <a:cubicBezTo>
                  <a:pt x="67" y="69"/>
                  <a:pt x="70" y="59"/>
                  <a:pt x="69" y="48"/>
                </a:cubicBezTo>
                <a:cubicBezTo>
                  <a:pt x="69" y="37"/>
                  <a:pt x="62" y="31"/>
                  <a:pt x="52" y="29"/>
                </a:cubicBezTo>
                <a:cubicBezTo>
                  <a:pt x="50" y="28"/>
                  <a:pt x="47" y="28"/>
                  <a:pt x="45" y="28"/>
                </a:cubicBezTo>
                <a:cubicBezTo>
                  <a:pt x="43" y="28"/>
                  <a:pt x="41" y="28"/>
                  <a:pt x="39" y="29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9"/>
                  <a:pt x="24" y="69"/>
                  <a:pt x="32" y="76"/>
                </a:cubicBezTo>
                <a:cubicBezTo>
                  <a:pt x="36" y="80"/>
                  <a:pt x="34" y="86"/>
                  <a:pt x="29" y="88"/>
                </a:cubicBezTo>
                <a:cubicBezTo>
                  <a:pt x="26" y="89"/>
                  <a:pt x="23" y="90"/>
                  <a:pt x="21" y="91"/>
                </a:cubicBezTo>
                <a:cubicBezTo>
                  <a:pt x="15" y="94"/>
                  <a:pt x="9" y="97"/>
                  <a:pt x="4" y="102"/>
                </a:cubicBezTo>
                <a:cubicBezTo>
                  <a:pt x="0" y="107"/>
                  <a:pt x="0" y="113"/>
                  <a:pt x="7" y="117"/>
                </a:cubicBezTo>
                <a:cubicBezTo>
                  <a:pt x="10" y="118"/>
                  <a:pt x="13" y="119"/>
                  <a:pt x="16" y="119"/>
                </a:cubicBezTo>
                <a:cubicBezTo>
                  <a:pt x="25" y="122"/>
                  <a:pt x="34" y="122"/>
                  <a:pt x="45" y="122"/>
                </a:cubicBezTo>
                <a:cubicBezTo>
                  <a:pt x="55" y="122"/>
                  <a:pt x="62" y="122"/>
                  <a:pt x="70" y="120"/>
                </a:cubicBezTo>
                <a:cubicBezTo>
                  <a:pt x="68" y="120"/>
                  <a:pt x="67" y="119"/>
                  <a:pt x="65" y="119"/>
                </a:cubicBezTo>
                <a:cubicBezTo>
                  <a:pt x="60" y="116"/>
                  <a:pt x="56" y="112"/>
                  <a:pt x="55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85"/>
          <p:cNvSpPr/>
          <p:nvPr/>
        </p:nvSpPr>
        <p:spPr>
          <a:xfrm>
            <a:off x="3951287" y="3246437"/>
            <a:ext cx="577850" cy="579437"/>
          </a:xfrm>
          <a:custGeom>
            <a:avLst/>
            <a:gdLst/>
            <a:ahLst/>
            <a:cxnLst/>
            <a:rect l="l" t="t" r="r" b="b"/>
            <a:pathLst>
              <a:path w="151" h="151" extrusionOk="0">
                <a:moveTo>
                  <a:pt x="71" y="79"/>
                </a:moveTo>
                <a:cubicBezTo>
                  <a:pt x="142" y="79"/>
                  <a:pt x="142" y="79"/>
                  <a:pt x="142" y="79"/>
                </a:cubicBezTo>
                <a:cubicBezTo>
                  <a:pt x="142" y="119"/>
                  <a:pt x="110" y="151"/>
                  <a:pt x="71" y="151"/>
                </a:cubicBezTo>
                <a:cubicBezTo>
                  <a:pt x="32" y="151"/>
                  <a:pt x="0" y="119"/>
                  <a:pt x="0" y="79"/>
                </a:cubicBezTo>
                <a:cubicBezTo>
                  <a:pt x="0" y="40"/>
                  <a:pt x="32" y="8"/>
                  <a:pt x="71" y="8"/>
                </a:cubicBezTo>
                <a:lnTo>
                  <a:pt x="71" y="79"/>
                </a:lnTo>
                <a:close/>
                <a:moveTo>
                  <a:pt x="80" y="0"/>
                </a:moveTo>
                <a:cubicBezTo>
                  <a:pt x="80" y="71"/>
                  <a:pt x="80" y="71"/>
                  <a:pt x="80" y="71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51" y="31"/>
                  <a:pt x="119" y="0"/>
                  <a:pt x="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85"/>
          <p:cNvSpPr/>
          <p:nvPr/>
        </p:nvSpPr>
        <p:spPr>
          <a:xfrm>
            <a:off x="6724650" y="1490662"/>
            <a:ext cx="436562" cy="644525"/>
          </a:xfrm>
          <a:custGeom>
            <a:avLst/>
            <a:gdLst/>
            <a:ahLst/>
            <a:cxnLst/>
            <a:rect l="l" t="t" r="r" b="b"/>
            <a:pathLst>
              <a:path w="114" h="168" extrusionOk="0">
                <a:moveTo>
                  <a:pt x="114" y="112"/>
                </a:moveTo>
                <a:cubicBezTo>
                  <a:pt x="114" y="95"/>
                  <a:pt x="100" y="82"/>
                  <a:pt x="75" y="76"/>
                </a:cubicBezTo>
                <a:cubicBezTo>
                  <a:pt x="71" y="76"/>
                  <a:pt x="56" y="72"/>
                  <a:pt x="53" y="71"/>
                </a:cubicBezTo>
                <a:cubicBezTo>
                  <a:pt x="32" y="66"/>
                  <a:pt x="23" y="62"/>
                  <a:pt x="23" y="53"/>
                </a:cubicBezTo>
                <a:cubicBezTo>
                  <a:pt x="23" y="46"/>
                  <a:pt x="32" y="37"/>
                  <a:pt x="56" y="37"/>
                </a:cubicBezTo>
                <a:cubicBezTo>
                  <a:pt x="72" y="37"/>
                  <a:pt x="88" y="49"/>
                  <a:pt x="88" y="49"/>
                </a:cubicBezTo>
                <a:cubicBezTo>
                  <a:pt x="91" y="51"/>
                  <a:pt x="93" y="52"/>
                  <a:pt x="94" y="52"/>
                </a:cubicBezTo>
                <a:cubicBezTo>
                  <a:pt x="95" y="52"/>
                  <a:pt x="97" y="51"/>
                  <a:pt x="100" y="49"/>
                </a:cubicBezTo>
                <a:cubicBezTo>
                  <a:pt x="102" y="47"/>
                  <a:pt x="105" y="43"/>
                  <a:pt x="105" y="40"/>
                </a:cubicBezTo>
                <a:cubicBezTo>
                  <a:pt x="105" y="35"/>
                  <a:pt x="90" y="24"/>
                  <a:pt x="69" y="20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4" y="0"/>
                  <a:pt x="6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9"/>
                  <a:pt x="48" y="19"/>
                  <a:pt x="48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18" y="22"/>
                  <a:pt x="0" y="35"/>
                  <a:pt x="0" y="54"/>
                </a:cubicBezTo>
                <a:cubicBezTo>
                  <a:pt x="0" y="75"/>
                  <a:pt x="21" y="83"/>
                  <a:pt x="43" y="89"/>
                </a:cubicBezTo>
                <a:cubicBezTo>
                  <a:pt x="46" y="90"/>
                  <a:pt x="65" y="94"/>
                  <a:pt x="68" y="95"/>
                </a:cubicBezTo>
                <a:cubicBezTo>
                  <a:pt x="88" y="100"/>
                  <a:pt x="91" y="108"/>
                  <a:pt x="91" y="113"/>
                </a:cubicBezTo>
                <a:cubicBezTo>
                  <a:pt x="91" y="118"/>
                  <a:pt x="88" y="130"/>
                  <a:pt x="59" y="130"/>
                </a:cubicBezTo>
                <a:cubicBezTo>
                  <a:pt x="42" y="130"/>
                  <a:pt x="21" y="117"/>
                  <a:pt x="20" y="117"/>
                </a:cubicBezTo>
                <a:cubicBezTo>
                  <a:pt x="16" y="114"/>
                  <a:pt x="12" y="115"/>
                  <a:pt x="8" y="119"/>
                </a:cubicBezTo>
                <a:cubicBezTo>
                  <a:pt x="8" y="119"/>
                  <a:pt x="5" y="123"/>
                  <a:pt x="5" y="127"/>
                </a:cubicBezTo>
                <a:cubicBezTo>
                  <a:pt x="5" y="133"/>
                  <a:pt x="24" y="144"/>
                  <a:pt x="45" y="148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48" y="167"/>
                  <a:pt x="50" y="168"/>
                  <a:pt x="53" y="168"/>
                </a:cubicBezTo>
                <a:cubicBezTo>
                  <a:pt x="62" y="168"/>
                  <a:pt x="62" y="168"/>
                  <a:pt x="62" y="168"/>
                </a:cubicBezTo>
                <a:cubicBezTo>
                  <a:pt x="64" y="168"/>
                  <a:pt x="67" y="167"/>
                  <a:pt x="67" y="165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102" y="145"/>
                  <a:pt x="114" y="128"/>
                  <a:pt x="114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85"/>
          <p:cNvSpPr/>
          <p:nvPr/>
        </p:nvSpPr>
        <p:spPr>
          <a:xfrm>
            <a:off x="7694612" y="2997200"/>
            <a:ext cx="574675" cy="690562"/>
          </a:xfrm>
          <a:custGeom>
            <a:avLst/>
            <a:gdLst/>
            <a:ahLst/>
            <a:cxnLst/>
            <a:rect l="l" t="t" r="r" b="b"/>
            <a:pathLst>
              <a:path w="150" h="180" extrusionOk="0">
                <a:moveTo>
                  <a:pt x="100" y="174"/>
                </a:moveTo>
                <a:cubicBezTo>
                  <a:pt x="100" y="177"/>
                  <a:pt x="98" y="180"/>
                  <a:pt x="94" y="180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53" y="180"/>
                  <a:pt x="50" y="177"/>
                  <a:pt x="50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0"/>
                  <a:pt x="53" y="167"/>
                  <a:pt x="56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8" y="167"/>
                  <a:pt x="100" y="170"/>
                  <a:pt x="100" y="174"/>
                </a:cubicBezTo>
                <a:close/>
                <a:moveTo>
                  <a:pt x="100" y="157"/>
                </a:moveTo>
                <a:cubicBezTo>
                  <a:pt x="100" y="154"/>
                  <a:pt x="98" y="151"/>
                  <a:pt x="94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1"/>
                  <a:pt x="50" y="154"/>
                  <a:pt x="50" y="157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61"/>
                  <a:pt x="53" y="163"/>
                  <a:pt x="56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8" y="163"/>
                  <a:pt x="100" y="161"/>
                  <a:pt x="100" y="157"/>
                </a:cubicBezTo>
                <a:close/>
                <a:moveTo>
                  <a:pt x="81" y="89"/>
                </a:moveTo>
                <a:cubicBezTo>
                  <a:pt x="73" y="89"/>
                  <a:pt x="73" y="89"/>
                  <a:pt x="73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71" y="147"/>
                  <a:pt x="73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5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7"/>
                  <a:pt x="79" y="147"/>
                  <a:pt x="81" y="147"/>
                </a:cubicBezTo>
                <a:lnTo>
                  <a:pt x="81" y="89"/>
                </a:lnTo>
                <a:close/>
                <a:moveTo>
                  <a:pt x="54" y="65"/>
                </a:moveTo>
                <a:cubicBezTo>
                  <a:pt x="49" y="65"/>
                  <a:pt x="45" y="69"/>
                  <a:pt x="45" y="74"/>
                </a:cubicBezTo>
                <a:cubicBezTo>
                  <a:pt x="45" y="79"/>
                  <a:pt x="49" y="83"/>
                  <a:pt x="54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69"/>
                  <a:pt x="59" y="65"/>
                  <a:pt x="54" y="65"/>
                </a:cubicBezTo>
                <a:close/>
                <a:moveTo>
                  <a:pt x="105" y="74"/>
                </a:moveTo>
                <a:cubicBezTo>
                  <a:pt x="105" y="69"/>
                  <a:pt x="101" y="65"/>
                  <a:pt x="96" y="65"/>
                </a:cubicBezTo>
                <a:cubicBezTo>
                  <a:pt x="91" y="65"/>
                  <a:pt x="87" y="69"/>
                  <a:pt x="87" y="74"/>
                </a:cubicBezTo>
                <a:cubicBezTo>
                  <a:pt x="87" y="83"/>
                  <a:pt x="87" y="83"/>
                  <a:pt x="8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101" y="83"/>
                  <a:pt x="105" y="79"/>
                  <a:pt x="105" y="74"/>
                </a:cubicBezTo>
                <a:close/>
                <a:moveTo>
                  <a:pt x="125" y="57"/>
                </a:moveTo>
                <a:cubicBezTo>
                  <a:pt x="121" y="42"/>
                  <a:pt x="102" y="24"/>
                  <a:pt x="75" y="24"/>
                </a:cubicBezTo>
                <a:cubicBezTo>
                  <a:pt x="49" y="24"/>
                  <a:pt x="30" y="42"/>
                  <a:pt x="26" y="57"/>
                </a:cubicBezTo>
                <a:cubicBezTo>
                  <a:pt x="22" y="70"/>
                  <a:pt x="25" y="81"/>
                  <a:pt x="31" y="92"/>
                </a:cubicBezTo>
                <a:cubicBezTo>
                  <a:pt x="36" y="103"/>
                  <a:pt x="42" y="111"/>
                  <a:pt x="46" y="121"/>
                </a:cubicBezTo>
                <a:cubicBezTo>
                  <a:pt x="49" y="127"/>
                  <a:pt x="50" y="135"/>
                  <a:pt x="51" y="141"/>
                </a:cubicBezTo>
                <a:cubicBezTo>
                  <a:pt x="52" y="146"/>
                  <a:pt x="54" y="147"/>
                  <a:pt x="60" y="147"/>
                </a:cubicBezTo>
                <a:cubicBezTo>
                  <a:pt x="61" y="147"/>
                  <a:pt x="62" y="147"/>
                  <a:pt x="63" y="147"/>
                </a:cubicBezTo>
                <a:cubicBezTo>
                  <a:pt x="63" y="89"/>
                  <a:pt x="63" y="89"/>
                  <a:pt x="63" y="89"/>
                </a:cubicBezTo>
                <a:cubicBezTo>
                  <a:pt x="54" y="89"/>
                  <a:pt x="54" y="89"/>
                  <a:pt x="54" y="89"/>
                </a:cubicBezTo>
                <a:cubicBezTo>
                  <a:pt x="50" y="89"/>
                  <a:pt x="47" y="87"/>
                  <a:pt x="44" y="84"/>
                </a:cubicBezTo>
                <a:cubicBezTo>
                  <a:pt x="41" y="82"/>
                  <a:pt x="40" y="78"/>
                  <a:pt x="40" y="74"/>
                </a:cubicBezTo>
                <a:cubicBezTo>
                  <a:pt x="40" y="70"/>
                  <a:pt x="41" y="66"/>
                  <a:pt x="44" y="63"/>
                </a:cubicBezTo>
                <a:cubicBezTo>
                  <a:pt x="47" y="60"/>
                  <a:pt x="50" y="59"/>
                  <a:pt x="54" y="59"/>
                </a:cubicBezTo>
                <a:cubicBezTo>
                  <a:pt x="63" y="59"/>
                  <a:pt x="69" y="65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83"/>
                  <a:pt x="69" y="83"/>
                  <a:pt x="69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0"/>
                  <a:pt x="83" y="66"/>
                  <a:pt x="86" y="63"/>
                </a:cubicBezTo>
                <a:cubicBezTo>
                  <a:pt x="88" y="60"/>
                  <a:pt x="92" y="59"/>
                  <a:pt x="96" y="59"/>
                </a:cubicBezTo>
                <a:cubicBezTo>
                  <a:pt x="100" y="59"/>
                  <a:pt x="104" y="60"/>
                  <a:pt x="107" y="63"/>
                </a:cubicBezTo>
                <a:cubicBezTo>
                  <a:pt x="109" y="66"/>
                  <a:pt x="111" y="70"/>
                  <a:pt x="111" y="74"/>
                </a:cubicBezTo>
                <a:cubicBezTo>
                  <a:pt x="111" y="78"/>
                  <a:pt x="109" y="82"/>
                  <a:pt x="107" y="84"/>
                </a:cubicBezTo>
                <a:cubicBezTo>
                  <a:pt x="104" y="87"/>
                  <a:pt x="100" y="89"/>
                  <a:pt x="96" y="89"/>
                </a:cubicBezTo>
                <a:cubicBezTo>
                  <a:pt x="87" y="89"/>
                  <a:pt x="87" y="89"/>
                  <a:pt x="87" y="89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88" y="147"/>
                  <a:pt x="90" y="147"/>
                  <a:pt x="91" y="147"/>
                </a:cubicBezTo>
                <a:cubicBezTo>
                  <a:pt x="97" y="147"/>
                  <a:pt x="98" y="146"/>
                  <a:pt x="99" y="141"/>
                </a:cubicBezTo>
                <a:cubicBezTo>
                  <a:pt x="101" y="135"/>
                  <a:pt x="102" y="127"/>
                  <a:pt x="104" y="121"/>
                </a:cubicBezTo>
                <a:cubicBezTo>
                  <a:pt x="109" y="111"/>
                  <a:pt x="114" y="103"/>
                  <a:pt x="119" y="92"/>
                </a:cubicBezTo>
                <a:cubicBezTo>
                  <a:pt x="125" y="81"/>
                  <a:pt x="128" y="70"/>
                  <a:pt x="125" y="57"/>
                </a:cubicBezTo>
                <a:close/>
                <a:moveTo>
                  <a:pt x="81" y="6"/>
                </a:moveTo>
                <a:cubicBezTo>
                  <a:pt x="81" y="3"/>
                  <a:pt x="78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2" y="0"/>
                  <a:pt x="70" y="3"/>
                  <a:pt x="70" y="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9"/>
                  <a:pt x="72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1" y="19"/>
                  <a:pt x="81" y="16"/>
                </a:cubicBezTo>
                <a:lnTo>
                  <a:pt x="81" y="6"/>
                </a:lnTo>
                <a:close/>
                <a:moveTo>
                  <a:pt x="111" y="15"/>
                </a:moveTo>
                <a:cubicBezTo>
                  <a:pt x="113" y="12"/>
                  <a:pt x="112" y="9"/>
                  <a:pt x="109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06" y="6"/>
                  <a:pt x="103" y="7"/>
                  <a:pt x="101" y="9"/>
                </a:cubicBezTo>
                <a:cubicBezTo>
                  <a:pt x="97" y="18"/>
                  <a:pt x="97" y="18"/>
                  <a:pt x="97" y="18"/>
                </a:cubicBezTo>
                <a:cubicBezTo>
                  <a:pt x="95" y="21"/>
                  <a:pt x="96" y="24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102" y="27"/>
                  <a:pt x="105" y="26"/>
                  <a:pt x="106" y="23"/>
                </a:cubicBezTo>
                <a:lnTo>
                  <a:pt x="111" y="15"/>
                </a:lnTo>
                <a:close/>
                <a:moveTo>
                  <a:pt x="133" y="32"/>
                </a:moveTo>
                <a:cubicBezTo>
                  <a:pt x="136" y="30"/>
                  <a:pt x="136" y="27"/>
                  <a:pt x="134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2" y="22"/>
                  <a:pt x="128" y="22"/>
                  <a:pt x="126" y="2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6" y="33"/>
                  <a:pt x="116" y="36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20" y="41"/>
                  <a:pt x="124" y="41"/>
                  <a:pt x="126" y="39"/>
                </a:cubicBezTo>
                <a:lnTo>
                  <a:pt x="133" y="32"/>
                </a:lnTo>
                <a:close/>
                <a:moveTo>
                  <a:pt x="145" y="59"/>
                </a:moveTo>
                <a:cubicBezTo>
                  <a:pt x="148" y="59"/>
                  <a:pt x="150" y="56"/>
                  <a:pt x="150" y="53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49" y="50"/>
                  <a:pt x="146" y="48"/>
                  <a:pt x="143" y="48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0" y="51"/>
                  <a:pt x="128" y="53"/>
                  <a:pt x="129" y="56"/>
                </a:cubicBezTo>
                <a:cubicBezTo>
                  <a:pt x="129" y="56"/>
                  <a:pt x="129" y="56"/>
                  <a:pt x="129" y="56"/>
                </a:cubicBezTo>
                <a:cubicBezTo>
                  <a:pt x="129" y="59"/>
                  <a:pt x="132" y="61"/>
                  <a:pt x="135" y="61"/>
                </a:cubicBezTo>
                <a:lnTo>
                  <a:pt x="145" y="59"/>
                </a:lnTo>
                <a:close/>
                <a:moveTo>
                  <a:pt x="143" y="88"/>
                </a:moveTo>
                <a:cubicBezTo>
                  <a:pt x="146" y="89"/>
                  <a:pt x="149" y="87"/>
                  <a:pt x="149" y="84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50" y="81"/>
                  <a:pt x="148" y="78"/>
                  <a:pt x="145" y="78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2" y="75"/>
                  <a:pt x="129" y="77"/>
                  <a:pt x="129" y="80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8" y="83"/>
                  <a:pt x="130" y="86"/>
                  <a:pt x="133" y="86"/>
                </a:cubicBezTo>
                <a:lnTo>
                  <a:pt x="143" y="88"/>
                </a:lnTo>
                <a:close/>
                <a:moveTo>
                  <a:pt x="44" y="23"/>
                </a:moveTo>
                <a:cubicBezTo>
                  <a:pt x="45" y="26"/>
                  <a:pt x="48" y="27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4" y="24"/>
                  <a:pt x="55" y="21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7"/>
                  <a:pt x="44" y="6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9"/>
                  <a:pt x="37" y="12"/>
                  <a:pt x="39" y="15"/>
                </a:cubicBezTo>
                <a:lnTo>
                  <a:pt x="44" y="23"/>
                </a:lnTo>
                <a:close/>
                <a:moveTo>
                  <a:pt x="24" y="39"/>
                </a:moveTo>
                <a:cubicBezTo>
                  <a:pt x="26" y="41"/>
                  <a:pt x="30" y="41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6"/>
                  <a:pt x="33" y="33"/>
                  <a:pt x="31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2"/>
                  <a:pt x="18" y="22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4" y="27"/>
                  <a:pt x="14" y="30"/>
                  <a:pt x="16" y="32"/>
                </a:cubicBezTo>
                <a:lnTo>
                  <a:pt x="24" y="39"/>
                </a:lnTo>
                <a:close/>
                <a:moveTo>
                  <a:pt x="15" y="61"/>
                </a:moveTo>
                <a:cubicBezTo>
                  <a:pt x="18" y="61"/>
                  <a:pt x="20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3"/>
                  <a:pt x="19" y="51"/>
                  <a:pt x="17" y="50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8"/>
                  <a:pt x="1" y="50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2" y="59"/>
                  <a:pt x="5" y="59"/>
                </a:cubicBezTo>
                <a:lnTo>
                  <a:pt x="15" y="61"/>
                </a:lnTo>
                <a:close/>
                <a:moveTo>
                  <a:pt x="17" y="86"/>
                </a:moveTo>
                <a:cubicBezTo>
                  <a:pt x="20" y="86"/>
                  <a:pt x="22" y="83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77"/>
                  <a:pt x="18" y="75"/>
                  <a:pt x="15" y="76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78"/>
                  <a:pt x="0" y="81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7"/>
                  <a:pt x="4" y="89"/>
                  <a:pt x="7" y="88"/>
                </a:cubicBezTo>
                <a:lnTo>
                  <a:pt x="17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BDD3C2E4-7D76-4C06-82B1-DE7C4C9B09E7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94A76B0D-D3A5-4222-BB44-7BEB2ACAC5E5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3E8AC9E5-3F69-4167-9DDA-C82CDDB01F3A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1B6DFF99-6961-4F19-BD1C-040C53C74588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31F9A09A-0442-488B-915E-1B8A0531D5D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78AC5978-501D-48C6-B4A1-52702826E6AD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6195A3D0-2537-4D95-8973-41C2CB840322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913E3687-AA76-4587-B617-69DB2F8763F1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00295E15-E5E4-4774-885A-45B391221FB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1352F2C8-2D3D-4AAE-A13B-07B139DBD254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7C96AB37-530A-43D7-8B4F-A2C8C5833B31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E72CD275-23A8-4008-8B95-F00B1E255722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3D5DDD6D-D283-44F8-A9FA-3BC6CBC7D266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4E0B4346-0A5D-4339-B28E-E40C6831FD48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86"/>
          <p:cNvSpPr/>
          <p:nvPr/>
        </p:nvSpPr>
        <p:spPr>
          <a:xfrm>
            <a:off x="6765925" y="3476625"/>
            <a:ext cx="1806575" cy="2071687"/>
          </a:xfrm>
          <a:custGeom>
            <a:avLst/>
            <a:gdLst/>
            <a:ahLst/>
            <a:cxnLst/>
            <a:rect l="l" t="t" r="r" b="b"/>
            <a:pathLst>
              <a:path w="417" h="478" extrusionOk="0">
                <a:moveTo>
                  <a:pt x="141" y="478"/>
                </a:moveTo>
                <a:cubicBezTo>
                  <a:pt x="155" y="469"/>
                  <a:pt x="169" y="460"/>
                  <a:pt x="182" y="451"/>
                </a:cubicBezTo>
                <a:cubicBezTo>
                  <a:pt x="326" y="346"/>
                  <a:pt x="414" y="178"/>
                  <a:pt x="41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0" y="233"/>
                  <a:pt x="0" y="233"/>
                  <a:pt x="0" y="233"/>
                </a:cubicBezTo>
                <a:lnTo>
                  <a:pt x="141" y="478"/>
                </a:ln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86"/>
          <p:cNvSpPr/>
          <p:nvPr/>
        </p:nvSpPr>
        <p:spPr>
          <a:xfrm>
            <a:off x="3629025" y="1308100"/>
            <a:ext cx="1806575" cy="2073275"/>
          </a:xfrm>
          <a:custGeom>
            <a:avLst/>
            <a:gdLst/>
            <a:ahLst/>
            <a:cxnLst/>
            <a:rect l="l" t="t" r="r" b="b"/>
            <a:pathLst>
              <a:path w="417" h="478" extrusionOk="0">
                <a:moveTo>
                  <a:pt x="276" y="0"/>
                </a:moveTo>
                <a:cubicBezTo>
                  <a:pt x="158" y="71"/>
                  <a:pt x="70" y="182"/>
                  <a:pt x="28" y="312"/>
                </a:cubicBezTo>
                <a:cubicBezTo>
                  <a:pt x="10" y="366"/>
                  <a:pt x="1" y="421"/>
                  <a:pt x="0" y="478"/>
                </a:cubicBezTo>
                <a:cubicBezTo>
                  <a:pt x="283" y="478"/>
                  <a:pt x="283" y="478"/>
                  <a:pt x="283" y="478"/>
                </a:cubicBezTo>
                <a:cubicBezTo>
                  <a:pt x="417" y="245"/>
                  <a:pt x="417" y="245"/>
                  <a:pt x="417" y="245"/>
                </a:cubicBezTo>
                <a:lnTo>
                  <a:pt x="276" y="0"/>
                </a:ln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86"/>
          <p:cNvSpPr/>
          <p:nvPr/>
        </p:nvSpPr>
        <p:spPr>
          <a:xfrm>
            <a:off x="6765925" y="1308100"/>
            <a:ext cx="1806575" cy="2073275"/>
          </a:xfrm>
          <a:custGeom>
            <a:avLst/>
            <a:gdLst/>
            <a:ahLst/>
            <a:cxnLst/>
            <a:rect l="l" t="t" r="r" b="b"/>
            <a:pathLst>
              <a:path w="417" h="478" extrusionOk="0">
                <a:moveTo>
                  <a:pt x="141" y="0"/>
                </a:moveTo>
                <a:cubicBezTo>
                  <a:pt x="0" y="245"/>
                  <a:pt x="0" y="245"/>
                  <a:pt x="0" y="245"/>
                </a:cubicBezTo>
                <a:cubicBezTo>
                  <a:pt x="134" y="478"/>
                  <a:pt x="134" y="478"/>
                  <a:pt x="134" y="478"/>
                </a:cubicBezTo>
                <a:cubicBezTo>
                  <a:pt x="417" y="478"/>
                  <a:pt x="417" y="478"/>
                  <a:pt x="417" y="478"/>
                </a:cubicBezTo>
                <a:cubicBezTo>
                  <a:pt x="416" y="421"/>
                  <a:pt x="407" y="366"/>
                  <a:pt x="390" y="312"/>
                </a:cubicBezTo>
                <a:cubicBezTo>
                  <a:pt x="347" y="182"/>
                  <a:pt x="259" y="71"/>
                  <a:pt x="141" y="0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86"/>
          <p:cNvSpPr/>
          <p:nvPr/>
        </p:nvSpPr>
        <p:spPr>
          <a:xfrm>
            <a:off x="4906962" y="952500"/>
            <a:ext cx="2387600" cy="1370012"/>
          </a:xfrm>
          <a:custGeom>
            <a:avLst/>
            <a:gdLst/>
            <a:ahLst/>
            <a:cxnLst/>
            <a:rect l="l" t="t" r="r" b="b"/>
            <a:pathLst>
              <a:path w="551" h="316" extrusionOk="0">
                <a:moveTo>
                  <a:pt x="276" y="0"/>
                </a:moveTo>
                <a:cubicBezTo>
                  <a:pt x="179" y="0"/>
                  <a:pt x="84" y="25"/>
                  <a:pt x="0" y="71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410" y="316"/>
                  <a:pt x="410" y="316"/>
                  <a:pt x="410" y="316"/>
                </a:cubicBezTo>
                <a:cubicBezTo>
                  <a:pt x="551" y="71"/>
                  <a:pt x="551" y="71"/>
                  <a:pt x="551" y="71"/>
                </a:cubicBezTo>
                <a:cubicBezTo>
                  <a:pt x="467" y="25"/>
                  <a:pt x="372" y="0"/>
                  <a:pt x="276" y="0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86"/>
          <p:cNvSpPr/>
          <p:nvPr/>
        </p:nvSpPr>
        <p:spPr>
          <a:xfrm>
            <a:off x="4906962" y="4533900"/>
            <a:ext cx="2387600" cy="1370012"/>
          </a:xfrm>
          <a:custGeom>
            <a:avLst/>
            <a:gdLst/>
            <a:ahLst/>
            <a:cxnLst/>
            <a:rect l="l" t="t" r="r" b="b"/>
            <a:pathLst>
              <a:path w="551" h="316" extrusionOk="0">
                <a:moveTo>
                  <a:pt x="141" y="0"/>
                </a:moveTo>
                <a:cubicBezTo>
                  <a:pt x="0" y="245"/>
                  <a:pt x="0" y="245"/>
                  <a:pt x="0" y="245"/>
                </a:cubicBezTo>
                <a:cubicBezTo>
                  <a:pt x="84" y="291"/>
                  <a:pt x="179" y="316"/>
                  <a:pt x="276" y="316"/>
                </a:cubicBezTo>
                <a:cubicBezTo>
                  <a:pt x="372" y="316"/>
                  <a:pt x="467" y="291"/>
                  <a:pt x="551" y="245"/>
                </a:cubicBezTo>
                <a:cubicBezTo>
                  <a:pt x="410" y="0"/>
                  <a:pt x="410" y="0"/>
                  <a:pt x="410" y="0"/>
                </a:cubicBezTo>
                <a:lnTo>
                  <a:pt x="141" y="0"/>
                </a:ln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86"/>
          <p:cNvSpPr/>
          <p:nvPr/>
        </p:nvSpPr>
        <p:spPr>
          <a:xfrm>
            <a:off x="3629025" y="3476625"/>
            <a:ext cx="1806575" cy="2071687"/>
          </a:xfrm>
          <a:custGeom>
            <a:avLst/>
            <a:gdLst/>
            <a:ahLst/>
            <a:cxnLst/>
            <a:rect l="l" t="t" r="r" b="b"/>
            <a:pathLst>
              <a:path w="417" h="478" extrusionOk="0">
                <a:moveTo>
                  <a:pt x="235" y="451"/>
                </a:moveTo>
                <a:cubicBezTo>
                  <a:pt x="248" y="460"/>
                  <a:pt x="262" y="469"/>
                  <a:pt x="276" y="478"/>
                </a:cubicBezTo>
                <a:cubicBezTo>
                  <a:pt x="417" y="233"/>
                  <a:pt x="417" y="233"/>
                  <a:pt x="417" y="233"/>
                </a:cubicBezTo>
                <a:cubicBezTo>
                  <a:pt x="283" y="0"/>
                  <a:pt x="283" y="0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78"/>
                  <a:pt x="91" y="346"/>
                  <a:pt x="235" y="45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86"/>
          <p:cNvSpPr/>
          <p:nvPr/>
        </p:nvSpPr>
        <p:spPr>
          <a:xfrm>
            <a:off x="5713412" y="4972050"/>
            <a:ext cx="784225" cy="520700"/>
          </a:xfrm>
          <a:custGeom>
            <a:avLst/>
            <a:gdLst/>
            <a:ahLst/>
            <a:cxnLst/>
            <a:rect l="l" t="t" r="r" b="b"/>
            <a:pathLst>
              <a:path w="181" h="120" extrusionOk="0">
                <a:moveTo>
                  <a:pt x="144" y="11"/>
                </a:moveTo>
                <a:cubicBezTo>
                  <a:pt x="161" y="53"/>
                  <a:pt x="161" y="53"/>
                  <a:pt x="161" y="53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29" y="53"/>
                  <a:pt x="95" y="23"/>
                  <a:pt x="92" y="23"/>
                </a:cubicBezTo>
                <a:cubicBezTo>
                  <a:pt x="90" y="23"/>
                  <a:pt x="79" y="27"/>
                  <a:pt x="78" y="27"/>
                </a:cubicBezTo>
                <a:cubicBezTo>
                  <a:pt x="78" y="27"/>
                  <a:pt x="72" y="29"/>
                  <a:pt x="66" y="29"/>
                </a:cubicBezTo>
                <a:cubicBezTo>
                  <a:pt x="63" y="29"/>
                  <a:pt x="61" y="29"/>
                  <a:pt x="60" y="28"/>
                </a:cubicBezTo>
                <a:cubicBezTo>
                  <a:pt x="59" y="27"/>
                  <a:pt x="58" y="26"/>
                  <a:pt x="58" y="25"/>
                </a:cubicBezTo>
                <a:cubicBezTo>
                  <a:pt x="58" y="23"/>
                  <a:pt x="61" y="21"/>
                  <a:pt x="62" y="20"/>
                </a:cubicBezTo>
                <a:cubicBezTo>
                  <a:pt x="71" y="15"/>
                  <a:pt x="95" y="6"/>
                  <a:pt x="97" y="6"/>
                </a:cubicBezTo>
                <a:cubicBezTo>
                  <a:pt x="97" y="6"/>
                  <a:pt x="97" y="6"/>
                  <a:pt x="98" y="6"/>
                </a:cubicBezTo>
                <a:cubicBezTo>
                  <a:pt x="103" y="6"/>
                  <a:pt x="140" y="11"/>
                  <a:pt x="144" y="11"/>
                </a:cubicBezTo>
                <a:close/>
                <a:moveTo>
                  <a:pt x="159" y="0"/>
                </a:moveTo>
                <a:cubicBezTo>
                  <a:pt x="158" y="0"/>
                  <a:pt x="158" y="0"/>
                  <a:pt x="157" y="0"/>
                </a:cubicBezTo>
                <a:cubicBezTo>
                  <a:pt x="150" y="3"/>
                  <a:pt x="150" y="3"/>
                  <a:pt x="150" y="3"/>
                </a:cubicBezTo>
                <a:cubicBezTo>
                  <a:pt x="149" y="3"/>
                  <a:pt x="148" y="4"/>
                  <a:pt x="148" y="5"/>
                </a:cubicBezTo>
                <a:cubicBezTo>
                  <a:pt x="147" y="6"/>
                  <a:pt x="147" y="8"/>
                  <a:pt x="148" y="9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6" y="55"/>
                  <a:pt x="169" y="56"/>
                  <a:pt x="171" y="55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9" y="52"/>
                  <a:pt x="180" y="51"/>
                  <a:pt x="181" y="50"/>
                </a:cubicBezTo>
                <a:cubicBezTo>
                  <a:pt x="181" y="49"/>
                  <a:pt x="181" y="48"/>
                  <a:pt x="181" y="47"/>
                </a:cubicBezTo>
                <a:cubicBezTo>
                  <a:pt x="163" y="3"/>
                  <a:pt x="163" y="3"/>
                  <a:pt x="163" y="3"/>
                </a:cubicBezTo>
                <a:cubicBezTo>
                  <a:pt x="163" y="1"/>
                  <a:pt x="161" y="0"/>
                  <a:pt x="159" y="0"/>
                </a:cubicBezTo>
                <a:close/>
                <a:moveTo>
                  <a:pt x="1" y="60"/>
                </a:moveTo>
                <a:cubicBezTo>
                  <a:pt x="0" y="61"/>
                  <a:pt x="1" y="62"/>
                  <a:pt x="2" y="63"/>
                </a:cubicBezTo>
                <a:cubicBezTo>
                  <a:pt x="2" y="64"/>
                  <a:pt x="4" y="65"/>
                  <a:pt x="5" y="65"/>
                </a:cubicBezTo>
                <a:cubicBezTo>
                  <a:pt x="12" y="66"/>
                  <a:pt x="12" y="66"/>
                  <a:pt x="12" y="66"/>
                </a:cubicBezTo>
                <a:cubicBezTo>
                  <a:pt x="15" y="66"/>
                  <a:pt x="17" y="64"/>
                  <a:pt x="17" y="6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9"/>
                  <a:pt x="20" y="8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7" y="6"/>
                  <a:pt x="4" y="8"/>
                  <a:pt x="4" y="11"/>
                </a:cubicBezTo>
                <a:lnTo>
                  <a:pt x="1" y="60"/>
                </a:lnTo>
                <a:close/>
                <a:moveTo>
                  <a:pt x="75" y="104"/>
                </a:moveTo>
                <a:cubicBezTo>
                  <a:pt x="74" y="102"/>
                  <a:pt x="73" y="101"/>
                  <a:pt x="72" y="100"/>
                </a:cubicBezTo>
                <a:cubicBezTo>
                  <a:pt x="69" y="97"/>
                  <a:pt x="66" y="97"/>
                  <a:pt x="63" y="101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2" y="114"/>
                  <a:pt x="56" y="118"/>
                  <a:pt x="57" y="119"/>
                </a:cubicBezTo>
                <a:cubicBezTo>
                  <a:pt x="59" y="120"/>
                  <a:pt x="60" y="120"/>
                  <a:pt x="61" y="120"/>
                </a:cubicBezTo>
                <a:cubicBezTo>
                  <a:pt x="63" y="120"/>
                  <a:pt x="65" y="119"/>
                  <a:pt x="66" y="117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4" y="108"/>
                  <a:pt x="75" y="106"/>
                  <a:pt x="75" y="104"/>
                </a:cubicBezTo>
                <a:close/>
                <a:moveTo>
                  <a:pt x="40" y="101"/>
                </a:moveTo>
                <a:cubicBezTo>
                  <a:pt x="37" y="104"/>
                  <a:pt x="38" y="107"/>
                  <a:pt x="42" y="110"/>
                </a:cubicBezTo>
                <a:cubicBezTo>
                  <a:pt x="45" y="112"/>
                  <a:pt x="48" y="112"/>
                  <a:pt x="51" y="109"/>
                </a:cubicBezTo>
                <a:cubicBezTo>
                  <a:pt x="59" y="98"/>
                  <a:pt x="59" y="98"/>
                  <a:pt x="59" y="98"/>
                </a:cubicBezTo>
                <a:cubicBezTo>
                  <a:pt x="63" y="94"/>
                  <a:pt x="59" y="90"/>
                  <a:pt x="58" y="89"/>
                </a:cubicBezTo>
                <a:cubicBezTo>
                  <a:pt x="55" y="86"/>
                  <a:pt x="52" y="87"/>
                  <a:pt x="49" y="90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lnTo>
                  <a:pt x="40" y="101"/>
                </a:lnTo>
                <a:close/>
                <a:moveTo>
                  <a:pt x="27" y="89"/>
                </a:moveTo>
                <a:cubicBezTo>
                  <a:pt x="26" y="90"/>
                  <a:pt x="25" y="92"/>
                  <a:pt x="25" y="94"/>
                </a:cubicBezTo>
                <a:cubicBezTo>
                  <a:pt x="26" y="96"/>
                  <a:pt x="27" y="97"/>
                  <a:pt x="28" y="98"/>
                </a:cubicBezTo>
                <a:cubicBezTo>
                  <a:pt x="31" y="101"/>
                  <a:pt x="35" y="100"/>
                  <a:pt x="37" y="97"/>
                </a:cubicBezTo>
                <a:cubicBezTo>
                  <a:pt x="47" y="86"/>
                  <a:pt x="47" y="86"/>
                  <a:pt x="47" y="86"/>
                </a:cubicBezTo>
                <a:cubicBezTo>
                  <a:pt x="48" y="84"/>
                  <a:pt x="49" y="82"/>
                  <a:pt x="49" y="81"/>
                </a:cubicBezTo>
                <a:cubicBezTo>
                  <a:pt x="48" y="79"/>
                  <a:pt x="47" y="77"/>
                  <a:pt x="46" y="76"/>
                </a:cubicBezTo>
                <a:cubicBezTo>
                  <a:pt x="43" y="74"/>
                  <a:pt x="39" y="74"/>
                  <a:pt x="37" y="77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4"/>
                  <a:pt x="31" y="84"/>
                  <a:pt x="31" y="84"/>
                </a:cubicBezTo>
                <a:lnTo>
                  <a:pt x="27" y="89"/>
                </a:lnTo>
                <a:close/>
                <a:moveTo>
                  <a:pt x="25" y="85"/>
                </a:moveTo>
                <a:cubicBezTo>
                  <a:pt x="34" y="73"/>
                  <a:pt x="34" y="73"/>
                  <a:pt x="34" y="73"/>
                </a:cubicBezTo>
                <a:cubicBezTo>
                  <a:pt x="38" y="69"/>
                  <a:pt x="35" y="65"/>
                  <a:pt x="33" y="64"/>
                </a:cubicBezTo>
                <a:cubicBezTo>
                  <a:pt x="30" y="61"/>
                  <a:pt x="27" y="62"/>
                  <a:pt x="24" y="65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70"/>
                  <a:pt x="21" y="70"/>
                  <a:pt x="21" y="70"/>
                </a:cubicBezTo>
                <a:cubicBezTo>
                  <a:pt x="16" y="75"/>
                  <a:pt x="16" y="75"/>
                  <a:pt x="16" y="75"/>
                </a:cubicBezTo>
                <a:cubicBezTo>
                  <a:pt x="15" y="76"/>
                  <a:pt x="14" y="78"/>
                  <a:pt x="14" y="80"/>
                </a:cubicBezTo>
                <a:cubicBezTo>
                  <a:pt x="14" y="82"/>
                  <a:pt x="16" y="83"/>
                  <a:pt x="16" y="83"/>
                </a:cubicBezTo>
                <a:cubicBezTo>
                  <a:pt x="18" y="85"/>
                  <a:pt x="20" y="86"/>
                  <a:pt x="22" y="86"/>
                </a:cubicBezTo>
                <a:cubicBezTo>
                  <a:pt x="23" y="86"/>
                  <a:pt x="24" y="86"/>
                  <a:pt x="25" y="85"/>
                </a:cubicBezTo>
                <a:close/>
                <a:moveTo>
                  <a:pt x="137" y="75"/>
                </a:moveTo>
                <a:cubicBezTo>
                  <a:pt x="139" y="72"/>
                  <a:pt x="141" y="69"/>
                  <a:pt x="136" y="65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16" y="47"/>
                  <a:pt x="96" y="31"/>
                  <a:pt x="92" y="28"/>
                </a:cubicBezTo>
                <a:cubicBezTo>
                  <a:pt x="89" y="28"/>
                  <a:pt x="84" y="30"/>
                  <a:pt x="79" y="31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2" y="34"/>
                  <a:pt x="66" y="34"/>
                </a:cubicBezTo>
                <a:cubicBezTo>
                  <a:pt x="63" y="34"/>
                  <a:pt x="60" y="33"/>
                  <a:pt x="58" y="32"/>
                </a:cubicBezTo>
                <a:cubicBezTo>
                  <a:pt x="54" y="29"/>
                  <a:pt x="54" y="26"/>
                  <a:pt x="54" y="25"/>
                </a:cubicBezTo>
                <a:cubicBezTo>
                  <a:pt x="54" y="21"/>
                  <a:pt x="57" y="18"/>
                  <a:pt x="60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1"/>
                  <a:pt x="22" y="61"/>
                  <a:pt x="22" y="61"/>
                </a:cubicBezTo>
                <a:cubicBezTo>
                  <a:pt x="24" y="59"/>
                  <a:pt x="27" y="58"/>
                  <a:pt x="29" y="58"/>
                </a:cubicBezTo>
                <a:cubicBezTo>
                  <a:pt x="32" y="58"/>
                  <a:pt x="34" y="59"/>
                  <a:pt x="36" y="61"/>
                </a:cubicBezTo>
                <a:cubicBezTo>
                  <a:pt x="39" y="63"/>
                  <a:pt x="41" y="67"/>
                  <a:pt x="40" y="70"/>
                </a:cubicBezTo>
                <a:cubicBezTo>
                  <a:pt x="43" y="70"/>
                  <a:pt x="46" y="71"/>
                  <a:pt x="48" y="73"/>
                </a:cubicBezTo>
                <a:cubicBezTo>
                  <a:pt x="52" y="76"/>
                  <a:pt x="53" y="79"/>
                  <a:pt x="53" y="83"/>
                </a:cubicBezTo>
                <a:cubicBezTo>
                  <a:pt x="56" y="82"/>
                  <a:pt x="58" y="83"/>
                  <a:pt x="61" y="85"/>
                </a:cubicBezTo>
                <a:cubicBezTo>
                  <a:pt x="64" y="88"/>
                  <a:pt x="65" y="91"/>
                  <a:pt x="65" y="94"/>
                </a:cubicBezTo>
                <a:cubicBezTo>
                  <a:pt x="68" y="93"/>
                  <a:pt x="72" y="94"/>
                  <a:pt x="75" y="96"/>
                </a:cubicBezTo>
                <a:cubicBezTo>
                  <a:pt x="79" y="100"/>
                  <a:pt x="80" y="104"/>
                  <a:pt x="78" y="108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3" y="112"/>
                  <a:pt x="85" y="113"/>
                  <a:pt x="86" y="113"/>
                </a:cubicBezTo>
                <a:cubicBezTo>
                  <a:pt x="88" y="113"/>
                  <a:pt x="90" y="111"/>
                  <a:pt x="90" y="110"/>
                </a:cubicBezTo>
                <a:cubicBezTo>
                  <a:pt x="93" y="107"/>
                  <a:pt x="94" y="105"/>
                  <a:pt x="91" y="103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76" y="90"/>
                  <a:pt x="76" y="90"/>
                  <a:pt x="76" y="90"/>
                </a:cubicBezTo>
                <a:cubicBezTo>
                  <a:pt x="75" y="89"/>
                  <a:pt x="75" y="89"/>
                  <a:pt x="75" y="88"/>
                </a:cubicBezTo>
                <a:cubicBezTo>
                  <a:pt x="75" y="87"/>
                  <a:pt x="75" y="87"/>
                  <a:pt x="75" y="86"/>
                </a:cubicBezTo>
                <a:cubicBezTo>
                  <a:pt x="76" y="85"/>
                  <a:pt x="78" y="85"/>
                  <a:pt x="79" y="86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100" y="103"/>
                  <a:pt x="101" y="104"/>
                  <a:pt x="102" y="104"/>
                </a:cubicBezTo>
                <a:cubicBezTo>
                  <a:pt x="104" y="104"/>
                  <a:pt x="106" y="103"/>
                  <a:pt x="108" y="101"/>
                </a:cubicBezTo>
                <a:cubicBezTo>
                  <a:pt x="109" y="99"/>
                  <a:pt x="109" y="98"/>
                  <a:pt x="109" y="96"/>
                </a:cubicBezTo>
                <a:cubicBezTo>
                  <a:pt x="109" y="94"/>
                  <a:pt x="108" y="93"/>
                  <a:pt x="106" y="91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93" y="80"/>
                  <a:pt x="93" y="80"/>
                  <a:pt x="93" y="80"/>
                </a:cubicBezTo>
                <a:cubicBezTo>
                  <a:pt x="92" y="80"/>
                  <a:pt x="92" y="79"/>
                  <a:pt x="92" y="79"/>
                </a:cubicBezTo>
                <a:cubicBezTo>
                  <a:pt x="92" y="78"/>
                  <a:pt x="92" y="77"/>
                  <a:pt x="93" y="77"/>
                </a:cubicBezTo>
                <a:cubicBezTo>
                  <a:pt x="93" y="76"/>
                  <a:pt x="95" y="76"/>
                  <a:pt x="96" y="76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6" y="92"/>
                  <a:pt x="117" y="93"/>
                  <a:pt x="119" y="93"/>
                </a:cubicBezTo>
                <a:cubicBezTo>
                  <a:pt x="121" y="93"/>
                  <a:pt x="123" y="92"/>
                  <a:pt x="125" y="90"/>
                </a:cubicBezTo>
                <a:cubicBezTo>
                  <a:pt x="126" y="88"/>
                  <a:pt x="127" y="86"/>
                  <a:pt x="126" y="85"/>
                </a:cubicBezTo>
                <a:cubicBezTo>
                  <a:pt x="126" y="83"/>
                  <a:pt x="125" y="81"/>
                  <a:pt x="123" y="80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7"/>
                  <a:pt x="107" y="65"/>
                  <a:pt x="108" y="64"/>
                </a:cubicBezTo>
                <a:cubicBezTo>
                  <a:pt x="109" y="63"/>
                  <a:pt x="111" y="63"/>
                  <a:pt x="112" y="64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31" y="79"/>
                  <a:pt x="134" y="79"/>
                  <a:pt x="137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86"/>
          <p:cNvSpPr/>
          <p:nvPr/>
        </p:nvSpPr>
        <p:spPr>
          <a:xfrm>
            <a:off x="4249737" y="3992562"/>
            <a:ext cx="696912" cy="584200"/>
          </a:xfrm>
          <a:custGeom>
            <a:avLst/>
            <a:gdLst/>
            <a:ahLst/>
            <a:cxnLst/>
            <a:rect l="l" t="t" r="r" b="b"/>
            <a:pathLst>
              <a:path w="161" h="135" extrusionOk="0">
                <a:moveTo>
                  <a:pt x="21" y="110"/>
                </a:moveTo>
                <a:cubicBezTo>
                  <a:pt x="21" y="73"/>
                  <a:pt x="21" y="73"/>
                  <a:pt x="21" y="73"/>
                </a:cubicBezTo>
                <a:cubicBezTo>
                  <a:pt x="21" y="70"/>
                  <a:pt x="24" y="68"/>
                  <a:pt x="27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8"/>
                  <a:pt x="41" y="70"/>
                  <a:pt x="41" y="73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3"/>
                  <a:pt x="38" y="115"/>
                  <a:pt x="35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1" y="113"/>
                  <a:pt x="21" y="110"/>
                </a:cubicBezTo>
                <a:close/>
                <a:moveTo>
                  <a:pt x="59" y="55"/>
                </a:moveTo>
                <a:cubicBezTo>
                  <a:pt x="56" y="55"/>
                  <a:pt x="54" y="57"/>
                  <a:pt x="54" y="6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3"/>
                  <a:pt x="56" y="115"/>
                  <a:pt x="59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1" y="115"/>
                  <a:pt x="73" y="113"/>
                  <a:pt x="73" y="11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7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1" y="44"/>
                </a:moveTo>
                <a:cubicBezTo>
                  <a:pt x="88" y="44"/>
                  <a:pt x="86" y="46"/>
                  <a:pt x="86" y="49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3"/>
                  <a:pt x="88" y="115"/>
                  <a:pt x="91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3" y="115"/>
                  <a:pt x="105" y="113"/>
                  <a:pt x="105" y="110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6"/>
                  <a:pt x="103" y="44"/>
                  <a:pt x="100" y="44"/>
                </a:cubicBezTo>
                <a:lnTo>
                  <a:pt x="91" y="44"/>
                </a:lnTo>
                <a:close/>
                <a:moveTo>
                  <a:pt x="123" y="33"/>
                </a:moveTo>
                <a:cubicBezTo>
                  <a:pt x="120" y="33"/>
                  <a:pt x="118" y="35"/>
                  <a:pt x="118" y="38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8" y="113"/>
                  <a:pt x="120" y="115"/>
                  <a:pt x="123" y="115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5" y="115"/>
                  <a:pt x="138" y="113"/>
                  <a:pt x="138" y="110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5" y="33"/>
                  <a:pt x="132" y="33"/>
                </a:cubicBezTo>
                <a:lnTo>
                  <a:pt x="123" y="33"/>
                </a:lnTo>
                <a:close/>
                <a:moveTo>
                  <a:pt x="24" y="54"/>
                </a:moveTo>
                <a:cubicBezTo>
                  <a:pt x="58" y="47"/>
                  <a:pt x="90" y="35"/>
                  <a:pt x="119" y="18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32" y="7"/>
                  <a:pt x="132" y="7"/>
                  <a:pt x="132" y="7"/>
                </a:cubicBezTo>
                <a:cubicBezTo>
                  <a:pt x="113" y="6"/>
                  <a:pt x="113" y="6"/>
                  <a:pt x="113" y="6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88" y="28"/>
                  <a:pt x="56" y="41"/>
                  <a:pt x="23" y="47"/>
                </a:cubicBezTo>
                <a:lnTo>
                  <a:pt x="24" y="54"/>
                </a:lnTo>
                <a:close/>
                <a:moveTo>
                  <a:pt x="161" y="125"/>
                </a:moveTo>
                <a:cubicBezTo>
                  <a:pt x="145" y="116"/>
                  <a:pt x="145" y="116"/>
                  <a:pt x="145" y="116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9"/>
                  <a:pt x="6" y="129"/>
                  <a:pt x="6" y="129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45" y="135"/>
                  <a:pt x="145" y="135"/>
                  <a:pt x="145" y="135"/>
                </a:cubicBezTo>
                <a:lnTo>
                  <a:pt x="161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86"/>
          <p:cNvSpPr/>
          <p:nvPr/>
        </p:nvSpPr>
        <p:spPr>
          <a:xfrm>
            <a:off x="5640387" y="1312862"/>
            <a:ext cx="974725" cy="506412"/>
          </a:xfrm>
          <a:custGeom>
            <a:avLst/>
            <a:gdLst/>
            <a:ahLst/>
            <a:cxnLst/>
            <a:rect l="l" t="t" r="r" b="b"/>
            <a:pathLst>
              <a:path w="225" h="117" extrusionOk="0">
                <a:moveTo>
                  <a:pt x="162" y="111"/>
                </a:moveTo>
                <a:cubicBezTo>
                  <a:pt x="159" y="112"/>
                  <a:pt x="155" y="113"/>
                  <a:pt x="152" y="114"/>
                </a:cubicBezTo>
                <a:cubicBezTo>
                  <a:pt x="141" y="117"/>
                  <a:pt x="129" y="117"/>
                  <a:pt x="115" y="117"/>
                </a:cubicBezTo>
                <a:cubicBezTo>
                  <a:pt x="101" y="117"/>
                  <a:pt x="89" y="117"/>
                  <a:pt x="78" y="114"/>
                </a:cubicBezTo>
                <a:cubicBezTo>
                  <a:pt x="74" y="113"/>
                  <a:pt x="71" y="112"/>
                  <a:pt x="68" y="111"/>
                </a:cubicBezTo>
                <a:cubicBezTo>
                  <a:pt x="58" y="106"/>
                  <a:pt x="58" y="98"/>
                  <a:pt x="64" y="93"/>
                </a:cubicBezTo>
                <a:cubicBezTo>
                  <a:pt x="70" y="87"/>
                  <a:pt x="77" y="83"/>
                  <a:pt x="84" y="79"/>
                </a:cubicBezTo>
                <a:cubicBezTo>
                  <a:pt x="88" y="77"/>
                  <a:pt x="91" y="76"/>
                  <a:pt x="95" y="75"/>
                </a:cubicBezTo>
                <a:cubicBezTo>
                  <a:pt x="101" y="72"/>
                  <a:pt x="103" y="66"/>
                  <a:pt x="98" y="61"/>
                </a:cubicBezTo>
                <a:cubicBezTo>
                  <a:pt x="88" y="51"/>
                  <a:pt x="85" y="39"/>
                  <a:pt x="85" y="26"/>
                </a:cubicBezTo>
                <a:cubicBezTo>
                  <a:pt x="86" y="12"/>
                  <a:pt x="94" y="4"/>
                  <a:pt x="107" y="1"/>
                </a:cubicBezTo>
                <a:cubicBezTo>
                  <a:pt x="110" y="1"/>
                  <a:pt x="112" y="0"/>
                  <a:pt x="115" y="0"/>
                </a:cubicBezTo>
                <a:cubicBezTo>
                  <a:pt x="118" y="0"/>
                  <a:pt x="120" y="1"/>
                  <a:pt x="123" y="1"/>
                </a:cubicBezTo>
                <a:cubicBezTo>
                  <a:pt x="136" y="4"/>
                  <a:pt x="144" y="12"/>
                  <a:pt x="145" y="26"/>
                </a:cubicBezTo>
                <a:cubicBezTo>
                  <a:pt x="145" y="39"/>
                  <a:pt x="141" y="51"/>
                  <a:pt x="132" y="61"/>
                </a:cubicBezTo>
                <a:cubicBezTo>
                  <a:pt x="127" y="66"/>
                  <a:pt x="129" y="72"/>
                  <a:pt x="135" y="75"/>
                </a:cubicBezTo>
                <a:cubicBezTo>
                  <a:pt x="139" y="76"/>
                  <a:pt x="142" y="77"/>
                  <a:pt x="146" y="79"/>
                </a:cubicBezTo>
                <a:cubicBezTo>
                  <a:pt x="153" y="83"/>
                  <a:pt x="160" y="87"/>
                  <a:pt x="166" y="93"/>
                </a:cubicBezTo>
                <a:cubicBezTo>
                  <a:pt x="170" y="96"/>
                  <a:pt x="172" y="106"/>
                  <a:pt x="162" y="111"/>
                </a:cubicBezTo>
                <a:close/>
                <a:moveTo>
                  <a:pt x="221" y="100"/>
                </a:moveTo>
                <a:cubicBezTo>
                  <a:pt x="217" y="96"/>
                  <a:pt x="212" y="93"/>
                  <a:pt x="207" y="91"/>
                </a:cubicBezTo>
                <a:cubicBezTo>
                  <a:pt x="204" y="90"/>
                  <a:pt x="202" y="89"/>
                  <a:pt x="199" y="88"/>
                </a:cubicBezTo>
                <a:cubicBezTo>
                  <a:pt x="195" y="86"/>
                  <a:pt x="193" y="81"/>
                  <a:pt x="197" y="78"/>
                </a:cubicBezTo>
                <a:cubicBezTo>
                  <a:pt x="204" y="71"/>
                  <a:pt x="206" y="63"/>
                  <a:pt x="206" y="54"/>
                </a:cubicBezTo>
                <a:cubicBezTo>
                  <a:pt x="206" y="44"/>
                  <a:pt x="200" y="39"/>
                  <a:pt x="191" y="37"/>
                </a:cubicBezTo>
                <a:cubicBezTo>
                  <a:pt x="189" y="36"/>
                  <a:pt x="187" y="36"/>
                  <a:pt x="185" y="36"/>
                </a:cubicBezTo>
                <a:cubicBezTo>
                  <a:pt x="183" y="36"/>
                  <a:pt x="182" y="36"/>
                  <a:pt x="180" y="37"/>
                </a:cubicBezTo>
                <a:cubicBezTo>
                  <a:pt x="171" y="39"/>
                  <a:pt x="165" y="44"/>
                  <a:pt x="165" y="54"/>
                </a:cubicBezTo>
                <a:cubicBezTo>
                  <a:pt x="164" y="63"/>
                  <a:pt x="167" y="71"/>
                  <a:pt x="174" y="78"/>
                </a:cubicBezTo>
                <a:cubicBezTo>
                  <a:pt x="177" y="81"/>
                  <a:pt x="176" y="86"/>
                  <a:pt x="171" y="88"/>
                </a:cubicBezTo>
                <a:cubicBezTo>
                  <a:pt x="171" y="88"/>
                  <a:pt x="171" y="88"/>
                  <a:pt x="171" y="88"/>
                </a:cubicBezTo>
                <a:cubicBezTo>
                  <a:pt x="171" y="89"/>
                  <a:pt x="172" y="89"/>
                  <a:pt x="173" y="90"/>
                </a:cubicBezTo>
                <a:cubicBezTo>
                  <a:pt x="176" y="93"/>
                  <a:pt x="177" y="98"/>
                  <a:pt x="177" y="103"/>
                </a:cubicBezTo>
                <a:cubicBezTo>
                  <a:pt x="176" y="108"/>
                  <a:pt x="172" y="112"/>
                  <a:pt x="167" y="114"/>
                </a:cubicBezTo>
                <a:cubicBezTo>
                  <a:pt x="166" y="115"/>
                  <a:pt x="165" y="115"/>
                  <a:pt x="163" y="116"/>
                </a:cubicBezTo>
                <a:cubicBezTo>
                  <a:pt x="170" y="117"/>
                  <a:pt x="177" y="117"/>
                  <a:pt x="185" y="117"/>
                </a:cubicBezTo>
                <a:cubicBezTo>
                  <a:pt x="195" y="117"/>
                  <a:pt x="203" y="117"/>
                  <a:pt x="211" y="115"/>
                </a:cubicBezTo>
                <a:cubicBezTo>
                  <a:pt x="213" y="114"/>
                  <a:pt x="216" y="114"/>
                  <a:pt x="218" y="113"/>
                </a:cubicBezTo>
                <a:cubicBezTo>
                  <a:pt x="225" y="109"/>
                  <a:pt x="224" y="103"/>
                  <a:pt x="221" y="100"/>
                </a:cubicBezTo>
                <a:close/>
                <a:moveTo>
                  <a:pt x="53" y="103"/>
                </a:moveTo>
                <a:cubicBezTo>
                  <a:pt x="52" y="98"/>
                  <a:pt x="53" y="94"/>
                  <a:pt x="57" y="90"/>
                </a:cubicBezTo>
                <a:cubicBezTo>
                  <a:pt x="59" y="88"/>
                  <a:pt x="60" y="87"/>
                  <a:pt x="62" y="86"/>
                </a:cubicBezTo>
                <a:cubicBezTo>
                  <a:pt x="61" y="85"/>
                  <a:pt x="60" y="85"/>
                  <a:pt x="59" y="85"/>
                </a:cubicBezTo>
                <a:cubicBezTo>
                  <a:pt x="54" y="83"/>
                  <a:pt x="52" y="77"/>
                  <a:pt x="56" y="74"/>
                </a:cubicBezTo>
                <a:cubicBezTo>
                  <a:pt x="64" y="66"/>
                  <a:pt x="67" y="57"/>
                  <a:pt x="66" y="47"/>
                </a:cubicBezTo>
                <a:cubicBezTo>
                  <a:pt x="66" y="36"/>
                  <a:pt x="60" y="30"/>
                  <a:pt x="50" y="28"/>
                </a:cubicBezTo>
                <a:cubicBezTo>
                  <a:pt x="48" y="27"/>
                  <a:pt x="45" y="27"/>
                  <a:pt x="43" y="27"/>
                </a:cubicBezTo>
                <a:cubicBezTo>
                  <a:pt x="41" y="27"/>
                  <a:pt x="39" y="27"/>
                  <a:pt x="37" y="28"/>
                </a:cubicBezTo>
                <a:cubicBezTo>
                  <a:pt x="27" y="30"/>
                  <a:pt x="21" y="36"/>
                  <a:pt x="21" y="47"/>
                </a:cubicBezTo>
                <a:cubicBezTo>
                  <a:pt x="20" y="57"/>
                  <a:pt x="23" y="66"/>
                  <a:pt x="31" y="74"/>
                </a:cubicBezTo>
                <a:cubicBezTo>
                  <a:pt x="34" y="77"/>
                  <a:pt x="33" y="83"/>
                  <a:pt x="28" y="85"/>
                </a:cubicBezTo>
                <a:cubicBezTo>
                  <a:pt x="25" y="86"/>
                  <a:pt x="22" y="87"/>
                  <a:pt x="20" y="88"/>
                </a:cubicBezTo>
                <a:cubicBezTo>
                  <a:pt x="14" y="91"/>
                  <a:pt x="8" y="94"/>
                  <a:pt x="4" y="98"/>
                </a:cubicBezTo>
                <a:cubicBezTo>
                  <a:pt x="0" y="103"/>
                  <a:pt x="0" y="109"/>
                  <a:pt x="7" y="112"/>
                </a:cubicBezTo>
                <a:cubicBezTo>
                  <a:pt x="10" y="113"/>
                  <a:pt x="12" y="114"/>
                  <a:pt x="15" y="115"/>
                </a:cubicBezTo>
                <a:cubicBezTo>
                  <a:pt x="24" y="117"/>
                  <a:pt x="32" y="117"/>
                  <a:pt x="43" y="117"/>
                </a:cubicBezTo>
                <a:cubicBezTo>
                  <a:pt x="52" y="117"/>
                  <a:pt x="60" y="117"/>
                  <a:pt x="67" y="116"/>
                </a:cubicBezTo>
                <a:cubicBezTo>
                  <a:pt x="65" y="115"/>
                  <a:pt x="64" y="115"/>
                  <a:pt x="63" y="114"/>
                </a:cubicBezTo>
                <a:cubicBezTo>
                  <a:pt x="57" y="111"/>
                  <a:pt x="53" y="107"/>
                  <a:pt x="53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86"/>
          <p:cNvSpPr/>
          <p:nvPr/>
        </p:nvSpPr>
        <p:spPr>
          <a:xfrm>
            <a:off x="7307262" y="4022725"/>
            <a:ext cx="623887" cy="623887"/>
          </a:xfrm>
          <a:custGeom>
            <a:avLst/>
            <a:gdLst/>
            <a:ahLst/>
            <a:cxnLst/>
            <a:rect l="l" t="t" r="r" b="b"/>
            <a:pathLst>
              <a:path w="144" h="144" extrusionOk="0">
                <a:moveTo>
                  <a:pt x="68" y="76"/>
                </a:moveTo>
                <a:cubicBezTo>
                  <a:pt x="136" y="76"/>
                  <a:pt x="136" y="76"/>
                  <a:pt x="136" y="76"/>
                </a:cubicBezTo>
                <a:cubicBezTo>
                  <a:pt x="136" y="114"/>
                  <a:pt x="105" y="144"/>
                  <a:pt x="68" y="144"/>
                </a:cubicBezTo>
                <a:cubicBezTo>
                  <a:pt x="30" y="144"/>
                  <a:pt x="0" y="114"/>
                  <a:pt x="0" y="76"/>
                </a:cubicBezTo>
                <a:cubicBezTo>
                  <a:pt x="0" y="39"/>
                  <a:pt x="30" y="8"/>
                  <a:pt x="68" y="8"/>
                </a:cubicBezTo>
                <a:lnTo>
                  <a:pt x="68" y="76"/>
                </a:lnTo>
                <a:close/>
                <a:moveTo>
                  <a:pt x="76" y="0"/>
                </a:moveTo>
                <a:cubicBezTo>
                  <a:pt x="76" y="68"/>
                  <a:pt x="76" y="68"/>
                  <a:pt x="76" y="68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30"/>
                  <a:pt x="114" y="0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86"/>
          <p:cNvSpPr/>
          <p:nvPr/>
        </p:nvSpPr>
        <p:spPr>
          <a:xfrm>
            <a:off x="7419975" y="2166937"/>
            <a:ext cx="473075" cy="701675"/>
          </a:xfrm>
          <a:custGeom>
            <a:avLst/>
            <a:gdLst/>
            <a:ahLst/>
            <a:cxnLst/>
            <a:rect l="l" t="t" r="r" b="b"/>
            <a:pathLst>
              <a:path w="109" h="162" extrusionOk="0">
                <a:moveTo>
                  <a:pt x="109" y="108"/>
                </a:moveTo>
                <a:cubicBezTo>
                  <a:pt x="109" y="92"/>
                  <a:pt x="96" y="80"/>
                  <a:pt x="71" y="74"/>
                </a:cubicBezTo>
                <a:cubicBezTo>
                  <a:pt x="68" y="73"/>
                  <a:pt x="53" y="69"/>
                  <a:pt x="50" y="69"/>
                </a:cubicBezTo>
                <a:cubicBezTo>
                  <a:pt x="31" y="64"/>
                  <a:pt x="22" y="60"/>
                  <a:pt x="22" y="52"/>
                </a:cubicBezTo>
                <a:cubicBezTo>
                  <a:pt x="22" y="44"/>
                  <a:pt x="30" y="36"/>
                  <a:pt x="53" y="36"/>
                </a:cubicBezTo>
                <a:cubicBezTo>
                  <a:pt x="69" y="36"/>
                  <a:pt x="84" y="48"/>
                  <a:pt x="84" y="48"/>
                </a:cubicBezTo>
                <a:cubicBezTo>
                  <a:pt x="87" y="50"/>
                  <a:pt x="88" y="50"/>
                  <a:pt x="90" y="50"/>
                </a:cubicBezTo>
                <a:cubicBezTo>
                  <a:pt x="91" y="50"/>
                  <a:pt x="92" y="50"/>
                  <a:pt x="95" y="47"/>
                </a:cubicBezTo>
                <a:cubicBezTo>
                  <a:pt x="97" y="45"/>
                  <a:pt x="100" y="42"/>
                  <a:pt x="100" y="39"/>
                </a:cubicBezTo>
                <a:cubicBezTo>
                  <a:pt x="100" y="34"/>
                  <a:pt x="86" y="24"/>
                  <a:pt x="66" y="20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2"/>
                  <a:pt x="61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2"/>
                  <a:pt x="46" y="4"/>
                </a:cubicBezTo>
                <a:cubicBezTo>
                  <a:pt x="46" y="19"/>
                  <a:pt x="46" y="19"/>
                  <a:pt x="46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17" y="21"/>
                  <a:pt x="0" y="34"/>
                  <a:pt x="0" y="53"/>
                </a:cubicBezTo>
                <a:cubicBezTo>
                  <a:pt x="0" y="73"/>
                  <a:pt x="20" y="80"/>
                  <a:pt x="41" y="86"/>
                </a:cubicBezTo>
                <a:cubicBezTo>
                  <a:pt x="44" y="87"/>
                  <a:pt x="62" y="91"/>
                  <a:pt x="65" y="92"/>
                </a:cubicBezTo>
                <a:cubicBezTo>
                  <a:pt x="84" y="96"/>
                  <a:pt x="87" y="105"/>
                  <a:pt x="87" y="109"/>
                </a:cubicBezTo>
                <a:cubicBezTo>
                  <a:pt x="87" y="114"/>
                  <a:pt x="84" y="126"/>
                  <a:pt x="56" y="126"/>
                </a:cubicBezTo>
                <a:cubicBezTo>
                  <a:pt x="40" y="126"/>
                  <a:pt x="20" y="113"/>
                  <a:pt x="19" y="113"/>
                </a:cubicBezTo>
                <a:cubicBezTo>
                  <a:pt x="15" y="110"/>
                  <a:pt x="11" y="111"/>
                  <a:pt x="8" y="115"/>
                </a:cubicBezTo>
                <a:cubicBezTo>
                  <a:pt x="8" y="115"/>
                  <a:pt x="4" y="119"/>
                  <a:pt x="4" y="123"/>
                </a:cubicBezTo>
                <a:cubicBezTo>
                  <a:pt x="4" y="128"/>
                  <a:pt x="23" y="138"/>
                  <a:pt x="43" y="142"/>
                </a:cubicBezTo>
                <a:cubicBezTo>
                  <a:pt x="46" y="143"/>
                  <a:pt x="46" y="143"/>
                  <a:pt x="46" y="143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60"/>
                  <a:pt x="48" y="162"/>
                  <a:pt x="50" y="162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1" y="162"/>
                  <a:pt x="64" y="160"/>
                  <a:pt x="64" y="158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98" y="140"/>
                  <a:pt x="109" y="123"/>
                  <a:pt x="109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86"/>
          <p:cNvSpPr/>
          <p:nvPr/>
        </p:nvSpPr>
        <p:spPr>
          <a:xfrm>
            <a:off x="4275137" y="2154237"/>
            <a:ext cx="623887" cy="744537"/>
          </a:xfrm>
          <a:custGeom>
            <a:avLst/>
            <a:gdLst/>
            <a:ahLst/>
            <a:cxnLst/>
            <a:rect l="l" t="t" r="r" b="b"/>
            <a:pathLst>
              <a:path w="144" h="172" extrusionOk="0">
                <a:moveTo>
                  <a:pt x="96" y="166"/>
                </a:moveTo>
                <a:cubicBezTo>
                  <a:pt x="96" y="170"/>
                  <a:pt x="94" y="172"/>
                  <a:pt x="90" y="172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51" y="172"/>
                  <a:pt x="48" y="170"/>
                  <a:pt x="48" y="166"/>
                </a:cubicBezTo>
                <a:cubicBezTo>
                  <a:pt x="48" y="166"/>
                  <a:pt x="48" y="166"/>
                  <a:pt x="48" y="166"/>
                </a:cubicBezTo>
                <a:cubicBezTo>
                  <a:pt x="48" y="163"/>
                  <a:pt x="51" y="160"/>
                  <a:pt x="54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4" y="160"/>
                  <a:pt x="96" y="163"/>
                  <a:pt x="96" y="166"/>
                </a:cubicBezTo>
                <a:close/>
                <a:moveTo>
                  <a:pt x="96" y="151"/>
                </a:moveTo>
                <a:cubicBezTo>
                  <a:pt x="96" y="147"/>
                  <a:pt x="94" y="145"/>
                  <a:pt x="90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5"/>
                  <a:pt x="48" y="147"/>
                  <a:pt x="48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8" y="154"/>
                  <a:pt x="51" y="157"/>
                  <a:pt x="54" y="157"/>
                </a:cubicBezTo>
                <a:cubicBezTo>
                  <a:pt x="90" y="157"/>
                  <a:pt x="90" y="157"/>
                  <a:pt x="90" y="157"/>
                </a:cubicBezTo>
                <a:cubicBezTo>
                  <a:pt x="94" y="157"/>
                  <a:pt x="96" y="154"/>
                  <a:pt x="96" y="151"/>
                </a:cubicBezTo>
                <a:close/>
                <a:moveTo>
                  <a:pt x="78" y="85"/>
                </a:moveTo>
                <a:cubicBezTo>
                  <a:pt x="70" y="85"/>
                  <a:pt x="70" y="85"/>
                  <a:pt x="70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8" y="141"/>
                  <a:pt x="70" y="141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1"/>
                  <a:pt x="73" y="141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4" y="141"/>
                  <a:pt x="76" y="141"/>
                  <a:pt x="78" y="141"/>
                </a:cubicBezTo>
                <a:lnTo>
                  <a:pt x="78" y="85"/>
                </a:lnTo>
                <a:close/>
                <a:moveTo>
                  <a:pt x="52" y="62"/>
                </a:moveTo>
                <a:cubicBezTo>
                  <a:pt x="48" y="62"/>
                  <a:pt x="44" y="66"/>
                  <a:pt x="44" y="71"/>
                </a:cubicBezTo>
                <a:cubicBezTo>
                  <a:pt x="44" y="76"/>
                  <a:pt x="48" y="79"/>
                  <a:pt x="52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66"/>
                  <a:pt x="57" y="62"/>
                  <a:pt x="52" y="62"/>
                </a:cubicBezTo>
                <a:close/>
                <a:moveTo>
                  <a:pt x="101" y="71"/>
                </a:moveTo>
                <a:cubicBezTo>
                  <a:pt x="101" y="66"/>
                  <a:pt x="97" y="62"/>
                  <a:pt x="92" y="62"/>
                </a:cubicBezTo>
                <a:cubicBezTo>
                  <a:pt x="88" y="62"/>
                  <a:pt x="84" y="66"/>
                  <a:pt x="84" y="71"/>
                </a:cubicBezTo>
                <a:cubicBezTo>
                  <a:pt x="84" y="79"/>
                  <a:pt x="84" y="79"/>
                  <a:pt x="84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7" y="79"/>
                  <a:pt x="101" y="76"/>
                  <a:pt x="101" y="71"/>
                </a:cubicBezTo>
                <a:close/>
                <a:moveTo>
                  <a:pt x="120" y="55"/>
                </a:moveTo>
                <a:cubicBezTo>
                  <a:pt x="116" y="40"/>
                  <a:pt x="98" y="23"/>
                  <a:pt x="72" y="23"/>
                </a:cubicBezTo>
                <a:cubicBezTo>
                  <a:pt x="47" y="23"/>
                  <a:pt x="29" y="40"/>
                  <a:pt x="25" y="55"/>
                </a:cubicBezTo>
                <a:cubicBezTo>
                  <a:pt x="22" y="67"/>
                  <a:pt x="24" y="78"/>
                  <a:pt x="30" y="89"/>
                </a:cubicBezTo>
                <a:cubicBezTo>
                  <a:pt x="35" y="98"/>
                  <a:pt x="40" y="106"/>
                  <a:pt x="45" y="116"/>
                </a:cubicBezTo>
                <a:cubicBezTo>
                  <a:pt x="47" y="122"/>
                  <a:pt x="48" y="129"/>
                  <a:pt x="49" y="135"/>
                </a:cubicBezTo>
                <a:cubicBezTo>
                  <a:pt x="50" y="140"/>
                  <a:pt x="52" y="141"/>
                  <a:pt x="57" y="141"/>
                </a:cubicBezTo>
                <a:cubicBezTo>
                  <a:pt x="59" y="141"/>
                  <a:pt x="60" y="141"/>
                  <a:pt x="61" y="141"/>
                </a:cubicBezTo>
                <a:cubicBezTo>
                  <a:pt x="61" y="85"/>
                  <a:pt x="61" y="85"/>
                  <a:pt x="61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49" y="85"/>
                  <a:pt x="45" y="84"/>
                  <a:pt x="42" y="81"/>
                </a:cubicBezTo>
                <a:cubicBezTo>
                  <a:pt x="40" y="78"/>
                  <a:pt x="38" y="75"/>
                  <a:pt x="38" y="71"/>
                </a:cubicBezTo>
                <a:cubicBezTo>
                  <a:pt x="38" y="67"/>
                  <a:pt x="40" y="63"/>
                  <a:pt x="42" y="61"/>
                </a:cubicBezTo>
                <a:cubicBezTo>
                  <a:pt x="45" y="58"/>
                  <a:pt x="49" y="57"/>
                  <a:pt x="52" y="57"/>
                </a:cubicBezTo>
                <a:cubicBezTo>
                  <a:pt x="60" y="57"/>
                  <a:pt x="66" y="63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9"/>
                  <a:pt x="67" y="79"/>
                  <a:pt x="67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67"/>
                  <a:pt x="80" y="63"/>
                  <a:pt x="82" y="61"/>
                </a:cubicBezTo>
                <a:cubicBezTo>
                  <a:pt x="85" y="58"/>
                  <a:pt x="88" y="57"/>
                  <a:pt x="92" y="57"/>
                </a:cubicBezTo>
                <a:cubicBezTo>
                  <a:pt x="96" y="57"/>
                  <a:pt x="100" y="58"/>
                  <a:pt x="102" y="61"/>
                </a:cubicBezTo>
                <a:cubicBezTo>
                  <a:pt x="105" y="63"/>
                  <a:pt x="107" y="67"/>
                  <a:pt x="107" y="71"/>
                </a:cubicBezTo>
                <a:cubicBezTo>
                  <a:pt x="107" y="75"/>
                  <a:pt x="105" y="78"/>
                  <a:pt x="102" y="81"/>
                </a:cubicBezTo>
                <a:cubicBezTo>
                  <a:pt x="100" y="84"/>
                  <a:pt x="96" y="85"/>
                  <a:pt x="92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5" y="141"/>
                  <a:pt x="86" y="141"/>
                  <a:pt x="87" y="141"/>
                </a:cubicBezTo>
                <a:cubicBezTo>
                  <a:pt x="93" y="141"/>
                  <a:pt x="94" y="140"/>
                  <a:pt x="95" y="135"/>
                </a:cubicBezTo>
                <a:cubicBezTo>
                  <a:pt x="97" y="129"/>
                  <a:pt x="98" y="122"/>
                  <a:pt x="100" y="116"/>
                </a:cubicBezTo>
                <a:cubicBezTo>
                  <a:pt x="104" y="106"/>
                  <a:pt x="110" y="98"/>
                  <a:pt x="115" y="89"/>
                </a:cubicBezTo>
                <a:cubicBezTo>
                  <a:pt x="120" y="78"/>
                  <a:pt x="123" y="67"/>
                  <a:pt x="120" y="55"/>
                </a:cubicBezTo>
                <a:close/>
                <a:moveTo>
                  <a:pt x="78" y="6"/>
                </a:moveTo>
                <a:cubicBezTo>
                  <a:pt x="78" y="3"/>
                  <a:pt x="75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9" y="0"/>
                  <a:pt x="67" y="3"/>
                  <a:pt x="67" y="6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8"/>
                  <a:pt x="69" y="20"/>
                  <a:pt x="72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5" y="20"/>
                  <a:pt x="78" y="18"/>
                  <a:pt x="78" y="15"/>
                </a:cubicBezTo>
                <a:lnTo>
                  <a:pt x="78" y="6"/>
                </a:lnTo>
                <a:close/>
                <a:moveTo>
                  <a:pt x="107" y="14"/>
                </a:moveTo>
                <a:cubicBezTo>
                  <a:pt x="108" y="12"/>
                  <a:pt x="107" y="8"/>
                  <a:pt x="104" y="7"/>
                </a:cubicBezTo>
                <a:cubicBezTo>
                  <a:pt x="104" y="7"/>
                  <a:pt x="104" y="7"/>
                  <a:pt x="104" y="7"/>
                </a:cubicBezTo>
                <a:cubicBezTo>
                  <a:pt x="102" y="6"/>
                  <a:pt x="99" y="7"/>
                  <a:pt x="97" y="9"/>
                </a:cubicBezTo>
                <a:cubicBezTo>
                  <a:pt x="93" y="18"/>
                  <a:pt x="93" y="18"/>
                  <a:pt x="93" y="18"/>
                </a:cubicBezTo>
                <a:cubicBezTo>
                  <a:pt x="91" y="20"/>
                  <a:pt x="92" y="23"/>
                  <a:pt x="9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6"/>
                  <a:pt x="101" y="25"/>
                  <a:pt x="102" y="23"/>
                </a:cubicBezTo>
                <a:lnTo>
                  <a:pt x="107" y="14"/>
                </a:lnTo>
                <a:close/>
                <a:moveTo>
                  <a:pt x="128" y="31"/>
                </a:moveTo>
                <a:cubicBezTo>
                  <a:pt x="130" y="29"/>
                  <a:pt x="130" y="26"/>
                  <a:pt x="128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6" y="21"/>
                  <a:pt x="123" y="21"/>
                  <a:pt x="121" y="23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2" y="31"/>
                  <a:pt x="111" y="35"/>
                  <a:pt x="113" y="37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5" y="39"/>
                  <a:pt x="119" y="39"/>
                  <a:pt x="121" y="37"/>
                </a:cubicBezTo>
                <a:lnTo>
                  <a:pt x="128" y="31"/>
                </a:lnTo>
                <a:close/>
                <a:moveTo>
                  <a:pt x="139" y="57"/>
                </a:moveTo>
                <a:cubicBezTo>
                  <a:pt x="142" y="56"/>
                  <a:pt x="144" y="53"/>
                  <a:pt x="143" y="51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3" y="48"/>
                  <a:pt x="140" y="46"/>
                  <a:pt x="137" y="4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5" y="49"/>
                  <a:pt x="123" y="51"/>
                  <a:pt x="124" y="54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4" y="57"/>
                  <a:pt x="127" y="59"/>
                  <a:pt x="130" y="58"/>
                </a:cubicBezTo>
                <a:lnTo>
                  <a:pt x="139" y="57"/>
                </a:lnTo>
                <a:close/>
                <a:moveTo>
                  <a:pt x="137" y="85"/>
                </a:moveTo>
                <a:cubicBezTo>
                  <a:pt x="140" y="85"/>
                  <a:pt x="143" y="83"/>
                  <a:pt x="143" y="81"/>
                </a:cubicBezTo>
                <a:cubicBezTo>
                  <a:pt x="143" y="81"/>
                  <a:pt x="143" y="81"/>
                  <a:pt x="143" y="81"/>
                </a:cubicBezTo>
                <a:cubicBezTo>
                  <a:pt x="144" y="78"/>
                  <a:pt x="142" y="75"/>
                  <a:pt x="139" y="74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27" y="72"/>
                  <a:pt x="124" y="74"/>
                  <a:pt x="123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9"/>
                  <a:pt x="125" y="82"/>
                  <a:pt x="127" y="83"/>
                </a:cubicBezTo>
                <a:lnTo>
                  <a:pt x="137" y="85"/>
                </a:lnTo>
                <a:close/>
                <a:moveTo>
                  <a:pt x="42" y="23"/>
                </a:moveTo>
                <a:cubicBezTo>
                  <a:pt x="43" y="25"/>
                  <a:pt x="46" y="26"/>
                  <a:pt x="49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52" y="23"/>
                  <a:pt x="53" y="20"/>
                  <a:pt x="51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7"/>
                  <a:pt x="42" y="6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8"/>
                  <a:pt x="36" y="12"/>
                  <a:pt x="37" y="14"/>
                </a:cubicBezTo>
                <a:lnTo>
                  <a:pt x="42" y="23"/>
                </a:lnTo>
                <a:close/>
                <a:moveTo>
                  <a:pt x="23" y="37"/>
                </a:moveTo>
                <a:cubicBezTo>
                  <a:pt x="25" y="39"/>
                  <a:pt x="29" y="39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5"/>
                  <a:pt x="32" y="31"/>
                  <a:pt x="30" y="30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1"/>
                  <a:pt x="17" y="21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6"/>
                  <a:pt x="14" y="29"/>
                  <a:pt x="16" y="31"/>
                </a:cubicBezTo>
                <a:lnTo>
                  <a:pt x="23" y="37"/>
                </a:lnTo>
                <a:close/>
                <a:moveTo>
                  <a:pt x="14" y="58"/>
                </a:moveTo>
                <a:cubicBezTo>
                  <a:pt x="17" y="59"/>
                  <a:pt x="20" y="57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1"/>
                  <a:pt x="19" y="49"/>
                  <a:pt x="16" y="48"/>
                </a:cubicBezTo>
                <a:cubicBezTo>
                  <a:pt x="7" y="46"/>
                  <a:pt x="7" y="46"/>
                  <a:pt x="7" y="46"/>
                </a:cubicBezTo>
                <a:cubicBezTo>
                  <a:pt x="4" y="46"/>
                  <a:pt x="1" y="4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3"/>
                  <a:pt x="2" y="56"/>
                  <a:pt x="5" y="57"/>
                </a:cubicBezTo>
                <a:lnTo>
                  <a:pt x="14" y="58"/>
                </a:lnTo>
                <a:close/>
                <a:moveTo>
                  <a:pt x="16" y="83"/>
                </a:moveTo>
                <a:cubicBezTo>
                  <a:pt x="19" y="82"/>
                  <a:pt x="21" y="79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0" y="74"/>
                  <a:pt x="17" y="72"/>
                  <a:pt x="14" y="72"/>
                </a:cubicBezTo>
                <a:cubicBezTo>
                  <a:pt x="5" y="74"/>
                  <a:pt x="5" y="74"/>
                  <a:pt x="5" y="74"/>
                </a:cubicBezTo>
                <a:cubicBezTo>
                  <a:pt x="2" y="75"/>
                  <a:pt x="0" y="78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3"/>
                  <a:pt x="4" y="85"/>
                  <a:pt x="7" y="85"/>
                </a:cubicBezTo>
                <a:lnTo>
                  <a:pt x="16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C182421A-2EBE-4E46-83CF-A66A53B381E3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78F20C19-A756-4C8D-9EC9-D4D954BAAD78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6AC09CF0-037C-4E4D-83AA-7406BAB3D2FC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48C95AA2-07C1-4115-91A1-E92B037478C2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C164CDB8-4457-4BCE-930D-CC47C53D70EB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8D38C9AE-D25F-4485-B103-F452471A6CC2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D2B1A0E0-62A4-46FF-ADD2-2735B113A131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7475B89E-3607-458F-845B-038ECEA7B18B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DAEA09EB-8B4D-43B1-BC98-C9CF4A9393E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050ED94E-E52B-46B3-A23D-DB7D170B2514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DCE3B036-4E79-42BB-B7D7-4519C50384DE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7DA88554-2D14-4403-9705-0612B6D5B7F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CC5DEE84-8C8B-4A3A-A677-2AF31081B41D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D3A265A6-844D-4287-B87D-1D7F68DE3BE2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87"/>
          <p:cNvSpPr/>
          <p:nvPr/>
        </p:nvSpPr>
        <p:spPr>
          <a:xfrm>
            <a:off x="5878512" y="1076325"/>
            <a:ext cx="2063750" cy="2262187"/>
          </a:xfrm>
          <a:custGeom>
            <a:avLst/>
            <a:gdLst/>
            <a:ahLst/>
            <a:cxnLst/>
            <a:rect l="l" t="t" r="r" b="b"/>
            <a:pathLst>
              <a:path w="450" h="493" extrusionOk="0">
                <a:moveTo>
                  <a:pt x="436" y="161"/>
                </a:moveTo>
                <a:cubicBezTo>
                  <a:pt x="383" y="68"/>
                  <a:pt x="383" y="68"/>
                  <a:pt x="383" y="68"/>
                </a:cubicBezTo>
                <a:cubicBezTo>
                  <a:pt x="358" y="26"/>
                  <a:pt x="313" y="0"/>
                  <a:pt x="265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2"/>
                  <a:pt x="6" y="4"/>
                  <a:pt x="9" y="6"/>
                </a:cubicBezTo>
                <a:cubicBezTo>
                  <a:pt x="46" y="30"/>
                  <a:pt x="70" y="73"/>
                  <a:pt x="72" y="76"/>
                </a:cubicBezTo>
                <a:cubicBezTo>
                  <a:pt x="189" y="278"/>
                  <a:pt x="189" y="278"/>
                  <a:pt x="189" y="278"/>
                </a:cubicBezTo>
                <a:cubicBezTo>
                  <a:pt x="313" y="493"/>
                  <a:pt x="313" y="493"/>
                  <a:pt x="313" y="493"/>
                </a:cubicBezTo>
                <a:cubicBezTo>
                  <a:pt x="422" y="306"/>
                  <a:pt x="422" y="306"/>
                  <a:pt x="422" y="306"/>
                </a:cubicBezTo>
                <a:cubicBezTo>
                  <a:pt x="422" y="306"/>
                  <a:pt x="446" y="266"/>
                  <a:pt x="448" y="226"/>
                </a:cubicBezTo>
                <a:cubicBezTo>
                  <a:pt x="450" y="192"/>
                  <a:pt x="440" y="169"/>
                  <a:pt x="436" y="16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87"/>
          <p:cNvSpPr/>
          <p:nvPr/>
        </p:nvSpPr>
        <p:spPr>
          <a:xfrm>
            <a:off x="4241800" y="3522662"/>
            <a:ext cx="2068512" cy="2257425"/>
          </a:xfrm>
          <a:custGeom>
            <a:avLst/>
            <a:gdLst/>
            <a:ahLst/>
            <a:cxnLst/>
            <a:rect l="l" t="t" r="r" b="b"/>
            <a:pathLst>
              <a:path w="451" h="492" extrusionOk="0">
                <a:moveTo>
                  <a:pt x="69" y="424"/>
                </a:moveTo>
                <a:cubicBezTo>
                  <a:pt x="94" y="466"/>
                  <a:pt x="139" y="492"/>
                  <a:pt x="187" y="492"/>
                </a:cubicBezTo>
                <a:cubicBezTo>
                  <a:pt x="451" y="492"/>
                  <a:pt x="451" y="492"/>
                  <a:pt x="451" y="492"/>
                </a:cubicBezTo>
                <a:cubicBezTo>
                  <a:pt x="448" y="491"/>
                  <a:pt x="446" y="489"/>
                  <a:pt x="443" y="487"/>
                </a:cubicBezTo>
                <a:cubicBezTo>
                  <a:pt x="405" y="463"/>
                  <a:pt x="382" y="420"/>
                  <a:pt x="380" y="417"/>
                </a:cubicBezTo>
                <a:cubicBezTo>
                  <a:pt x="263" y="215"/>
                  <a:pt x="263" y="215"/>
                  <a:pt x="263" y="215"/>
                </a:cubicBezTo>
                <a:cubicBezTo>
                  <a:pt x="139" y="0"/>
                  <a:pt x="139" y="0"/>
                  <a:pt x="139" y="0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0" y="184"/>
                  <a:pt x="5" y="224"/>
                  <a:pt x="3" y="264"/>
                </a:cubicBezTo>
                <a:cubicBezTo>
                  <a:pt x="0" y="308"/>
                  <a:pt x="20" y="338"/>
                  <a:pt x="20" y="339"/>
                </a:cubicBezTo>
                <a:cubicBezTo>
                  <a:pt x="25" y="347"/>
                  <a:pt x="25" y="347"/>
                  <a:pt x="25" y="347"/>
                </a:cubicBezTo>
                <a:cubicBezTo>
                  <a:pt x="25" y="347"/>
                  <a:pt x="25" y="347"/>
                  <a:pt x="25" y="347"/>
                </a:cubicBezTo>
                <a:lnTo>
                  <a:pt x="69" y="424"/>
                </a:ln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87"/>
          <p:cNvSpPr/>
          <p:nvPr/>
        </p:nvSpPr>
        <p:spPr>
          <a:xfrm>
            <a:off x="6786562" y="2068512"/>
            <a:ext cx="1952625" cy="2371725"/>
          </a:xfrm>
          <a:custGeom>
            <a:avLst/>
            <a:gdLst/>
            <a:ahLst/>
            <a:cxnLst/>
            <a:rect l="l" t="t" r="r" b="b"/>
            <a:pathLst>
              <a:path w="426" h="517" extrusionOk="0">
                <a:moveTo>
                  <a:pt x="0" y="517"/>
                </a:moveTo>
                <a:cubicBezTo>
                  <a:pt x="216" y="517"/>
                  <a:pt x="216" y="517"/>
                  <a:pt x="216" y="517"/>
                </a:cubicBezTo>
                <a:cubicBezTo>
                  <a:pt x="216" y="517"/>
                  <a:pt x="217" y="517"/>
                  <a:pt x="218" y="517"/>
                </a:cubicBezTo>
                <a:cubicBezTo>
                  <a:pt x="226" y="517"/>
                  <a:pt x="267" y="516"/>
                  <a:pt x="299" y="500"/>
                </a:cubicBezTo>
                <a:cubicBezTo>
                  <a:pt x="328" y="485"/>
                  <a:pt x="343" y="465"/>
                  <a:pt x="350" y="455"/>
                </a:cubicBezTo>
                <a:cubicBezTo>
                  <a:pt x="402" y="365"/>
                  <a:pt x="402" y="365"/>
                  <a:pt x="402" y="365"/>
                </a:cubicBezTo>
                <a:cubicBezTo>
                  <a:pt x="426" y="323"/>
                  <a:pt x="426" y="271"/>
                  <a:pt x="402" y="229"/>
                </a:cubicBezTo>
                <a:cubicBezTo>
                  <a:pt x="270" y="0"/>
                  <a:pt x="270" y="0"/>
                  <a:pt x="270" y="0"/>
                </a:cubicBezTo>
                <a:cubicBezTo>
                  <a:pt x="270" y="4"/>
                  <a:pt x="270" y="8"/>
                  <a:pt x="270" y="11"/>
                </a:cubicBezTo>
                <a:cubicBezTo>
                  <a:pt x="267" y="57"/>
                  <a:pt x="242" y="99"/>
                  <a:pt x="241" y="100"/>
                </a:cubicBezTo>
                <a:cubicBezTo>
                  <a:pt x="124" y="302"/>
                  <a:pt x="124" y="302"/>
                  <a:pt x="124" y="302"/>
                </a:cubicBezTo>
                <a:lnTo>
                  <a:pt x="0" y="517"/>
                </a:ln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87"/>
          <p:cNvSpPr/>
          <p:nvPr/>
        </p:nvSpPr>
        <p:spPr>
          <a:xfrm>
            <a:off x="3954462" y="1076325"/>
            <a:ext cx="2671762" cy="1363662"/>
          </a:xfrm>
          <a:custGeom>
            <a:avLst/>
            <a:gdLst/>
            <a:ahLst/>
            <a:cxnLst/>
            <a:rect l="l" t="t" r="r" b="b"/>
            <a:pathLst>
              <a:path w="583" h="297" extrusionOk="0">
                <a:moveTo>
                  <a:pt x="0" y="297"/>
                </a:moveTo>
                <a:cubicBezTo>
                  <a:pt x="3" y="295"/>
                  <a:pt x="6" y="294"/>
                  <a:pt x="9" y="292"/>
                </a:cubicBezTo>
                <a:cubicBezTo>
                  <a:pt x="44" y="274"/>
                  <a:pt x="87" y="273"/>
                  <a:pt x="99" y="273"/>
                </a:cubicBezTo>
                <a:cubicBezTo>
                  <a:pt x="101" y="273"/>
                  <a:pt x="101" y="273"/>
                  <a:pt x="102" y="273"/>
                </a:cubicBezTo>
                <a:cubicBezTo>
                  <a:pt x="583" y="273"/>
                  <a:pt x="583" y="273"/>
                  <a:pt x="583" y="273"/>
                </a:cubicBezTo>
                <a:cubicBezTo>
                  <a:pt x="474" y="86"/>
                  <a:pt x="474" y="86"/>
                  <a:pt x="474" y="86"/>
                </a:cubicBezTo>
                <a:cubicBezTo>
                  <a:pt x="474" y="85"/>
                  <a:pt x="452" y="44"/>
                  <a:pt x="418" y="22"/>
                </a:cubicBezTo>
                <a:cubicBezTo>
                  <a:pt x="391" y="5"/>
                  <a:pt x="364" y="1"/>
                  <a:pt x="351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02" y="0"/>
                  <a:pt x="157" y="26"/>
                  <a:pt x="132" y="68"/>
                </a:cubicBezTo>
                <a:lnTo>
                  <a:pt x="0" y="297"/>
                </a:ln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87"/>
          <p:cNvSpPr/>
          <p:nvPr/>
        </p:nvSpPr>
        <p:spPr>
          <a:xfrm>
            <a:off x="5567362" y="4421187"/>
            <a:ext cx="2673350" cy="1358900"/>
          </a:xfrm>
          <a:custGeom>
            <a:avLst/>
            <a:gdLst/>
            <a:ahLst/>
            <a:cxnLst/>
            <a:rect l="l" t="t" r="r" b="b"/>
            <a:pathLst>
              <a:path w="583" h="296" extrusionOk="0">
                <a:moveTo>
                  <a:pt x="583" y="0"/>
                </a:moveTo>
                <a:cubicBezTo>
                  <a:pt x="580" y="1"/>
                  <a:pt x="577" y="3"/>
                  <a:pt x="574" y="4"/>
                </a:cubicBezTo>
                <a:cubicBezTo>
                  <a:pt x="539" y="22"/>
                  <a:pt x="496" y="24"/>
                  <a:pt x="484" y="24"/>
                </a:cubicBezTo>
                <a:cubicBezTo>
                  <a:pt x="483" y="24"/>
                  <a:pt x="482" y="24"/>
                  <a:pt x="48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9" y="211"/>
                  <a:pt x="131" y="252"/>
                  <a:pt x="165" y="274"/>
                </a:cubicBezTo>
                <a:cubicBezTo>
                  <a:pt x="192" y="292"/>
                  <a:pt x="216" y="296"/>
                  <a:pt x="228" y="296"/>
                </a:cubicBezTo>
                <a:cubicBezTo>
                  <a:pt x="333" y="296"/>
                  <a:pt x="333" y="296"/>
                  <a:pt x="333" y="296"/>
                </a:cubicBezTo>
                <a:cubicBezTo>
                  <a:pt x="381" y="296"/>
                  <a:pt x="426" y="270"/>
                  <a:pt x="451" y="228"/>
                </a:cubicBezTo>
                <a:lnTo>
                  <a:pt x="583" y="0"/>
                </a:ln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87"/>
          <p:cNvSpPr/>
          <p:nvPr/>
        </p:nvSpPr>
        <p:spPr>
          <a:xfrm>
            <a:off x="3454400" y="2420937"/>
            <a:ext cx="1952625" cy="2359025"/>
          </a:xfrm>
          <a:custGeom>
            <a:avLst/>
            <a:gdLst/>
            <a:ahLst/>
            <a:cxnLst/>
            <a:rect l="l" t="t" r="r" b="b"/>
            <a:pathLst>
              <a:path w="426" h="514" extrusionOk="0">
                <a:moveTo>
                  <a:pt x="426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10" y="0"/>
                  <a:pt x="209" y="0"/>
                  <a:pt x="208" y="0"/>
                </a:cubicBezTo>
                <a:cubicBezTo>
                  <a:pt x="200" y="0"/>
                  <a:pt x="159" y="1"/>
                  <a:pt x="127" y="17"/>
                </a:cubicBezTo>
                <a:cubicBezTo>
                  <a:pt x="98" y="32"/>
                  <a:pt x="82" y="52"/>
                  <a:pt x="75" y="64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0" y="194"/>
                  <a:pt x="0" y="246"/>
                  <a:pt x="24" y="288"/>
                </a:cubicBezTo>
                <a:cubicBezTo>
                  <a:pt x="155" y="514"/>
                  <a:pt x="155" y="514"/>
                  <a:pt x="155" y="514"/>
                </a:cubicBezTo>
                <a:cubicBezTo>
                  <a:pt x="155" y="510"/>
                  <a:pt x="155" y="506"/>
                  <a:pt x="155" y="503"/>
                </a:cubicBezTo>
                <a:cubicBezTo>
                  <a:pt x="157" y="457"/>
                  <a:pt x="184" y="415"/>
                  <a:pt x="185" y="413"/>
                </a:cubicBezTo>
                <a:cubicBezTo>
                  <a:pt x="302" y="215"/>
                  <a:pt x="302" y="215"/>
                  <a:pt x="302" y="215"/>
                </a:cubicBezTo>
                <a:lnTo>
                  <a:pt x="426" y="0"/>
                </a:ln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87"/>
          <p:cNvSpPr/>
          <p:nvPr/>
        </p:nvSpPr>
        <p:spPr>
          <a:xfrm>
            <a:off x="6534150" y="4903787"/>
            <a:ext cx="720725" cy="481012"/>
          </a:xfrm>
          <a:custGeom>
            <a:avLst/>
            <a:gdLst/>
            <a:ahLst/>
            <a:cxnLst/>
            <a:rect l="l" t="t" r="r" b="b"/>
            <a:pathLst>
              <a:path w="157" h="105" extrusionOk="0">
                <a:moveTo>
                  <a:pt x="125" y="10"/>
                </a:moveTo>
                <a:cubicBezTo>
                  <a:pt x="140" y="46"/>
                  <a:pt x="140" y="46"/>
                  <a:pt x="140" y="4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2" y="46"/>
                  <a:pt x="82" y="20"/>
                  <a:pt x="80" y="20"/>
                </a:cubicBezTo>
                <a:cubicBezTo>
                  <a:pt x="77" y="20"/>
                  <a:pt x="68" y="24"/>
                  <a:pt x="67" y="24"/>
                </a:cubicBezTo>
                <a:cubicBezTo>
                  <a:pt x="67" y="24"/>
                  <a:pt x="62" y="26"/>
                  <a:pt x="57" y="26"/>
                </a:cubicBezTo>
                <a:cubicBezTo>
                  <a:pt x="54" y="26"/>
                  <a:pt x="53" y="25"/>
                  <a:pt x="52" y="24"/>
                </a:cubicBezTo>
                <a:cubicBezTo>
                  <a:pt x="50" y="24"/>
                  <a:pt x="50" y="23"/>
                  <a:pt x="50" y="22"/>
                </a:cubicBezTo>
                <a:cubicBezTo>
                  <a:pt x="50" y="20"/>
                  <a:pt x="52" y="18"/>
                  <a:pt x="53" y="17"/>
                </a:cubicBezTo>
                <a:cubicBezTo>
                  <a:pt x="61" y="13"/>
                  <a:pt x="82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9" y="5"/>
                  <a:pt x="121" y="9"/>
                  <a:pt x="125" y="10"/>
                </a:cubicBezTo>
                <a:close/>
                <a:moveTo>
                  <a:pt x="138" y="0"/>
                </a:moveTo>
                <a:cubicBezTo>
                  <a:pt x="137" y="0"/>
                  <a:pt x="137" y="0"/>
                  <a:pt x="136" y="0"/>
                </a:cubicBezTo>
                <a:cubicBezTo>
                  <a:pt x="130" y="2"/>
                  <a:pt x="130" y="2"/>
                  <a:pt x="130" y="2"/>
                </a:cubicBezTo>
                <a:cubicBezTo>
                  <a:pt x="129" y="3"/>
                  <a:pt x="129" y="4"/>
                  <a:pt x="128" y="5"/>
                </a:cubicBezTo>
                <a:cubicBezTo>
                  <a:pt x="128" y="6"/>
                  <a:pt x="128" y="7"/>
                  <a:pt x="128" y="8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4" y="48"/>
                  <a:pt x="146" y="49"/>
                  <a:pt x="149" y="48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6" y="46"/>
                  <a:pt x="156" y="45"/>
                  <a:pt x="157" y="44"/>
                </a:cubicBezTo>
                <a:cubicBezTo>
                  <a:pt x="157" y="43"/>
                  <a:pt x="157" y="42"/>
                  <a:pt x="157" y="41"/>
                </a:cubicBezTo>
                <a:cubicBezTo>
                  <a:pt x="142" y="2"/>
                  <a:pt x="142" y="2"/>
                  <a:pt x="142" y="2"/>
                </a:cubicBezTo>
                <a:cubicBezTo>
                  <a:pt x="141" y="1"/>
                  <a:pt x="140" y="0"/>
                  <a:pt x="138" y="0"/>
                </a:cubicBezTo>
                <a:close/>
                <a:moveTo>
                  <a:pt x="0" y="52"/>
                </a:moveTo>
                <a:cubicBezTo>
                  <a:pt x="0" y="53"/>
                  <a:pt x="0" y="54"/>
                  <a:pt x="1" y="55"/>
                </a:cubicBezTo>
                <a:cubicBezTo>
                  <a:pt x="1" y="56"/>
                  <a:pt x="2" y="57"/>
                  <a:pt x="3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2" y="57"/>
                  <a:pt x="14" y="56"/>
                  <a:pt x="14" y="53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7" y="8"/>
                  <a:pt x="17" y="7"/>
                </a:cubicBezTo>
                <a:cubicBezTo>
                  <a:pt x="16" y="7"/>
                  <a:pt x="15" y="6"/>
                  <a:pt x="14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52"/>
                </a:lnTo>
                <a:close/>
                <a:moveTo>
                  <a:pt x="64" y="91"/>
                </a:moveTo>
                <a:cubicBezTo>
                  <a:pt x="64" y="89"/>
                  <a:pt x="63" y="88"/>
                  <a:pt x="62" y="87"/>
                </a:cubicBezTo>
                <a:cubicBezTo>
                  <a:pt x="59" y="85"/>
                  <a:pt x="56" y="85"/>
                  <a:pt x="54" y="88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48" y="95"/>
                  <a:pt x="48" y="95"/>
                  <a:pt x="48" y="95"/>
                </a:cubicBezTo>
                <a:cubicBezTo>
                  <a:pt x="45" y="99"/>
                  <a:pt x="48" y="103"/>
                  <a:pt x="49" y="104"/>
                </a:cubicBezTo>
                <a:cubicBezTo>
                  <a:pt x="50" y="105"/>
                  <a:pt x="51" y="105"/>
                  <a:pt x="53" y="105"/>
                </a:cubicBezTo>
                <a:cubicBezTo>
                  <a:pt x="54" y="105"/>
                  <a:pt x="56" y="104"/>
                  <a:pt x="57" y="103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3" y="95"/>
                  <a:pt x="63" y="95"/>
                  <a:pt x="63" y="95"/>
                </a:cubicBezTo>
                <a:cubicBezTo>
                  <a:pt x="64" y="94"/>
                  <a:pt x="65" y="92"/>
                  <a:pt x="64" y="91"/>
                </a:cubicBezTo>
                <a:close/>
                <a:moveTo>
                  <a:pt x="34" y="88"/>
                </a:moveTo>
                <a:cubicBezTo>
                  <a:pt x="32" y="91"/>
                  <a:pt x="32" y="93"/>
                  <a:pt x="35" y="96"/>
                </a:cubicBezTo>
                <a:cubicBezTo>
                  <a:pt x="38" y="98"/>
                  <a:pt x="41" y="98"/>
                  <a:pt x="43" y="95"/>
                </a:cubicBezTo>
                <a:cubicBezTo>
                  <a:pt x="51" y="86"/>
                  <a:pt x="51" y="86"/>
                  <a:pt x="51" y="86"/>
                </a:cubicBezTo>
                <a:cubicBezTo>
                  <a:pt x="54" y="82"/>
                  <a:pt x="51" y="78"/>
                  <a:pt x="50" y="77"/>
                </a:cubicBezTo>
                <a:cubicBezTo>
                  <a:pt x="47" y="75"/>
                  <a:pt x="44" y="75"/>
                  <a:pt x="42" y="78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4"/>
                  <a:pt x="37" y="84"/>
                  <a:pt x="37" y="84"/>
                </a:cubicBezTo>
                <a:lnTo>
                  <a:pt x="34" y="88"/>
                </a:lnTo>
                <a:close/>
                <a:moveTo>
                  <a:pt x="23" y="77"/>
                </a:moveTo>
                <a:cubicBezTo>
                  <a:pt x="22" y="79"/>
                  <a:pt x="21" y="80"/>
                  <a:pt x="21" y="82"/>
                </a:cubicBezTo>
                <a:cubicBezTo>
                  <a:pt x="22" y="83"/>
                  <a:pt x="22" y="85"/>
                  <a:pt x="24" y="86"/>
                </a:cubicBezTo>
                <a:cubicBezTo>
                  <a:pt x="27" y="88"/>
                  <a:pt x="29" y="88"/>
                  <a:pt x="32" y="85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3"/>
                  <a:pt x="42" y="72"/>
                  <a:pt x="42" y="70"/>
                </a:cubicBezTo>
                <a:cubicBezTo>
                  <a:pt x="41" y="69"/>
                  <a:pt x="40" y="68"/>
                  <a:pt x="39" y="67"/>
                </a:cubicBezTo>
                <a:cubicBezTo>
                  <a:pt x="36" y="64"/>
                  <a:pt x="34" y="65"/>
                  <a:pt x="31" y="68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7" y="73"/>
                  <a:pt x="27" y="73"/>
                </a:cubicBezTo>
                <a:lnTo>
                  <a:pt x="23" y="77"/>
                </a:lnTo>
                <a:close/>
                <a:moveTo>
                  <a:pt x="21" y="74"/>
                </a:moveTo>
                <a:cubicBezTo>
                  <a:pt x="29" y="64"/>
                  <a:pt x="29" y="64"/>
                  <a:pt x="29" y="64"/>
                </a:cubicBezTo>
                <a:cubicBezTo>
                  <a:pt x="33" y="60"/>
                  <a:pt x="29" y="57"/>
                  <a:pt x="28" y="56"/>
                </a:cubicBezTo>
                <a:cubicBezTo>
                  <a:pt x="25" y="53"/>
                  <a:pt x="23" y="54"/>
                  <a:pt x="20" y="57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7"/>
                  <a:pt x="11" y="68"/>
                  <a:pt x="12" y="70"/>
                </a:cubicBezTo>
                <a:cubicBezTo>
                  <a:pt x="12" y="71"/>
                  <a:pt x="13" y="72"/>
                  <a:pt x="13" y="73"/>
                </a:cubicBezTo>
                <a:cubicBezTo>
                  <a:pt x="15" y="74"/>
                  <a:pt x="16" y="75"/>
                  <a:pt x="18" y="75"/>
                </a:cubicBezTo>
                <a:cubicBezTo>
                  <a:pt x="19" y="75"/>
                  <a:pt x="20" y="75"/>
                  <a:pt x="21" y="74"/>
                </a:cubicBezTo>
                <a:close/>
                <a:moveTo>
                  <a:pt x="119" y="65"/>
                </a:moveTo>
                <a:cubicBezTo>
                  <a:pt x="121" y="63"/>
                  <a:pt x="122" y="60"/>
                  <a:pt x="118" y="57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00" y="41"/>
                  <a:pt x="83" y="27"/>
                  <a:pt x="79" y="24"/>
                </a:cubicBezTo>
                <a:cubicBezTo>
                  <a:pt x="77" y="25"/>
                  <a:pt x="72" y="26"/>
                  <a:pt x="69" y="27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2" y="29"/>
                  <a:pt x="57" y="29"/>
                </a:cubicBezTo>
                <a:cubicBezTo>
                  <a:pt x="54" y="29"/>
                  <a:pt x="51" y="29"/>
                  <a:pt x="50" y="28"/>
                </a:cubicBezTo>
                <a:cubicBezTo>
                  <a:pt x="46" y="26"/>
                  <a:pt x="46" y="23"/>
                  <a:pt x="46" y="22"/>
                </a:cubicBezTo>
                <a:cubicBezTo>
                  <a:pt x="46" y="18"/>
                  <a:pt x="49" y="15"/>
                  <a:pt x="51" y="14"/>
                </a:cubicBezTo>
                <a:cubicBezTo>
                  <a:pt x="21" y="10"/>
                  <a:pt x="21" y="10"/>
                  <a:pt x="21" y="10"/>
                </a:cubicBezTo>
                <a:cubicBezTo>
                  <a:pt x="18" y="54"/>
                  <a:pt x="18" y="54"/>
                  <a:pt x="18" y="54"/>
                </a:cubicBezTo>
                <a:cubicBezTo>
                  <a:pt x="21" y="51"/>
                  <a:pt x="23" y="51"/>
                  <a:pt x="25" y="51"/>
                </a:cubicBezTo>
                <a:cubicBezTo>
                  <a:pt x="27" y="51"/>
                  <a:pt x="29" y="51"/>
                  <a:pt x="31" y="53"/>
                </a:cubicBezTo>
                <a:cubicBezTo>
                  <a:pt x="33" y="55"/>
                  <a:pt x="35" y="58"/>
                  <a:pt x="34" y="61"/>
                </a:cubicBezTo>
                <a:cubicBezTo>
                  <a:pt x="37" y="61"/>
                  <a:pt x="39" y="62"/>
                  <a:pt x="41" y="64"/>
                </a:cubicBezTo>
                <a:cubicBezTo>
                  <a:pt x="44" y="66"/>
                  <a:pt x="46" y="69"/>
                  <a:pt x="45" y="72"/>
                </a:cubicBezTo>
                <a:cubicBezTo>
                  <a:pt x="48" y="72"/>
                  <a:pt x="50" y="73"/>
                  <a:pt x="52" y="75"/>
                </a:cubicBezTo>
                <a:cubicBezTo>
                  <a:pt x="55" y="77"/>
                  <a:pt x="56" y="79"/>
                  <a:pt x="56" y="82"/>
                </a:cubicBezTo>
                <a:cubicBezTo>
                  <a:pt x="59" y="81"/>
                  <a:pt x="62" y="82"/>
                  <a:pt x="64" y="84"/>
                </a:cubicBezTo>
                <a:cubicBezTo>
                  <a:pt x="68" y="87"/>
                  <a:pt x="69" y="91"/>
                  <a:pt x="68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0" y="97"/>
                  <a:pt x="71" y="97"/>
                  <a:pt x="71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2" y="98"/>
                  <a:pt x="73" y="98"/>
                  <a:pt x="74" y="98"/>
                </a:cubicBezTo>
                <a:cubicBezTo>
                  <a:pt x="76" y="98"/>
                  <a:pt x="77" y="97"/>
                  <a:pt x="78" y="96"/>
                </a:cubicBezTo>
                <a:cubicBezTo>
                  <a:pt x="80" y="94"/>
                  <a:pt x="81" y="92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7"/>
                  <a:pt x="64" y="77"/>
                </a:cubicBezTo>
                <a:cubicBezTo>
                  <a:pt x="64" y="76"/>
                  <a:pt x="65" y="76"/>
                  <a:pt x="65" y="75"/>
                </a:cubicBezTo>
                <a:cubicBezTo>
                  <a:pt x="66" y="74"/>
                  <a:pt x="67" y="74"/>
                  <a:pt x="68" y="75"/>
                </a:cubicBezTo>
                <a:cubicBezTo>
                  <a:pt x="85" y="90"/>
                  <a:pt x="85" y="90"/>
                  <a:pt x="85" y="90"/>
                </a:cubicBezTo>
                <a:cubicBezTo>
                  <a:pt x="86" y="90"/>
                  <a:pt x="87" y="91"/>
                  <a:pt x="88" y="91"/>
                </a:cubicBezTo>
                <a:cubicBezTo>
                  <a:pt x="90" y="91"/>
                  <a:pt x="92" y="90"/>
                  <a:pt x="93" y="88"/>
                </a:cubicBezTo>
                <a:cubicBezTo>
                  <a:pt x="94" y="87"/>
                  <a:pt x="95" y="85"/>
                  <a:pt x="95" y="84"/>
                </a:cubicBezTo>
                <a:cubicBezTo>
                  <a:pt x="94" y="82"/>
                  <a:pt x="94" y="81"/>
                  <a:pt x="92" y="80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70"/>
                  <a:pt x="80" y="69"/>
                  <a:pt x="79" y="69"/>
                </a:cubicBezTo>
                <a:cubicBezTo>
                  <a:pt x="79" y="68"/>
                  <a:pt x="80" y="67"/>
                  <a:pt x="80" y="67"/>
                </a:cubicBezTo>
                <a:cubicBezTo>
                  <a:pt x="81" y="66"/>
                  <a:pt x="82" y="66"/>
                  <a:pt x="83" y="67"/>
                </a:cubicBezTo>
                <a:cubicBezTo>
                  <a:pt x="99" y="80"/>
                  <a:pt x="99" y="80"/>
                  <a:pt x="99" y="80"/>
                </a:cubicBezTo>
                <a:cubicBezTo>
                  <a:pt x="100" y="81"/>
                  <a:pt x="101" y="81"/>
                  <a:pt x="103" y="81"/>
                </a:cubicBezTo>
                <a:cubicBezTo>
                  <a:pt x="104" y="81"/>
                  <a:pt x="106" y="80"/>
                  <a:pt x="108" y="78"/>
                </a:cubicBezTo>
                <a:cubicBezTo>
                  <a:pt x="109" y="77"/>
                  <a:pt x="110" y="75"/>
                  <a:pt x="109" y="74"/>
                </a:cubicBezTo>
                <a:cubicBezTo>
                  <a:pt x="109" y="72"/>
                  <a:pt x="108" y="71"/>
                  <a:pt x="107" y="70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94" y="59"/>
                  <a:pt x="94" y="59"/>
                  <a:pt x="94" y="59"/>
                </a:cubicBezTo>
                <a:cubicBezTo>
                  <a:pt x="93" y="58"/>
                  <a:pt x="93" y="57"/>
                  <a:pt x="94" y="56"/>
                </a:cubicBezTo>
                <a:cubicBezTo>
                  <a:pt x="94" y="55"/>
                  <a:pt x="96" y="55"/>
                  <a:pt x="97" y="5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3" y="69"/>
                  <a:pt x="116" y="69"/>
                  <a:pt x="119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87"/>
          <p:cNvSpPr/>
          <p:nvPr/>
        </p:nvSpPr>
        <p:spPr>
          <a:xfrm>
            <a:off x="3930650" y="2903537"/>
            <a:ext cx="641350" cy="536575"/>
          </a:xfrm>
          <a:custGeom>
            <a:avLst/>
            <a:gdLst/>
            <a:ahLst/>
            <a:cxnLst/>
            <a:rect l="l" t="t" r="r" b="b"/>
            <a:pathLst>
              <a:path w="140" h="117" extrusionOk="0">
                <a:moveTo>
                  <a:pt x="18" y="96"/>
                </a:moveTo>
                <a:cubicBezTo>
                  <a:pt x="18" y="64"/>
                  <a:pt x="18" y="64"/>
                  <a:pt x="18" y="64"/>
                </a:cubicBezTo>
                <a:cubicBezTo>
                  <a:pt x="18" y="61"/>
                  <a:pt x="21" y="59"/>
                  <a:pt x="23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3" y="59"/>
                  <a:pt x="35" y="61"/>
                  <a:pt x="35" y="6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8"/>
                  <a:pt x="33" y="100"/>
                  <a:pt x="31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1" y="100"/>
                  <a:pt x="18" y="98"/>
                  <a:pt x="18" y="96"/>
                </a:cubicBezTo>
                <a:close/>
                <a:moveTo>
                  <a:pt x="51" y="48"/>
                </a:moveTo>
                <a:cubicBezTo>
                  <a:pt x="49" y="48"/>
                  <a:pt x="47" y="50"/>
                  <a:pt x="47" y="52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98"/>
                  <a:pt x="49" y="100"/>
                  <a:pt x="51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62" y="100"/>
                  <a:pt x="64" y="98"/>
                  <a:pt x="64" y="96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0"/>
                  <a:pt x="62" y="48"/>
                  <a:pt x="59" y="48"/>
                </a:cubicBezTo>
                <a:lnTo>
                  <a:pt x="51" y="48"/>
                </a:lnTo>
                <a:close/>
                <a:moveTo>
                  <a:pt x="79" y="38"/>
                </a:moveTo>
                <a:cubicBezTo>
                  <a:pt x="77" y="38"/>
                  <a:pt x="75" y="40"/>
                  <a:pt x="75" y="43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8"/>
                  <a:pt x="77" y="100"/>
                  <a:pt x="79" y="100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0" y="100"/>
                  <a:pt x="92" y="98"/>
                  <a:pt x="92" y="96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0"/>
                  <a:pt x="90" y="38"/>
                  <a:pt x="87" y="38"/>
                </a:cubicBezTo>
                <a:lnTo>
                  <a:pt x="79" y="38"/>
                </a:lnTo>
                <a:close/>
                <a:moveTo>
                  <a:pt x="108" y="28"/>
                </a:moveTo>
                <a:cubicBezTo>
                  <a:pt x="105" y="28"/>
                  <a:pt x="103" y="30"/>
                  <a:pt x="103" y="33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8"/>
                  <a:pt x="105" y="100"/>
                  <a:pt x="108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8" y="100"/>
                  <a:pt x="120" y="98"/>
                  <a:pt x="120" y="96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0"/>
                  <a:pt x="118" y="28"/>
                  <a:pt x="115" y="28"/>
                </a:cubicBezTo>
                <a:lnTo>
                  <a:pt x="108" y="28"/>
                </a:lnTo>
                <a:close/>
                <a:moveTo>
                  <a:pt x="21" y="47"/>
                </a:moveTo>
                <a:cubicBezTo>
                  <a:pt x="51" y="41"/>
                  <a:pt x="79" y="30"/>
                  <a:pt x="104" y="15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15" y="6"/>
                  <a:pt x="115" y="6"/>
                  <a:pt x="115" y="6"/>
                </a:cubicBezTo>
                <a:cubicBezTo>
                  <a:pt x="99" y="5"/>
                  <a:pt x="99" y="5"/>
                  <a:pt x="99" y="5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77" y="25"/>
                  <a:pt x="49" y="35"/>
                  <a:pt x="20" y="41"/>
                </a:cubicBezTo>
                <a:lnTo>
                  <a:pt x="21" y="47"/>
                </a:lnTo>
                <a:close/>
                <a:moveTo>
                  <a:pt x="140" y="109"/>
                </a:moveTo>
                <a:cubicBezTo>
                  <a:pt x="126" y="101"/>
                  <a:pt x="126" y="101"/>
                  <a:pt x="126" y="101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4"/>
                  <a:pt x="11" y="14"/>
                  <a:pt x="11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2"/>
                  <a:pt x="5" y="112"/>
                  <a:pt x="5" y="112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6" y="117"/>
                  <a:pt x="126" y="117"/>
                  <a:pt x="126" y="117"/>
                </a:cubicBezTo>
                <a:lnTo>
                  <a:pt x="140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87"/>
          <p:cNvSpPr/>
          <p:nvPr/>
        </p:nvSpPr>
        <p:spPr>
          <a:xfrm>
            <a:off x="4916487" y="1476375"/>
            <a:ext cx="903287" cy="468312"/>
          </a:xfrm>
          <a:custGeom>
            <a:avLst/>
            <a:gdLst/>
            <a:ahLst/>
            <a:cxnLst/>
            <a:rect l="l" t="t" r="r" b="b"/>
            <a:pathLst>
              <a:path w="197" h="102" extrusionOk="0">
                <a:moveTo>
                  <a:pt x="142" y="96"/>
                </a:moveTo>
                <a:cubicBezTo>
                  <a:pt x="139" y="97"/>
                  <a:pt x="136" y="98"/>
                  <a:pt x="133" y="99"/>
                </a:cubicBezTo>
                <a:cubicBezTo>
                  <a:pt x="123" y="101"/>
                  <a:pt x="113" y="102"/>
                  <a:pt x="101" y="102"/>
                </a:cubicBezTo>
                <a:cubicBezTo>
                  <a:pt x="88" y="102"/>
                  <a:pt x="78" y="101"/>
                  <a:pt x="69" y="99"/>
                </a:cubicBezTo>
                <a:cubicBezTo>
                  <a:pt x="66" y="98"/>
                  <a:pt x="62" y="97"/>
                  <a:pt x="60" y="96"/>
                </a:cubicBezTo>
                <a:cubicBezTo>
                  <a:pt x="51" y="92"/>
                  <a:pt x="51" y="85"/>
                  <a:pt x="56" y="80"/>
                </a:cubicBezTo>
                <a:cubicBezTo>
                  <a:pt x="61" y="75"/>
                  <a:pt x="67" y="71"/>
                  <a:pt x="74" y="68"/>
                </a:cubicBezTo>
                <a:cubicBezTo>
                  <a:pt x="77" y="67"/>
                  <a:pt x="80" y="66"/>
                  <a:pt x="83" y="65"/>
                </a:cubicBezTo>
                <a:cubicBezTo>
                  <a:pt x="89" y="62"/>
                  <a:pt x="91" y="57"/>
                  <a:pt x="86" y="52"/>
                </a:cubicBezTo>
                <a:cubicBezTo>
                  <a:pt x="78" y="44"/>
                  <a:pt x="75" y="33"/>
                  <a:pt x="75" y="22"/>
                </a:cubicBezTo>
                <a:cubicBezTo>
                  <a:pt x="75" y="10"/>
                  <a:pt x="83" y="3"/>
                  <a:pt x="94" y="0"/>
                </a:cubicBezTo>
                <a:cubicBezTo>
                  <a:pt x="96" y="0"/>
                  <a:pt x="99" y="0"/>
                  <a:pt x="101" y="0"/>
                </a:cubicBezTo>
                <a:cubicBezTo>
                  <a:pt x="103" y="0"/>
                  <a:pt x="106" y="0"/>
                  <a:pt x="108" y="0"/>
                </a:cubicBezTo>
                <a:cubicBezTo>
                  <a:pt x="119" y="3"/>
                  <a:pt x="126" y="10"/>
                  <a:pt x="127" y="22"/>
                </a:cubicBezTo>
                <a:cubicBezTo>
                  <a:pt x="127" y="33"/>
                  <a:pt x="124" y="44"/>
                  <a:pt x="115" y="52"/>
                </a:cubicBezTo>
                <a:cubicBezTo>
                  <a:pt x="111" y="57"/>
                  <a:pt x="113" y="62"/>
                  <a:pt x="118" y="65"/>
                </a:cubicBezTo>
                <a:cubicBezTo>
                  <a:pt x="122" y="66"/>
                  <a:pt x="125" y="67"/>
                  <a:pt x="128" y="68"/>
                </a:cubicBezTo>
                <a:cubicBezTo>
                  <a:pt x="134" y="71"/>
                  <a:pt x="141" y="75"/>
                  <a:pt x="146" y="80"/>
                </a:cubicBezTo>
                <a:cubicBezTo>
                  <a:pt x="149" y="83"/>
                  <a:pt x="150" y="92"/>
                  <a:pt x="142" y="96"/>
                </a:cubicBezTo>
                <a:close/>
                <a:moveTo>
                  <a:pt x="193" y="87"/>
                </a:moveTo>
                <a:cubicBezTo>
                  <a:pt x="190" y="83"/>
                  <a:pt x="185" y="81"/>
                  <a:pt x="181" y="78"/>
                </a:cubicBezTo>
                <a:cubicBezTo>
                  <a:pt x="179" y="78"/>
                  <a:pt x="177" y="77"/>
                  <a:pt x="174" y="76"/>
                </a:cubicBezTo>
                <a:cubicBezTo>
                  <a:pt x="171" y="74"/>
                  <a:pt x="169" y="70"/>
                  <a:pt x="172" y="67"/>
                </a:cubicBezTo>
                <a:cubicBezTo>
                  <a:pt x="178" y="62"/>
                  <a:pt x="181" y="54"/>
                  <a:pt x="180" y="46"/>
                </a:cubicBezTo>
                <a:cubicBezTo>
                  <a:pt x="180" y="38"/>
                  <a:pt x="175" y="33"/>
                  <a:pt x="167" y="31"/>
                </a:cubicBezTo>
                <a:cubicBezTo>
                  <a:pt x="165" y="31"/>
                  <a:pt x="164" y="31"/>
                  <a:pt x="162" y="31"/>
                </a:cubicBezTo>
                <a:cubicBezTo>
                  <a:pt x="161" y="31"/>
                  <a:pt x="159" y="31"/>
                  <a:pt x="157" y="31"/>
                </a:cubicBezTo>
                <a:cubicBezTo>
                  <a:pt x="150" y="33"/>
                  <a:pt x="145" y="38"/>
                  <a:pt x="144" y="46"/>
                </a:cubicBezTo>
                <a:cubicBezTo>
                  <a:pt x="144" y="54"/>
                  <a:pt x="146" y="61"/>
                  <a:pt x="152" y="67"/>
                </a:cubicBezTo>
                <a:cubicBezTo>
                  <a:pt x="155" y="70"/>
                  <a:pt x="154" y="74"/>
                  <a:pt x="150" y="76"/>
                </a:cubicBezTo>
                <a:cubicBezTo>
                  <a:pt x="150" y="76"/>
                  <a:pt x="150" y="76"/>
                  <a:pt x="149" y="76"/>
                </a:cubicBezTo>
                <a:cubicBezTo>
                  <a:pt x="150" y="77"/>
                  <a:pt x="151" y="77"/>
                  <a:pt x="151" y="78"/>
                </a:cubicBezTo>
                <a:cubicBezTo>
                  <a:pt x="154" y="81"/>
                  <a:pt x="155" y="85"/>
                  <a:pt x="155" y="89"/>
                </a:cubicBezTo>
                <a:cubicBezTo>
                  <a:pt x="154" y="93"/>
                  <a:pt x="151" y="97"/>
                  <a:pt x="147" y="99"/>
                </a:cubicBezTo>
                <a:cubicBezTo>
                  <a:pt x="145" y="100"/>
                  <a:pt x="144" y="100"/>
                  <a:pt x="143" y="100"/>
                </a:cubicBezTo>
                <a:cubicBezTo>
                  <a:pt x="149" y="101"/>
                  <a:pt x="155" y="102"/>
                  <a:pt x="162" y="102"/>
                </a:cubicBezTo>
                <a:cubicBezTo>
                  <a:pt x="171" y="102"/>
                  <a:pt x="178" y="101"/>
                  <a:pt x="185" y="100"/>
                </a:cubicBezTo>
                <a:cubicBezTo>
                  <a:pt x="187" y="99"/>
                  <a:pt x="189" y="99"/>
                  <a:pt x="191" y="98"/>
                </a:cubicBezTo>
                <a:cubicBezTo>
                  <a:pt x="197" y="95"/>
                  <a:pt x="196" y="89"/>
                  <a:pt x="193" y="87"/>
                </a:cubicBezTo>
                <a:close/>
                <a:moveTo>
                  <a:pt x="46" y="89"/>
                </a:moveTo>
                <a:cubicBezTo>
                  <a:pt x="46" y="85"/>
                  <a:pt x="47" y="81"/>
                  <a:pt x="50" y="78"/>
                </a:cubicBezTo>
                <a:cubicBezTo>
                  <a:pt x="52" y="77"/>
                  <a:pt x="53" y="75"/>
                  <a:pt x="54" y="74"/>
                </a:cubicBezTo>
                <a:cubicBezTo>
                  <a:pt x="54" y="74"/>
                  <a:pt x="53" y="73"/>
                  <a:pt x="52" y="73"/>
                </a:cubicBezTo>
                <a:cubicBezTo>
                  <a:pt x="48" y="71"/>
                  <a:pt x="46" y="67"/>
                  <a:pt x="50" y="64"/>
                </a:cubicBezTo>
                <a:cubicBezTo>
                  <a:pt x="56" y="57"/>
                  <a:pt x="59" y="49"/>
                  <a:pt x="58" y="40"/>
                </a:cubicBezTo>
                <a:cubicBezTo>
                  <a:pt x="58" y="31"/>
                  <a:pt x="52" y="26"/>
                  <a:pt x="44" y="24"/>
                </a:cubicBezTo>
                <a:cubicBezTo>
                  <a:pt x="42" y="23"/>
                  <a:pt x="40" y="23"/>
                  <a:pt x="38" y="23"/>
                </a:cubicBezTo>
                <a:cubicBezTo>
                  <a:pt x="37" y="23"/>
                  <a:pt x="35" y="23"/>
                  <a:pt x="33" y="24"/>
                </a:cubicBezTo>
                <a:cubicBezTo>
                  <a:pt x="24" y="26"/>
                  <a:pt x="19" y="31"/>
                  <a:pt x="18" y="40"/>
                </a:cubicBezTo>
                <a:cubicBezTo>
                  <a:pt x="18" y="49"/>
                  <a:pt x="21" y="57"/>
                  <a:pt x="27" y="64"/>
                </a:cubicBezTo>
                <a:cubicBezTo>
                  <a:pt x="30" y="67"/>
                  <a:pt x="29" y="71"/>
                  <a:pt x="25" y="73"/>
                </a:cubicBezTo>
                <a:cubicBezTo>
                  <a:pt x="22" y="74"/>
                  <a:pt x="20" y="75"/>
                  <a:pt x="18" y="76"/>
                </a:cubicBezTo>
                <a:cubicBezTo>
                  <a:pt x="13" y="78"/>
                  <a:pt x="8" y="81"/>
                  <a:pt x="4" y="85"/>
                </a:cubicBezTo>
                <a:cubicBezTo>
                  <a:pt x="0" y="89"/>
                  <a:pt x="0" y="94"/>
                  <a:pt x="7" y="97"/>
                </a:cubicBezTo>
                <a:cubicBezTo>
                  <a:pt x="9" y="98"/>
                  <a:pt x="11" y="99"/>
                  <a:pt x="14" y="100"/>
                </a:cubicBezTo>
                <a:cubicBezTo>
                  <a:pt x="21" y="101"/>
                  <a:pt x="29" y="102"/>
                  <a:pt x="38" y="102"/>
                </a:cubicBezTo>
                <a:cubicBezTo>
                  <a:pt x="46" y="102"/>
                  <a:pt x="53" y="101"/>
                  <a:pt x="59" y="100"/>
                </a:cubicBezTo>
                <a:cubicBezTo>
                  <a:pt x="57" y="100"/>
                  <a:pt x="56" y="100"/>
                  <a:pt x="55" y="99"/>
                </a:cubicBezTo>
                <a:cubicBezTo>
                  <a:pt x="50" y="97"/>
                  <a:pt x="47" y="93"/>
                  <a:pt x="46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87"/>
          <p:cNvSpPr/>
          <p:nvPr/>
        </p:nvSpPr>
        <p:spPr>
          <a:xfrm>
            <a:off x="7667625" y="3371850"/>
            <a:ext cx="577850" cy="577850"/>
          </a:xfrm>
          <a:custGeom>
            <a:avLst/>
            <a:gdLst/>
            <a:ahLst/>
            <a:cxnLst/>
            <a:rect l="l" t="t" r="r" b="b"/>
            <a:pathLst>
              <a:path w="126" h="126" extrusionOk="0">
                <a:moveTo>
                  <a:pt x="59" y="66"/>
                </a:moveTo>
                <a:cubicBezTo>
                  <a:pt x="118" y="66"/>
                  <a:pt x="118" y="66"/>
                  <a:pt x="118" y="66"/>
                </a:cubicBezTo>
                <a:cubicBezTo>
                  <a:pt x="118" y="99"/>
                  <a:pt x="92" y="126"/>
                  <a:pt x="59" y="126"/>
                </a:cubicBezTo>
                <a:cubicBezTo>
                  <a:pt x="26" y="126"/>
                  <a:pt x="0" y="99"/>
                  <a:pt x="0" y="66"/>
                </a:cubicBezTo>
                <a:cubicBezTo>
                  <a:pt x="0" y="34"/>
                  <a:pt x="26" y="7"/>
                  <a:pt x="59" y="7"/>
                </a:cubicBezTo>
                <a:lnTo>
                  <a:pt x="59" y="66"/>
                </a:lnTo>
                <a:close/>
                <a:moveTo>
                  <a:pt x="66" y="0"/>
                </a:moveTo>
                <a:cubicBezTo>
                  <a:pt x="66" y="59"/>
                  <a:pt x="66" y="59"/>
                  <a:pt x="66" y="59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26"/>
                  <a:pt x="99" y="0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87"/>
          <p:cNvSpPr/>
          <p:nvPr/>
        </p:nvSpPr>
        <p:spPr>
          <a:xfrm>
            <a:off x="4814887" y="4564062"/>
            <a:ext cx="436562" cy="646112"/>
          </a:xfrm>
          <a:custGeom>
            <a:avLst/>
            <a:gdLst/>
            <a:ahLst/>
            <a:cxnLst/>
            <a:rect l="l" t="t" r="r" b="b"/>
            <a:pathLst>
              <a:path w="95" h="141" extrusionOk="0">
                <a:moveTo>
                  <a:pt x="95" y="95"/>
                </a:moveTo>
                <a:cubicBezTo>
                  <a:pt x="95" y="80"/>
                  <a:pt x="83" y="70"/>
                  <a:pt x="62" y="65"/>
                </a:cubicBezTo>
                <a:cubicBezTo>
                  <a:pt x="59" y="64"/>
                  <a:pt x="46" y="61"/>
                  <a:pt x="44" y="60"/>
                </a:cubicBezTo>
                <a:cubicBezTo>
                  <a:pt x="27" y="56"/>
                  <a:pt x="19" y="53"/>
                  <a:pt x="19" y="46"/>
                </a:cubicBezTo>
                <a:cubicBezTo>
                  <a:pt x="19" y="39"/>
                  <a:pt x="26" y="32"/>
                  <a:pt x="46" y="32"/>
                </a:cubicBezTo>
                <a:cubicBezTo>
                  <a:pt x="60" y="32"/>
                  <a:pt x="73" y="42"/>
                  <a:pt x="74" y="42"/>
                </a:cubicBezTo>
                <a:cubicBezTo>
                  <a:pt x="76" y="43"/>
                  <a:pt x="77" y="44"/>
                  <a:pt x="78" y="44"/>
                </a:cubicBezTo>
                <a:cubicBezTo>
                  <a:pt x="79" y="44"/>
                  <a:pt x="80" y="44"/>
                  <a:pt x="83" y="41"/>
                </a:cubicBezTo>
                <a:cubicBezTo>
                  <a:pt x="85" y="40"/>
                  <a:pt x="88" y="37"/>
                  <a:pt x="88" y="34"/>
                </a:cubicBezTo>
                <a:cubicBezTo>
                  <a:pt x="88" y="30"/>
                  <a:pt x="75" y="21"/>
                  <a:pt x="57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4" y="0"/>
                  <a:pt x="5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3"/>
                </a:cubicBezTo>
                <a:cubicBezTo>
                  <a:pt x="40" y="16"/>
                  <a:pt x="40" y="16"/>
                  <a:pt x="40" y="16"/>
                </a:cubicBezTo>
                <a:cubicBezTo>
                  <a:pt x="37" y="17"/>
                  <a:pt x="37" y="17"/>
                  <a:pt x="37" y="17"/>
                </a:cubicBezTo>
                <a:cubicBezTo>
                  <a:pt x="14" y="19"/>
                  <a:pt x="0" y="30"/>
                  <a:pt x="0" y="46"/>
                </a:cubicBezTo>
                <a:cubicBezTo>
                  <a:pt x="0" y="63"/>
                  <a:pt x="17" y="70"/>
                  <a:pt x="36" y="75"/>
                </a:cubicBezTo>
                <a:cubicBezTo>
                  <a:pt x="38" y="76"/>
                  <a:pt x="54" y="80"/>
                  <a:pt x="56" y="80"/>
                </a:cubicBezTo>
                <a:cubicBezTo>
                  <a:pt x="74" y="84"/>
                  <a:pt x="76" y="91"/>
                  <a:pt x="76" y="95"/>
                </a:cubicBezTo>
                <a:cubicBezTo>
                  <a:pt x="76" y="100"/>
                  <a:pt x="73" y="110"/>
                  <a:pt x="49" y="110"/>
                </a:cubicBezTo>
                <a:cubicBezTo>
                  <a:pt x="35" y="110"/>
                  <a:pt x="18" y="99"/>
                  <a:pt x="17" y="98"/>
                </a:cubicBezTo>
                <a:cubicBezTo>
                  <a:pt x="13" y="96"/>
                  <a:pt x="10" y="97"/>
                  <a:pt x="6" y="100"/>
                </a:cubicBezTo>
                <a:cubicBezTo>
                  <a:pt x="6" y="100"/>
                  <a:pt x="4" y="104"/>
                  <a:pt x="4" y="107"/>
                </a:cubicBezTo>
                <a:cubicBezTo>
                  <a:pt x="4" y="112"/>
                  <a:pt x="20" y="121"/>
                  <a:pt x="38" y="124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40"/>
                  <a:pt x="42" y="141"/>
                  <a:pt x="44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4" y="141"/>
                  <a:pt x="55" y="140"/>
                  <a:pt x="55" y="138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85" y="122"/>
                  <a:pt x="95" y="108"/>
                  <a:pt x="95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87"/>
          <p:cNvSpPr/>
          <p:nvPr/>
        </p:nvSpPr>
        <p:spPr>
          <a:xfrm>
            <a:off x="6892925" y="1581150"/>
            <a:ext cx="573087" cy="688975"/>
          </a:xfrm>
          <a:custGeom>
            <a:avLst/>
            <a:gdLst/>
            <a:ahLst/>
            <a:cxnLst/>
            <a:rect l="l" t="t" r="r" b="b"/>
            <a:pathLst>
              <a:path w="125" h="150" extrusionOk="0">
                <a:moveTo>
                  <a:pt x="84" y="144"/>
                </a:moveTo>
                <a:cubicBezTo>
                  <a:pt x="84" y="147"/>
                  <a:pt x="81" y="150"/>
                  <a:pt x="78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0"/>
                  <a:pt x="42" y="147"/>
                  <a:pt x="42" y="144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2" y="142"/>
                  <a:pt x="44" y="139"/>
                  <a:pt x="47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81" y="139"/>
                  <a:pt x="84" y="142"/>
                  <a:pt x="84" y="144"/>
                </a:cubicBezTo>
                <a:close/>
                <a:moveTo>
                  <a:pt x="84" y="131"/>
                </a:moveTo>
                <a:cubicBezTo>
                  <a:pt x="84" y="128"/>
                  <a:pt x="81" y="126"/>
                  <a:pt x="78" y="126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4" y="126"/>
                  <a:pt x="42" y="128"/>
                  <a:pt x="42" y="131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2" y="134"/>
                  <a:pt x="44" y="136"/>
                  <a:pt x="47" y="136"/>
                </a:cubicBezTo>
                <a:cubicBezTo>
                  <a:pt x="78" y="136"/>
                  <a:pt x="78" y="136"/>
                  <a:pt x="78" y="136"/>
                </a:cubicBezTo>
                <a:cubicBezTo>
                  <a:pt x="81" y="136"/>
                  <a:pt x="84" y="134"/>
                  <a:pt x="84" y="131"/>
                </a:cubicBezTo>
                <a:close/>
                <a:moveTo>
                  <a:pt x="68" y="74"/>
                </a:moveTo>
                <a:cubicBezTo>
                  <a:pt x="61" y="74"/>
                  <a:pt x="61" y="74"/>
                  <a:pt x="61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9" y="123"/>
                  <a:pt x="61" y="123"/>
                  <a:pt x="62" y="123"/>
                </a:cubicBezTo>
                <a:cubicBezTo>
                  <a:pt x="62" y="122"/>
                  <a:pt x="62" y="123"/>
                  <a:pt x="62" y="123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3"/>
                  <a:pt x="63" y="122"/>
                  <a:pt x="63" y="123"/>
                </a:cubicBezTo>
                <a:cubicBezTo>
                  <a:pt x="65" y="123"/>
                  <a:pt x="66" y="123"/>
                  <a:pt x="68" y="123"/>
                </a:cubicBezTo>
                <a:lnTo>
                  <a:pt x="68" y="74"/>
                </a:lnTo>
                <a:close/>
                <a:moveTo>
                  <a:pt x="45" y="54"/>
                </a:moveTo>
                <a:cubicBezTo>
                  <a:pt x="41" y="54"/>
                  <a:pt x="38" y="57"/>
                  <a:pt x="38" y="61"/>
                </a:cubicBezTo>
                <a:cubicBezTo>
                  <a:pt x="38" y="65"/>
                  <a:pt x="41" y="69"/>
                  <a:pt x="45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7"/>
                  <a:pt x="49" y="54"/>
                  <a:pt x="45" y="54"/>
                </a:cubicBezTo>
                <a:close/>
                <a:moveTo>
                  <a:pt x="88" y="61"/>
                </a:moveTo>
                <a:cubicBezTo>
                  <a:pt x="88" y="57"/>
                  <a:pt x="84" y="54"/>
                  <a:pt x="80" y="54"/>
                </a:cubicBezTo>
                <a:cubicBezTo>
                  <a:pt x="76" y="54"/>
                  <a:pt x="73" y="57"/>
                  <a:pt x="73" y="6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4" y="69"/>
                  <a:pt x="88" y="65"/>
                  <a:pt x="88" y="61"/>
                </a:cubicBezTo>
                <a:close/>
                <a:moveTo>
                  <a:pt x="104" y="48"/>
                </a:moveTo>
                <a:cubicBezTo>
                  <a:pt x="101" y="34"/>
                  <a:pt x="85" y="20"/>
                  <a:pt x="63" y="20"/>
                </a:cubicBezTo>
                <a:cubicBezTo>
                  <a:pt x="40" y="20"/>
                  <a:pt x="25" y="34"/>
                  <a:pt x="21" y="48"/>
                </a:cubicBezTo>
                <a:cubicBezTo>
                  <a:pt x="19" y="58"/>
                  <a:pt x="21" y="67"/>
                  <a:pt x="26" y="77"/>
                </a:cubicBezTo>
                <a:cubicBezTo>
                  <a:pt x="30" y="85"/>
                  <a:pt x="35" y="92"/>
                  <a:pt x="39" y="101"/>
                </a:cubicBezTo>
                <a:cubicBezTo>
                  <a:pt x="41" y="106"/>
                  <a:pt x="41" y="112"/>
                  <a:pt x="43" y="117"/>
                </a:cubicBezTo>
                <a:cubicBezTo>
                  <a:pt x="43" y="121"/>
                  <a:pt x="45" y="122"/>
                  <a:pt x="50" y="123"/>
                </a:cubicBezTo>
                <a:cubicBezTo>
                  <a:pt x="51" y="123"/>
                  <a:pt x="52" y="123"/>
                  <a:pt x="53" y="123"/>
                </a:cubicBezTo>
                <a:cubicBezTo>
                  <a:pt x="53" y="74"/>
                  <a:pt x="53" y="74"/>
                  <a:pt x="53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2" y="74"/>
                  <a:pt x="39" y="72"/>
                  <a:pt x="36" y="70"/>
                </a:cubicBezTo>
                <a:cubicBezTo>
                  <a:pt x="34" y="68"/>
                  <a:pt x="33" y="64"/>
                  <a:pt x="33" y="61"/>
                </a:cubicBezTo>
                <a:cubicBezTo>
                  <a:pt x="33" y="58"/>
                  <a:pt x="34" y="55"/>
                  <a:pt x="36" y="52"/>
                </a:cubicBezTo>
                <a:cubicBezTo>
                  <a:pt x="39" y="50"/>
                  <a:pt x="42" y="49"/>
                  <a:pt x="45" y="49"/>
                </a:cubicBezTo>
                <a:cubicBezTo>
                  <a:pt x="52" y="49"/>
                  <a:pt x="58" y="54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9"/>
                  <a:pt x="58" y="69"/>
                  <a:pt x="58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58"/>
                  <a:pt x="69" y="55"/>
                  <a:pt x="71" y="52"/>
                </a:cubicBezTo>
                <a:cubicBezTo>
                  <a:pt x="74" y="50"/>
                  <a:pt x="77" y="49"/>
                  <a:pt x="80" y="49"/>
                </a:cubicBezTo>
                <a:cubicBezTo>
                  <a:pt x="83" y="49"/>
                  <a:pt x="87" y="50"/>
                  <a:pt x="89" y="52"/>
                </a:cubicBezTo>
                <a:cubicBezTo>
                  <a:pt x="91" y="55"/>
                  <a:pt x="93" y="58"/>
                  <a:pt x="93" y="61"/>
                </a:cubicBezTo>
                <a:cubicBezTo>
                  <a:pt x="93" y="64"/>
                  <a:pt x="91" y="68"/>
                  <a:pt x="89" y="70"/>
                </a:cubicBezTo>
                <a:cubicBezTo>
                  <a:pt x="87" y="72"/>
                  <a:pt x="83" y="74"/>
                  <a:pt x="80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4" y="123"/>
                  <a:pt x="75" y="123"/>
                  <a:pt x="76" y="123"/>
                </a:cubicBezTo>
                <a:cubicBezTo>
                  <a:pt x="80" y="122"/>
                  <a:pt x="82" y="121"/>
                  <a:pt x="83" y="117"/>
                </a:cubicBezTo>
                <a:cubicBezTo>
                  <a:pt x="84" y="112"/>
                  <a:pt x="85" y="106"/>
                  <a:pt x="87" y="101"/>
                </a:cubicBezTo>
                <a:cubicBezTo>
                  <a:pt x="91" y="92"/>
                  <a:pt x="95" y="85"/>
                  <a:pt x="100" y="77"/>
                </a:cubicBezTo>
                <a:cubicBezTo>
                  <a:pt x="104" y="67"/>
                  <a:pt x="107" y="58"/>
                  <a:pt x="104" y="48"/>
                </a:cubicBezTo>
                <a:close/>
                <a:moveTo>
                  <a:pt x="67" y="4"/>
                </a:moveTo>
                <a:cubicBezTo>
                  <a:pt x="67" y="2"/>
                  <a:pt x="65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0" y="0"/>
                  <a:pt x="58" y="2"/>
                  <a:pt x="58" y="4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5"/>
                  <a:pt x="60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5" y="17"/>
                  <a:pt x="67" y="15"/>
                  <a:pt x="67" y="13"/>
                </a:cubicBezTo>
                <a:lnTo>
                  <a:pt x="67" y="4"/>
                </a:lnTo>
                <a:close/>
                <a:moveTo>
                  <a:pt x="93" y="12"/>
                </a:moveTo>
                <a:cubicBezTo>
                  <a:pt x="94" y="9"/>
                  <a:pt x="93" y="7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89" y="4"/>
                  <a:pt x="86" y="5"/>
                  <a:pt x="85" y="7"/>
                </a:cubicBezTo>
                <a:cubicBezTo>
                  <a:pt x="81" y="15"/>
                  <a:pt x="81" y="15"/>
                  <a:pt x="81" y="15"/>
                </a:cubicBezTo>
                <a:cubicBezTo>
                  <a:pt x="79" y="17"/>
                  <a:pt x="80" y="20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5" y="22"/>
                  <a:pt x="87" y="21"/>
                  <a:pt x="89" y="19"/>
                </a:cubicBezTo>
                <a:lnTo>
                  <a:pt x="93" y="12"/>
                </a:lnTo>
                <a:close/>
                <a:moveTo>
                  <a:pt x="111" y="26"/>
                </a:moveTo>
                <a:cubicBezTo>
                  <a:pt x="113" y="25"/>
                  <a:pt x="113" y="22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0" y="18"/>
                  <a:pt x="107" y="18"/>
                  <a:pt x="105" y="20"/>
                </a:cubicBezTo>
                <a:cubicBezTo>
                  <a:pt x="99" y="25"/>
                  <a:pt x="99" y="25"/>
                  <a:pt x="99" y="25"/>
                </a:cubicBezTo>
                <a:cubicBezTo>
                  <a:pt x="97" y="27"/>
                  <a:pt x="97" y="30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4"/>
                  <a:pt x="103" y="34"/>
                  <a:pt x="105" y="32"/>
                </a:cubicBezTo>
                <a:lnTo>
                  <a:pt x="111" y="26"/>
                </a:lnTo>
                <a:close/>
                <a:moveTo>
                  <a:pt x="121" y="49"/>
                </a:moveTo>
                <a:cubicBezTo>
                  <a:pt x="124" y="48"/>
                  <a:pt x="125" y="46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4" y="41"/>
                  <a:pt x="122" y="39"/>
                  <a:pt x="119" y="4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09" y="42"/>
                  <a:pt x="107" y="44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9"/>
                  <a:pt x="110" y="51"/>
                  <a:pt x="113" y="50"/>
                </a:cubicBezTo>
                <a:lnTo>
                  <a:pt x="121" y="49"/>
                </a:lnTo>
                <a:close/>
                <a:moveTo>
                  <a:pt x="119" y="73"/>
                </a:moveTo>
                <a:cubicBezTo>
                  <a:pt x="122" y="74"/>
                  <a:pt x="124" y="72"/>
                  <a:pt x="124" y="70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5" y="67"/>
                  <a:pt x="123" y="65"/>
                  <a:pt x="121" y="6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0" y="62"/>
                  <a:pt x="108" y="64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9"/>
                  <a:pt x="108" y="71"/>
                  <a:pt x="111" y="72"/>
                </a:cubicBezTo>
                <a:lnTo>
                  <a:pt x="119" y="73"/>
                </a:lnTo>
                <a:close/>
                <a:moveTo>
                  <a:pt x="36" y="19"/>
                </a:moveTo>
                <a:cubicBezTo>
                  <a:pt x="37" y="21"/>
                  <a:pt x="40" y="22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5" y="20"/>
                  <a:pt x="45" y="17"/>
                  <a:pt x="44" y="15"/>
                </a:cubicBezTo>
                <a:cubicBezTo>
                  <a:pt x="40" y="7"/>
                  <a:pt x="40" y="7"/>
                  <a:pt x="40" y="7"/>
                </a:cubicBezTo>
                <a:cubicBezTo>
                  <a:pt x="39" y="5"/>
                  <a:pt x="36" y="4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2" y="7"/>
                  <a:pt x="31" y="9"/>
                  <a:pt x="32" y="12"/>
                </a:cubicBezTo>
                <a:lnTo>
                  <a:pt x="36" y="19"/>
                </a:lnTo>
                <a:close/>
                <a:moveTo>
                  <a:pt x="20" y="32"/>
                </a:moveTo>
                <a:cubicBezTo>
                  <a:pt x="22" y="34"/>
                  <a:pt x="25" y="34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0"/>
                  <a:pt x="28" y="27"/>
                  <a:pt x="26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1" y="22"/>
                  <a:pt x="12" y="25"/>
                  <a:pt x="13" y="26"/>
                </a:cubicBezTo>
                <a:lnTo>
                  <a:pt x="20" y="32"/>
                </a:lnTo>
                <a:close/>
                <a:moveTo>
                  <a:pt x="12" y="50"/>
                </a:moveTo>
                <a:cubicBezTo>
                  <a:pt x="14" y="51"/>
                  <a:pt x="17" y="49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4"/>
                  <a:pt x="16" y="42"/>
                  <a:pt x="1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3" y="39"/>
                  <a:pt x="0" y="41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1" y="48"/>
                  <a:pt x="4" y="49"/>
                </a:cubicBezTo>
                <a:lnTo>
                  <a:pt x="12" y="50"/>
                </a:lnTo>
                <a:close/>
                <a:moveTo>
                  <a:pt x="14" y="72"/>
                </a:moveTo>
                <a:cubicBezTo>
                  <a:pt x="16" y="71"/>
                  <a:pt x="18" y="69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7" y="64"/>
                  <a:pt x="15" y="62"/>
                  <a:pt x="12" y="63"/>
                </a:cubicBezTo>
                <a:cubicBezTo>
                  <a:pt x="4" y="64"/>
                  <a:pt x="4" y="64"/>
                  <a:pt x="4" y="64"/>
                </a:cubicBezTo>
                <a:cubicBezTo>
                  <a:pt x="1" y="65"/>
                  <a:pt x="0" y="67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" y="72"/>
                  <a:pt x="3" y="74"/>
                  <a:pt x="6" y="73"/>
                </a:cubicBezTo>
                <a:lnTo>
                  <a:pt x="14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6398113C-C3D8-4FCB-9574-91B2323C75E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01847AEF-38C7-41C9-B278-6003DB560D75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81FB23EB-8721-4BC8-B8BB-8D78CAE8E97E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20E051CB-07AF-4BB9-9D95-9FF81771D96B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AD2F2536-26BB-42F7-8AB9-B48DB5C4610B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27D03795-FCC1-4362-9F84-FF84481E7FF7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8C924A29-2AD9-485F-9B4F-A268F3E3A67C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C3C87AAF-B43D-4344-8935-FA33E04885A3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93F9188B-23A2-4D05-957D-F1A53CDC1EBA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6EBF707C-BE69-4906-97B3-7274B63CBAD2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891E45E8-6453-429B-95AC-411F85BA16F3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84A63AA7-B216-4AD2-92E8-03CD716913FC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D9521B65-873C-46EB-A7EB-B6EEE5BBB85F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A4634F32-E490-4F33-8D52-1C7C17F81BD8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88"/>
          <p:cNvSpPr/>
          <p:nvPr/>
        </p:nvSpPr>
        <p:spPr>
          <a:xfrm>
            <a:off x="6973887" y="2833687"/>
            <a:ext cx="1574800" cy="2830512"/>
          </a:xfrm>
          <a:custGeom>
            <a:avLst/>
            <a:gdLst/>
            <a:ahLst/>
            <a:cxnLst/>
            <a:rect l="l" t="t" r="r" b="b"/>
            <a:pathLst>
              <a:path w="335" h="602" extrusionOk="0">
                <a:moveTo>
                  <a:pt x="335" y="194"/>
                </a:moveTo>
                <a:cubicBezTo>
                  <a:pt x="0" y="0"/>
                  <a:pt x="0" y="0"/>
                  <a:pt x="0" y="0"/>
                </a:cubicBezTo>
                <a:cubicBezTo>
                  <a:pt x="24" y="37"/>
                  <a:pt x="38" y="81"/>
                  <a:pt x="38" y="126"/>
                </a:cubicBezTo>
                <a:cubicBezTo>
                  <a:pt x="38" y="602"/>
                  <a:pt x="38" y="602"/>
                  <a:pt x="38" y="602"/>
                </a:cubicBezTo>
                <a:cubicBezTo>
                  <a:pt x="200" y="525"/>
                  <a:pt x="312" y="371"/>
                  <a:pt x="335" y="194"/>
                </a:cubicBezTo>
                <a:close/>
              </a:path>
            </a:pathLst>
          </a:custGeom>
          <a:solidFill>
            <a:srgbClr val="FF5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88"/>
          <p:cNvSpPr/>
          <p:nvPr/>
        </p:nvSpPr>
        <p:spPr>
          <a:xfrm>
            <a:off x="3630612" y="3224212"/>
            <a:ext cx="2544762" cy="2166937"/>
          </a:xfrm>
          <a:custGeom>
            <a:avLst/>
            <a:gdLst/>
            <a:ahLst/>
            <a:cxnLst/>
            <a:rect l="l" t="t" r="r" b="b"/>
            <a:pathLst>
              <a:path w="542" h="461" extrusionOk="0">
                <a:moveTo>
                  <a:pt x="207" y="461"/>
                </a:moveTo>
                <a:cubicBezTo>
                  <a:pt x="542" y="267"/>
                  <a:pt x="542" y="267"/>
                  <a:pt x="542" y="267"/>
                </a:cubicBezTo>
                <a:cubicBezTo>
                  <a:pt x="537" y="268"/>
                  <a:pt x="531" y="268"/>
                  <a:pt x="526" y="268"/>
                </a:cubicBezTo>
                <a:cubicBezTo>
                  <a:pt x="486" y="268"/>
                  <a:pt x="446" y="257"/>
                  <a:pt x="411" y="236"/>
                </a:cubicBezTo>
                <a:cubicBezTo>
                  <a:pt x="2" y="0"/>
                  <a:pt x="2" y="0"/>
                  <a:pt x="2" y="0"/>
                </a:cubicBezTo>
                <a:cubicBezTo>
                  <a:pt x="1" y="15"/>
                  <a:pt x="0" y="29"/>
                  <a:pt x="0" y="43"/>
                </a:cubicBezTo>
                <a:cubicBezTo>
                  <a:pt x="0" y="209"/>
                  <a:pt x="76" y="361"/>
                  <a:pt x="207" y="461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88"/>
          <p:cNvSpPr/>
          <p:nvPr/>
        </p:nvSpPr>
        <p:spPr>
          <a:xfrm>
            <a:off x="5151437" y="957262"/>
            <a:ext cx="2354262" cy="2008187"/>
          </a:xfrm>
          <a:custGeom>
            <a:avLst/>
            <a:gdLst/>
            <a:ahLst/>
            <a:cxnLst/>
            <a:rect l="l" t="t" r="r" b="b"/>
            <a:pathLst>
              <a:path w="501" h="427" extrusionOk="0">
                <a:moveTo>
                  <a:pt x="93" y="329"/>
                </a:moveTo>
                <a:cubicBezTo>
                  <a:pt x="501" y="93"/>
                  <a:pt x="501" y="93"/>
                  <a:pt x="501" y="93"/>
                </a:cubicBezTo>
                <a:cubicBezTo>
                  <a:pt x="413" y="32"/>
                  <a:pt x="310" y="0"/>
                  <a:pt x="202" y="0"/>
                </a:cubicBezTo>
                <a:cubicBezTo>
                  <a:pt x="132" y="0"/>
                  <a:pt x="64" y="13"/>
                  <a:pt x="0" y="40"/>
                </a:cubicBezTo>
                <a:cubicBezTo>
                  <a:pt x="0" y="427"/>
                  <a:pt x="0" y="427"/>
                  <a:pt x="0" y="427"/>
                </a:cubicBezTo>
                <a:cubicBezTo>
                  <a:pt x="20" y="387"/>
                  <a:pt x="52" y="352"/>
                  <a:pt x="93" y="329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88"/>
          <p:cNvSpPr/>
          <p:nvPr/>
        </p:nvSpPr>
        <p:spPr>
          <a:xfrm>
            <a:off x="3652837" y="1192212"/>
            <a:ext cx="1579562" cy="2825750"/>
          </a:xfrm>
          <a:custGeom>
            <a:avLst/>
            <a:gdLst/>
            <a:ahLst/>
            <a:cxnLst/>
            <a:rect l="l" t="t" r="r" b="b"/>
            <a:pathLst>
              <a:path w="336" h="601" extrusionOk="0">
                <a:moveTo>
                  <a:pt x="0" y="408"/>
                </a:moveTo>
                <a:cubicBezTo>
                  <a:pt x="336" y="601"/>
                  <a:pt x="336" y="601"/>
                  <a:pt x="336" y="601"/>
                </a:cubicBezTo>
                <a:cubicBezTo>
                  <a:pt x="311" y="565"/>
                  <a:pt x="297" y="521"/>
                  <a:pt x="297" y="475"/>
                </a:cubicBezTo>
                <a:cubicBezTo>
                  <a:pt x="297" y="0"/>
                  <a:pt x="297" y="0"/>
                  <a:pt x="297" y="0"/>
                </a:cubicBezTo>
                <a:cubicBezTo>
                  <a:pt x="135" y="76"/>
                  <a:pt x="23" y="231"/>
                  <a:pt x="0" y="408"/>
                </a:cubicBezTo>
                <a:close/>
              </a:path>
            </a:pathLst>
          </a:custGeom>
          <a:solidFill>
            <a:srgbClr val="306E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88"/>
          <p:cNvSpPr/>
          <p:nvPr/>
        </p:nvSpPr>
        <p:spPr>
          <a:xfrm>
            <a:off x="4695825" y="3886200"/>
            <a:ext cx="2354262" cy="2012950"/>
          </a:xfrm>
          <a:custGeom>
            <a:avLst/>
            <a:gdLst/>
            <a:ahLst/>
            <a:cxnLst/>
            <a:rect l="l" t="t" r="r" b="b"/>
            <a:pathLst>
              <a:path w="501" h="428" extrusionOk="0">
                <a:moveTo>
                  <a:pt x="408" y="98"/>
                </a:moveTo>
                <a:cubicBezTo>
                  <a:pt x="0" y="334"/>
                  <a:pt x="0" y="334"/>
                  <a:pt x="0" y="334"/>
                </a:cubicBezTo>
                <a:cubicBezTo>
                  <a:pt x="88" y="396"/>
                  <a:pt x="191" y="428"/>
                  <a:pt x="299" y="428"/>
                </a:cubicBezTo>
                <a:cubicBezTo>
                  <a:pt x="369" y="428"/>
                  <a:pt x="437" y="414"/>
                  <a:pt x="501" y="388"/>
                </a:cubicBezTo>
                <a:cubicBezTo>
                  <a:pt x="501" y="0"/>
                  <a:pt x="501" y="0"/>
                  <a:pt x="501" y="0"/>
                </a:cubicBezTo>
                <a:cubicBezTo>
                  <a:pt x="481" y="41"/>
                  <a:pt x="449" y="76"/>
                  <a:pt x="408" y="98"/>
                </a:cubicBezTo>
                <a:close/>
              </a:path>
            </a:pathLst>
          </a:custGeom>
          <a:solidFill>
            <a:srgbClr val="3B42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88"/>
          <p:cNvSpPr/>
          <p:nvPr/>
        </p:nvSpPr>
        <p:spPr>
          <a:xfrm>
            <a:off x="6026150" y="1465262"/>
            <a:ext cx="2546350" cy="2166937"/>
          </a:xfrm>
          <a:custGeom>
            <a:avLst/>
            <a:gdLst/>
            <a:ahLst/>
            <a:cxnLst/>
            <a:rect l="l" t="t" r="r" b="b"/>
            <a:pathLst>
              <a:path w="542" h="461" extrusionOk="0">
                <a:moveTo>
                  <a:pt x="131" y="225"/>
                </a:moveTo>
                <a:cubicBezTo>
                  <a:pt x="540" y="461"/>
                  <a:pt x="540" y="461"/>
                  <a:pt x="540" y="461"/>
                </a:cubicBezTo>
                <a:cubicBezTo>
                  <a:pt x="541" y="446"/>
                  <a:pt x="542" y="432"/>
                  <a:pt x="542" y="417"/>
                </a:cubicBezTo>
                <a:cubicBezTo>
                  <a:pt x="542" y="252"/>
                  <a:pt x="466" y="100"/>
                  <a:pt x="335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5" y="193"/>
                  <a:pt x="11" y="193"/>
                  <a:pt x="16" y="193"/>
                </a:cubicBezTo>
                <a:cubicBezTo>
                  <a:pt x="57" y="193"/>
                  <a:pt x="96" y="204"/>
                  <a:pt x="131" y="225"/>
                </a:cubicBezTo>
                <a:close/>
              </a:path>
            </a:pathLst>
          </a:custGeom>
          <a:solidFill>
            <a:srgbClr val="B39C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88"/>
          <p:cNvSpPr/>
          <p:nvPr/>
        </p:nvSpPr>
        <p:spPr>
          <a:xfrm>
            <a:off x="5959475" y="5072062"/>
            <a:ext cx="723900" cy="484187"/>
          </a:xfrm>
          <a:custGeom>
            <a:avLst/>
            <a:gdLst/>
            <a:ahLst/>
            <a:cxnLst/>
            <a:rect l="l" t="t" r="r" b="b"/>
            <a:pathLst>
              <a:path w="154" h="103" extrusionOk="0">
                <a:moveTo>
                  <a:pt x="123" y="10"/>
                </a:moveTo>
                <a:cubicBezTo>
                  <a:pt x="137" y="46"/>
                  <a:pt x="137" y="46"/>
                  <a:pt x="137" y="46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0" y="45"/>
                  <a:pt x="81" y="20"/>
                  <a:pt x="78" y="20"/>
                </a:cubicBezTo>
                <a:cubicBezTo>
                  <a:pt x="76" y="20"/>
                  <a:pt x="67" y="23"/>
                  <a:pt x="66" y="24"/>
                </a:cubicBezTo>
                <a:cubicBezTo>
                  <a:pt x="66" y="24"/>
                  <a:pt x="61" y="25"/>
                  <a:pt x="56" y="25"/>
                </a:cubicBezTo>
                <a:cubicBezTo>
                  <a:pt x="54" y="25"/>
                  <a:pt x="52" y="25"/>
                  <a:pt x="51" y="24"/>
                </a:cubicBezTo>
                <a:cubicBezTo>
                  <a:pt x="50" y="24"/>
                  <a:pt x="49" y="23"/>
                  <a:pt x="49" y="22"/>
                </a:cubicBezTo>
                <a:cubicBezTo>
                  <a:pt x="49" y="20"/>
                  <a:pt x="52" y="18"/>
                  <a:pt x="53" y="17"/>
                </a:cubicBezTo>
                <a:cubicBezTo>
                  <a:pt x="60" y="13"/>
                  <a:pt x="81" y="6"/>
                  <a:pt x="83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8" y="5"/>
                  <a:pt x="119" y="10"/>
                  <a:pt x="123" y="10"/>
                </a:cubicBezTo>
                <a:close/>
                <a:moveTo>
                  <a:pt x="135" y="0"/>
                </a:moveTo>
                <a:cubicBezTo>
                  <a:pt x="135" y="0"/>
                  <a:pt x="134" y="0"/>
                  <a:pt x="134" y="0"/>
                </a:cubicBezTo>
                <a:cubicBezTo>
                  <a:pt x="128" y="3"/>
                  <a:pt x="128" y="3"/>
                  <a:pt x="128" y="3"/>
                </a:cubicBezTo>
                <a:cubicBezTo>
                  <a:pt x="127" y="3"/>
                  <a:pt x="126" y="4"/>
                  <a:pt x="126" y="5"/>
                </a:cubicBezTo>
                <a:cubicBezTo>
                  <a:pt x="125" y="6"/>
                  <a:pt x="125" y="7"/>
                  <a:pt x="126" y="8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1" y="47"/>
                  <a:pt x="144" y="48"/>
                  <a:pt x="146" y="48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3" y="45"/>
                  <a:pt x="153" y="44"/>
                  <a:pt x="154" y="43"/>
                </a:cubicBezTo>
                <a:cubicBezTo>
                  <a:pt x="154" y="42"/>
                  <a:pt x="154" y="41"/>
                  <a:pt x="154" y="40"/>
                </a:cubicBezTo>
                <a:cubicBezTo>
                  <a:pt x="139" y="3"/>
                  <a:pt x="139" y="3"/>
                  <a:pt x="139" y="3"/>
                </a:cubicBezTo>
                <a:cubicBezTo>
                  <a:pt x="138" y="1"/>
                  <a:pt x="137" y="0"/>
                  <a:pt x="135" y="0"/>
                </a:cubicBezTo>
                <a:close/>
                <a:moveTo>
                  <a:pt x="0" y="52"/>
                </a:moveTo>
                <a:cubicBezTo>
                  <a:pt x="0" y="53"/>
                  <a:pt x="1" y="54"/>
                  <a:pt x="1" y="54"/>
                </a:cubicBezTo>
                <a:cubicBezTo>
                  <a:pt x="2" y="55"/>
                  <a:pt x="3" y="56"/>
                  <a:pt x="4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3" y="56"/>
                  <a:pt x="14" y="55"/>
                  <a:pt x="15" y="53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7" y="8"/>
                  <a:pt x="17" y="8"/>
                </a:cubicBezTo>
                <a:cubicBezTo>
                  <a:pt x="16" y="7"/>
                  <a:pt x="15" y="6"/>
                  <a:pt x="14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5" y="6"/>
                  <a:pt x="4" y="7"/>
                  <a:pt x="3" y="9"/>
                </a:cubicBezTo>
                <a:lnTo>
                  <a:pt x="0" y="52"/>
                </a:lnTo>
                <a:close/>
                <a:moveTo>
                  <a:pt x="63" y="89"/>
                </a:moveTo>
                <a:cubicBezTo>
                  <a:pt x="63" y="88"/>
                  <a:pt x="62" y="86"/>
                  <a:pt x="61" y="85"/>
                </a:cubicBezTo>
                <a:cubicBezTo>
                  <a:pt x="58" y="83"/>
                  <a:pt x="56" y="83"/>
                  <a:pt x="53" y="86"/>
                </a:cubicBezTo>
                <a:cubicBezTo>
                  <a:pt x="50" y="90"/>
                  <a:pt x="50" y="90"/>
                  <a:pt x="50" y="90"/>
                </a:cubicBezTo>
                <a:cubicBezTo>
                  <a:pt x="50" y="90"/>
                  <a:pt x="50" y="90"/>
                  <a:pt x="50" y="90"/>
                </a:cubicBezTo>
                <a:cubicBezTo>
                  <a:pt x="48" y="93"/>
                  <a:pt x="48" y="93"/>
                  <a:pt x="48" y="93"/>
                </a:cubicBezTo>
                <a:cubicBezTo>
                  <a:pt x="44" y="97"/>
                  <a:pt x="47" y="101"/>
                  <a:pt x="49" y="102"/>
                </a:cubicBezTo>
                <a:cubicBezTo>
                  <a:pt x="50" y="103"/>
                  <a:pt x="51" y="103"/>
                  <a:pt x="52" y="103"/>
                </a:cubicBezTo>
                <a:cubicBezTo>
                  <a:pt x="54" y="103"/>
                  <a:pt x="55" y="102"/>
                  <a:pt x="56" y="10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5"/>
                  <a:pt x="61" y="95"/>
                  <a:pt x="61" y="95"/>
                </a:cubicBezTo>
                <a:cubicBezTo>
                  <a:pt x="62" y="94"/>
                  <a:pt x="62" y="94"/>
                  <a:pt x="62" y="94"/>
                </a:cubicBezTo>
                <a:cubicBezTo>
                  <a:pt x="63" y="92"/>
                  <a:pt x="64" y="91"/>
                  <a:pt x="63" y="89"/>
                </a:cubicBezTo>
                <a:close/>
                <a:moveTo>
                  <a:pt x="34" y="87"/>
                </a:moveTo>
                <a:cubicBezTo>
                  <a:pt x="31" y="89"/>
                  <a:pt x="32" y="91"/>
                  <a:pt x="35" y="94"/>
                </a:cubicBezTo>
                <a:cubicBezTo>
                  <a:pt x="38" y="96"/>
                  <a:pt x="41" y="96"/>
                  <a:pt x="43" y="93"/>
                </a:cubicBezTo>
                <a:cubicBezTo>
                  <a:pt x="50" y="84"/>
                  <a:pt x="50" y="84"/>
                  <a:pt x="50" y="84"/>
                </a:cubicBezTo>
                <a:cubicBezTo>
                  <a:pt x="54" y="80"/>
                  <a:pt x="50" y="77"/>
                  <a:pt x="49" y="76"/>
                </a:cubicBezTo>
                <a:cubicBezTo>
                  <a:pt x="47" y="74"/>
                  <a:pt x="44" y="74"/>
                  <a:pt x="42" y="77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7" y="82"/>
                  <a:pt x="37" y="82"/>
                  <a:pt x="37" y="82"/>
                </a:cubicBezTo>
                <a:lnTo>
                  <a:pt x="34" y="87"/>
                </a:lnTo>
                <a:close/>
                <a:moveTo>
                  <a:pt x="23" y="76"/>
                </a:moveTo>
                <a:cubicBezTo>
                  <a:pt x="22" y="77"/>
                  <a:pt x="21" y="79"/>
                  <a:pt x="22" y="81"/>
                </a:cubicBezTo>
                <a:cubicBezTo>
                  <a:pt x="22" y="82"/>
                  <a:pt x="23" y="83"/>
                  <a:pt x="24" y="84"/>
                </a:cubicBezTo>
                <a:cubicBezTo>
                  <a:pt x="27" y="86"/>
                  <a:pt x="29" y="86"/>
                  <a:pt x="32" y="83"/>
                </a:cubicBezTo>
                <a:cubicBezTo>
                  <a:pt x="40" y="74"/>
                  <a:pt x="40" y="74"/>
                  <a:pt x="40" y="74"/>
                </a:cubicBezTo>
                <a:cubicBezTo>
                  <a:pt x="41" y="72"/>
                  <a:pt x="41" y="71"/>
                  <a:pt x="41" y="69"/>
                </a:cubicBezTo>
                <a:cubicBezTo>
                  <a:pt x="41" y="68"/>
                  <a:pt x="40" y="66"/>
                  <a:pt x="39" y="65"/>
                </a:cubicBezTo>
                <a:cubicBezTo>
                  <a:pt x="36" y="63"/>
                  <a:pt x="33" y="64"/>
                  <a:pt x="31" y="66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2"/>
                  <a:pt x="27" y="72"/>
                </a:cubicBezTo>
                <a:lnTo>
                  <a:pt x="23" y="76"/>
                </a:lnTo>
                <a:close/>
                <a:moveTo>
                  <a:pt x="21" y="72"/>
                </a:moveTo>
                <a:cubicBezTo>
                  <a:pt x="29" y="63"/>
                  <a:pt x="29" y="63"/>
                  <a:pt x="29" y="63"/>
                </a:cubicBezTo>
                <a:cubicBezTo>
                  <a:pt x="33" y="59"/>
                  <a:pt x="29" y="56"/>
                  <a:pt x="28" y="55"/>
                </a:cubicBezTo>
                <a:cubicBezTo>
                  <a:pt x="26" y="53"/>
                  <a:pt x="23" y="53"/>
                  <a:pt x="20" y="56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60"/>
                  <a:pt x="17" y="60"/>
                  <a:pt x="17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12" y="66"/>
                  <a:pt x="12" y="67"/>
                  <a:pt x="12" y="68"/>
                </a:cubicBezTo>
                <a:cubicBezTo>
                  <a:pt x="12" y="70"/>
                  <a:pt x="13" y="71"/>
                  <a:pt x="14" y="72"/>
                </a:cubicBezTo>
                <a:cubicBezTo>
                  <a:pt x="15" y="73"/>
                  <a:pt x="17" y="74"/>
                  <a:pt x="18" y="74"/>
                </a:cubicBezTo>
                <a:cubicBezTo>
                  <a:pt x="19" y="74"/>
                  <a:pt x="20" y="73"/>
                  <a:pt x="21" y="72"/>
                </a:cubicBezTo>
                <a:close/>
                <a:moveTo>
                  <a:pt x="117" y="64"/>
                </a:moveTo>
                <a:cubicBezTo>
                  <a:pt x="119" y="62"/>
                  <a:pt x="120" y="59"/>
                  <a:pt x="116" y="56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99" y="41"/>
                  <a:pt x="82" y="26"/>
                  <a:pt x="78" y="24"/>
                </a:cubicBezTo>
                <a:cubicBezTo>
                  <a:pt x="76" y="24"/>
                  <a:pt x="71" y="26"/>
                  <a:pt x="68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1" y="29"/>
                  <a:pt x="56" y="29"/>
                </a:cubicBezTo>
                <a:cubicBezTo>
                  <a:pt x="53" y="29"/>
                  <a:pt x="51" y="29"/>
                  <a:pt x="49" y="27"/>
                </a:cubicBezTo>
                <a:cubicBezTo>
                  <a:pt x="46" y="25"/>
                  <a:pt x="46" y="23"/>
                  <a:pt x="46" y="22"/>
                </a:cubicBezTo>
                <a:cubicBezTo>
                  <a:pt x="46" y="18"/>
                  <a:pt x="49" y="16"/>
                  <a:pt x="51" y="14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53"/>
                  <a:pt x="18" y="53"/>
                  <a:pt x="18" y="53"/>
                </a:cubicBezTo>
                <a:cubicBezTo>
                  <a:pt x="21" y="50"/>
                  <a:pt x="23" y="50"/>
                  <a:pt x="25" y="50"/>
                </a:cubicBezTo>
                <a:cubicBezTo>
                  <a:pt x="27" y="50"/>
                  <a:pt x="29" y="51"/>
                  <a:pt x="30" y="52"/>
                </a:cubicBezTo>
                <a:cubicBezTo>
                  <a:pt x="33" y="54"/>
                  <a:pt x="35" y="57"/>
                  <a:pt x="34" y="60"/>
                </a:cubicBezTo>
                <a:cubicBezTo>
                  <a:pt x="37" y="60"/>
                  <a:pt x="39" y="61"/>
                  <a:pt x="41" y="63"/>
                </a:cubicBezTo>
                <a:cubicBezTo>
                  <a:pt x="44" y="65"/>
                  <a:pt x="45" y="68"/>
                  <a:pt x="45" y="71"/>
                </a:cubicBezTo>
                <a:cubicBezTo>
                  <a:pt x="47" y="71"/>
                  <a:pt x="50" y="71"/>
                  <a:pt x="52" y="73"/>
                </a:cubicBezTo>
                <a:cubicBezTo>
                  <a:pt x="54" y="75"/>
                  <a:pt x="55" y="78"/>
                  <a:pt x="55" y="81"/>
                </a:cubicBezTo>
                <a:cubicBezTo>
                  <a:pt x="58" y="80"/>
                  <a:pt x="61" y="80"/>
                  <a:pt x="63" y="82"/>
                </a:cubicBezTo>
                <a:cubicBezTo>
                  <a:pt x="67" y="85"/>
                  <a:pt x="68" y="89"/>
                  <a:pt x="67" y="93"/>
                </a:cubicBezTo>
                <a:cubicBezTo>
                  <a:pt x="69" y="95"/>
                  <a:pt x="69" y="95"/>
                  <a:pt x="69" y="95"/>
                </a:cubicBezTo>
                <a:cubicBezTo>
                  <a:pt x="69" y="95"/>
                  <a:pt x="70" y="95"/>
                  <a:pt x="70" y="95"/>
                </a:cubicBezTo>
                <a:cubicBezTo>
                  <a:pt x="70" y="95"/>
                  <a:pt x="70" y="95"/>
                  <a:pt x="70" y="95"/>
                </a:cubicBezTo>
                <a:cubicBezTo>
                  <a:pt x="71" y="96"/>
                  <a:pt x="72" y="96"/>
                  <a:pt x="73" y="96"/>
                </a:cubicBezTo>
                <a:cubicBezTo>
                  <a:pt x="75" y="96"/>
                  <a:pt x="76" y="95"/>
                  <a:pt x="77" y="94"/>
                </a:cubicBezTo>
                <a:cubicBezTo>
                  <a:pt x="79" y="92"/>
                  <a:pt x="80" y="90"/>
                  <a:pt x="78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6"/>
                  <a:pt x="64" y="76"/>
                  <a:pt x="64" y="75"/>
                </a:cubicBezTo>
                <a:cubicBezTo>
                  <a:pt x="64" y="75"/>
                  <a:pt x="64" y="74"/>
                  <a:pt x="64" y="74"/>
                </a:cubicBezTo>
                <a:cubicBezTo>
                  <a:pt x="65" y="73"/>
                  <a:pt x="66" y="73"/>
                  <a:pt x="67" y="74"/>
                </a:cubicBezTo>
                <a:cubicBezTo>
                  <a:pt x="84" y="88"/>
                  <a:pt x="84" y="88"/>
                  <a:pt x="84" y="88"/>
                </a:cubicBezTo>
                <a:cubicBezTo>
                  <a:pt x="85" y="89"/>
                  <a:pt x="86" y="89"/>
                  <a:pt x="87" y="89"/>
                </a:cubicBezTo>
                <a:cubicBezTo>
                  <a:pt x="89" y="89"/>
                  <a:pt x="90" y="88"/>
                  <a:pt x="92" y="86"/>
                </a:cubicBezTo>
                <a:cubicBezTo>
                  <a:pt x="93" y="85"/>
                  <a:pt x="93" y="84"/>
                  <a:pt x="93" y="82"/>
                </a:cubicBezTo>
                <a:cubicBezTo>
                  <a:pt x="93" y="81"/>
                  <a:pt x="92" y="79"/>
                  <a:pt x="90" y="78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7"/>
                  <a:pt x="88" y="77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8"/>
                  <a:pt x="78" y="68"/>
                  <a:pt x="78" y="67"/>
                </a:cubicBezTo>
                <a:cubicBezTo>
                  <a:pt x="78" y="67"/>
                  <a:pt x="78" y="66"/>
                  <a:pt x="79" y="66"/>
                </a:cubicBezTo>
                <a:cubicBezTo>
                  <a:pt x="79" y="65"/>
                  <a:pt x="81" y="65"/>
                  <a:pt x="82" y="66"/>
                </a:cubicBezTo>
                <a:cubicBezTo>
                  <a:pt x="97" y="78"/>
                  <a:pt x="97" y="78"/>
                  <a:pt x="97" y="78"/>
                </a:cubicBezTo>
                <a:cubicBezTo>
                  <a:pt x="98" y="79"/>
                  <a:pt x="100" y="80"/>
                  <a:pt x="101" y="80"/>
                </a:cubicBezTo>
                <a:cubicBezTo>
                  <a:pt x="103" y="80"/>
                  <a:pt x="105" y="79"/>
                  <a:pt x="106" y="77"/>
                </a:cubicBezTo>
                <a:cubicBezTo>
                  <a:pt x="107" y="75"/>
                  <a:pt x="108" y="74"/>
                  <a:pt x="108" y="73"/>
                </a:cubicBezTo>
                <a:cubicBezTo>
                  <a:pt x="107" y="71"/>
                  <a:pt x="107" y="70"/>
                  <a:pt x="105" y="69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2" y="58"/>
                  <a:pt x="92" y="58"/>
                  <a:pt x="92" y="58"/>
                </a:cubicBezTo>
                <a:cubicBezTo>
                  <a:pt x="91" y="58"/>
                  <a:pt x="91" y="56"/>
                  <a:pt x="92" y="55"/>
                </a:cubicBezTo>
                <a:cubicBezTo>
                  <a:pt x="93" y="54"/>
                  <a:pt x="94" y="54"/>
                  <a:pt x="95" y="55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11" y="68"/>
                  <a:pt x="114" y="67"/>
                  <a:pt x="11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88"/>
          <p:cNvSpPr/>
          <p:nvPr/>
        </p:nvSpPr>
        <p:spPr>
          <a:xfrm>
            <a:off x="4367212" y="4271962"/>
            <a:ext cx="649287" cy="541337"/>
          </a:xfrm>
          <a:custGeom>
            <a:avLst/>
            <a:gdLst/>
            <a:ahLst/>
            <a:cxnLst/>
            <a:rect l="l" t="t" r="r" b="b"/>
            <a:pathLst>
              <a:path w="138" h="115" extrusionOk="0">
                <a:moveTo>
                  <a:pt x="19" y="94"/>
                </a:moveTo>
                <a:cubicBezTo>
                  <a:pt x="19" y="62"/>
                  <a:pt x="19" y="62"/>
                  <a:pt x="19" y="62"/>
                </a:cubicBezTo>
                <a:cubicBezTo>
                  <a:pt x="19" y="60"/>
                  <a:pt x="21" y="58"/>
                  <a:pt x="23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6" y="60"/>
                  <a:pt x="36" y="62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6"/>
                  <a:pt x="34" y="98"/>
                  <a:pt x="31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1" y="98"/>
                  <a:pt x="19" y="96"/>
                  <a:pt x="19" y="94"/>
                </a:cubicBezTo>
                <a:close/>
                <a:moveTo>
                  <a:pt x="51" y="47"/>
                </a:moveTo>
                <a:cubicBezTo>
                  <a:pt x="48" y="47"/>
                  <a:pt x="46" y="49"/>
                  <a:pt x="46" y="51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96"/>
                  <a:pt x="48" y="98"/>
                  <a:pt x="51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61" y="98"/>
                  <a:pt x="63" y="96"/>
                  <a:pt x="63" y="94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49"/>
                  <a:pt x="61" y="47"/>
                  <a:pt x="59" y="47"/>
                </a:cubicBezTo>
                <a:lnTo>
                  <a:pt x="51" y="47"/>
                </a:lnTo>
                <a:close/>
                <a:moveTo>
                  <a:pt x="78" y="38"/>
                </a:moveTo>
                <a:cubicBezTo>
                  <a:pt x="76" y="38"/>
                  <a:pt x="74" y="40"/>
                  <a:pt x="74" y="4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6"/>
                  <a:pt x="76" y="98"/>
                  <a:pt x="78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8" y="98"/>
                  <a:pt x="91" y="96"/>
                  <a:pt x="91" y="94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0"/>
                  <a:pt x="88" y="38"/>
                  <a:pt x="86" y="38"/>
                </a:cubicBezTo>
                <a:lnTo>
                  <a:pt x="78" y="38"/>
                </a:lnTo>
                <a:close/>
                <a:moveTo>
                  <a:pt x="106" y="28"/>
                </a:moveTo>
                <a:cubicBezTo>
                  <a:pt x="103" y="28"/>
                  <a:pt x="101" y="30"/>
                  <a:pt x="101" y="32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6"/>
                  <a:pt x="103" y="98"/>
                  <a:pt x="106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6" y="98"/>
                  <a:pt x="118" y="96"/>
                  <a:pt x="118" y="94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8" y="30"/>
                  <a:pt x="116" y="28"/>
                  <a:pt x="114" y="28"/>
                </a:cubicBezTo>
                <a:lnTo>
                  <a:pt x="106" y="28"/>
                </a:lnTo>
                <a:close/>
                <a:moveTo>
                  <a:pt x="21" y="46"/>
                </a:moveTo>
                <a:cubicBezTo>
                  <a:pt x="50" y="41"/>
                  <a:pt x="78" y="30"/>
                  <a:pt x="103" y="15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4" y="6"/>
                  <a:pt x="114" y="6"/>
                  <a:pt x="114" y="6"/>
                </a:cubicBezTo>
                <a:cubicBezTo>
                  <a:pt x="97" y="5"/>
                  <a:pt x="97" y="5"/>
                  <a:pt x="97" y="5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76" y="24"/>
                  <a:pt x="49" y="35"/>
                  <a:pt x="20" y="40"/>
                </a:cubicBezTo>
                <a:lnTo>
                  <a:pt x="21" y="46"/>
                </a:lnTo>
                <a:close/>
                <a:moveTo>
                  <a:pt x="138" y="107"/>
                </a:moveTo>
                <a:cubicBezTo>
                  <a:pt x="124" y="99"/>
                  <a:pt x="124" y="99"/>
                  <a:pt x="124" y="99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4"/>
                  <a:pt x="12" y="14"/>
                  <a:pt x="12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9" y="0"/>
                  <a:pt x="9" y="0"/>
                  <a:pt x="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04"/>
                  <a:pt x="6" y="104"/>
                  <a:pt x="6" y="104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10"/>
                  <a:pt x="6" y="110"/>
                  <a:pt x="6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15"/>
                  <a:pt x="124" y="115"/>
                  <a:pt x="124" y="115"/>
                </a:cubicBezTo>
                <a:lnTo>
                  <a:pt x="138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88"/>
          <p:cNvSpPr/>
          <p:nvPr/>
        </p:nvSpPr>
        <p:spPr>
          <a:xfrm>
            <a:off x="7050087" y="1997075"/>
            <a:ext cx="901700" cy="465137"/>
          </a:xfrm>
          <a:custGeom>
            <a:avLst/>
            <a:gdLst/>
            <a:ahLst/>
            <a:cxnLst/>
            <a:rect l="l" t="t" r="r" b="b"/>
            <a:pathLst>
              <a:path w="192" h="99" extrusionOk="0">
                <a:moveTo>
                  <a:pt x="138" y="94"/>
                </a:moveTo>
                <a:cubicBezTo>
                  <a:pt x="135" y="95"/>
                  <a:pt x="132" y="96"/>
                  <a:pt x="129" y="97"/>
                </a:cubicBezTo>
                <a:cubicBezTo>
                  <a:pt x="120" y="99"/>
                  <a:pt x="110" y="99"/>
                  <a:pt x="98" y="99"/>
                </a:cubicBezTo>
                <a:cubicBezTo>
                  <a:pt x="86" y="99"/>
                  <a:pt x="76" y="99"/>
                  <a:pt x="66" y="97"/>
                </a:cubicBezTo>
                <a:cubicBezTo>
                  <a:pt x="63" y="96"/>
                  <a:pt x="60" y="95"/>
                  <a:pt x="58" y="94"/>
                </a:cubicBezTo>
                <a:cubicBezTo>
                  <a:pt x="50" y="90"/>
                  <a:pt x="49" y="83"/>
                  <a:pt x="54" y="78"/>
                </a:cubicBezTo>
                <a:cubicBezTo>
                  <a:pt x="59" y="73"/>
                  <a:pt x="65" y="70"/>
                  <a:pt x="72" y="67"/>
                </a:cubicBezTo>
                <a:cubicBezTo>
                  <a:pt x="75" y="65"/>
                  <a:pt x="78" y="64"/>
                  <a:pt x="81" y="63"/>
                </a:cubicBezTo>
                <a:cubicBezTo>
                  <a:pt x="86" y="61"/>
                  <a:pt x="88" y="55"/>
                  <a:pt x="84" y="51"/>
                </a:cubicBezTo>
                <a:cubicBezTo>
                  <a:pt x="75" y="43"/>
                  <a:pt x="72" y="33"/>
                  <a:pt x="73" y="21"/>
                </a:cubicBezTo>
                <a:cubicBezTo>
                  <a:pt x="73" y="9"/>
                  <a:pt x="80" y="3"/>
                  <a:pt x="91" y="0"/>
                </a:cubicBezTo>
                <a:cubicBezTo>
                  <a:pt x="93" y="0"/>
                  <a:pt x="96" y="0"/>
                  <a:pt x="98" y="0"/>
                </a:cubicBezTo>
                <a:cubicBezTo>
                  <a:pt x="100" y="0"/>
                  <a:pt x="103" y="0"/>
                  <a:pt x="105" y="0"/>
                </a:cubicBezTo>
                <a:cubicBezTo>
                  <a:pt x="116" y="3"/>
                  <a:pt x="123" y="9"/>
                  <a:pt x="123" y="21"/>
                </a:cubicBezTo>
                <a:cubicBezTo>
                  <a:pt x="124" y="33"/>
                  <a:pt x="121" y="43"/>
                  <a:pt x="112" y="51"/>
                </a:cubicBezTo>
                <a:cubicBezTo>
                  <a:pt x="108" y="55"/>
                  <a:pt x="110" y="61"/>
                  <a:pt x="115" y="63"/>
                </a:cubicBezTo>
                <a:cubicBezTo>
                  <a:pt x="118" y="64"/>
                  <a:pt x="121" y="65"/>
                  <a:pt x="124" y="67"/>
                </a:cubicBezTo>
                <a:cubicBezTo>
                  <a:pt x="131" y="70"/>
                  <a:pt x="137" y="73"/>
                  <a:pt x="142" y="78"/>
                </a:cubicBezTo>
                <a:cubicBezTo>
                  <a:pt x="145" y="82"/>
                  <a:pt x="146" y="90"/>
                  <a:pt x="138" y="94"/>
                </a:cubicBezTo>
                <a:close/>
                <a:moveTo>
                  <a:pt x="188" y="85"/>
                </a:moveTo>
                <a:cubicBezTo>
                  <a:pt x="185" y="81"/>
                  <a:pt x="181" y="79"/>
                  <a:pt x="176" y="77"/>
                </a:cubicBezTo>
                <a:cubicBezTo>
                  <a:pt x="174" y="76"/>
                  <a:pt x="172" y="75"/>
                  <a:pt x="170" y="74"/>
                </a:cubicBezTo>
                <a:cubicBezTo>
                  <a:pt x="166" y="73"/>
                  <a:pt x="165" y="69"/>
                  <a:pt x="168" y="66"/>
                </a:cubicBezTo>
                <a:cubicBezTo>
                  <a:pt x="174" y="60"/>
                  <a:pt x="176" y="53"/>
                  <a:pt x="175" y="45"/>
                </a:cubicBezTo>
                <a:cubicBezTo>
                  <a:pt x="175" y="37"/>
                  <a:pt x="170" y="32"/>
                  <a:pt x="163" y="31"/>
                </a:cubicBezTo>
                <a:cubicBezTo>
                  <a:pt x="161" y="30"/>
                  <a:pt x="159" y="30"/>
                  <a:pt x="158" y="30"/>
                </a:cubicBezTo>
                <a:cubicBezTo>
                  <a:pt x="156" y="30"/>
                  <a:pt x="155" y="30"/>
                  <a:pt x="153" y="31"/>
                </a:cubicBezTo>
                <a:cubicBezTo>
                  <a:pt x="145" y="32"/>
                  <a:pt x="141" y="37"/>
                  <a:pt x="140" y="45"/>
                </a:cubicBezTo>
                <a:cubicBezTo>
                  <a:pt x="140" y="53"/>
                  <a:pt x="142" y="60"/>
                  <a:pt x="148" y="66"/>
                </a:cubicBezTo>
                <a:cubicBezTo>
                  <a:pt x="151" y="69"/>
                  <a:pt x="150" y="73"/>
                  <a:pt x="146" y="74"/>
                </a:cubicBezTo>
                <a:cubicBezTo>
                  <a:pt x="146" y="74"/>
                  <a:pt x="146" y="74"/>
                  <a:pt x="145" y="74"/>
                </a:cubicBezTo>
                <a:cubicBezTo>
                  <a:pt x="146" y="75"/>
                  <a:pt x="147" y="75"/>
                  <a:pt x="147" y="76"/>
                </a:cubicBezTo>
                <a:cubicBezTo>
                  <a:pt x="150" y="79"/>
                  <a:pt x="151" y="83"/>
                  <a:pt x="150" y="87"/>
                </a:cubicBezTo>
                <a:cubicBezTo>
                  <a:pt x="150" y="91"/>
                  <a:pt x="147" y="95"/>
                  <a:pt x="143" y="97"/>
                </a:cubicBezTo>
                <a:cubicBezTo>
                  <a:pt x="141" y="97"/>
                  <a:pt x="140" y="98"/>
                  <a:pt x="139" y="98"/>
                </a:cubicBezTo>
                <a:cubicBezTo>
                  <a:pt x="145" y="99"/>
                  <a:pt x="151" y="99"/>
                  <a:pt x="158" y="99"/>
                </a:cubicBezTo>
                <a:cubicBezTo>
                  <a:pt x="166" y="99"/>
                  <a:pt x="173" y="99"/>
                  <a:pt x="180" y="97"/>
                </a:cubicBezTo>
                <a:cubicBezTo>
                  <a:pt x="182" y="97"/>
                  <a:pt x="184" y="96"/>
                  <a:pt x="186" y="95"/>
                </a:cubicBezTo>
                <a:cubicBezTo>
                  <a:pt x="192" y="93"/>
                  <a:pt x="191" y="87"/>
                  <a:pt x="188" y="85"/>
                </a:cubicBezTo>
                <a:close/>
                <a:moveTo>
                  <a:pt x="45" y="87"/>
                </a:moveTo>
                <a:cubicBezTo>
                  <a:pt x="44" y="83"/>
                  <a:pt x="46" y="79"/>
                  <a:pt x="49" y="76"/>
                </a:cubicBezTo>
                <a:cubicBezTo>
                  <a:pt x="50" y="75"/>
                  <a:pt x="51" y="74"/>
                  <a:pt x="53" y="72"/>
                </a:cubicBezTo>
                <a:cubicBezTo>
                  <a:pt x="52" y="72"/>
                  <a:pt x="51" y="72"/>
                  <a:pt x="50" y="71"/>
                </a:cubicBezTo>
                <a:cubicBezTo>
                  <a:pt x="46" y="70"/>
                  <a:pt x="45" y="65"/>
                  <a:pt x="48" y="62"/>
                </a:cubicBezTo>
                <a:cubicBezTo>
                  <a:pt x="54" y="56"/>
                  <a:pt x="57" y="48"/>
                  <a:pt x="56" y="39"/>
                </a:cubicBezTo>
                <a:cubicBezTo>
                  <a:pt x="56" y="30"/>
                  <a:pt x="51" y="25"/>
                  <a:pt x="42" y="23"/>
                </a:cubicBezTo>
                <a:cubicBezTo>
                  <a:pt x="40" y="23"/>
                  <a:pt x="39" y="23"/>
                  <a:pt x="37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23" y="25"/>
                  <a:pt x="18" y="30"/>
                  <a:pt x="17" y="39"/>
                </a:cubicBezTo>
                <a:cubicBezTo>
                  <a:pt x="17" y="48"/>
                  <a:pt x="20" y="56"/>
                  <a:pt x="26" y="62"/>
                </a:cubicBezTo>
                <a:cubicBezTo>
                  <a:pt x="29" y="65"/>
                  <a:pt x="28" y="70"/>
                  <a:pt x="24" y="71"/>
                </a:cubicBezTo>
                <a:cubicBezTo>
                  <a:pt x="21" y="72"/>
                  <a:pt x="19" y="73"/>
                  <a:pt x="17" y="74"/>
                </a:cubicBezTo>
                <a:cubicBezTo>
                  <a:pt x="12" y="77"/>
                  <a:pt x="7" y="79"/>
                  <a:pt x="3" y="83"/>
                </a:cubicBezTo>
                <a:cubicBezTo>
                  <a:pt x="0" y="87"/>
                  <a:pt x="0" y="92"/>
                  <a:pt x="6" y="95"/>
                </a:cubicBezTo>
                <a:cubicBezTo>
                  <a:pt x="8" y="96"/>
                  <a:pt x="10" y="97"/>
                  <a:pt x="13" y="97"/>
                </a:cubicBezTo>
                <a:cubicBezTo>
                  <a:pt x="20" y="99"/>
                  <a:pt x="28" y="99"/>
                  <a:pt x="37" y="99"/>
                </a:cubicBezTo>
                <a:cubicBezTo>
                  <a:pt x="44" y="99"/>
                  <a:pt x="51" y="99"/>
                  <a:pt x="57" y="98"/>
                </a:cubicBezTo>
                <a:cubicBezTo>
                  <a:pt x="56" y="98"/>
                  <a:pt x="54" y="97"/>
                  <a:pt x="53" y="97"/>
                </a:cubicBezTo>
                <a:cubicBezTo>
                  <a:pt x="49" y="94"/>
                  <a:pt x="45" y="91"/>
                  <a:pt x="4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88"/>
          <p:cNvSpPr/>
          <p:nvPr/>
        </p:nvSpPr>
        <p:spPr>
          <a:xfrm>
            <a:off x="5630862" y="1319212"/>
            <a:ext cx="577850" cy="579437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58" y="65"/>
                </a:moveTo>
                <a:cubicBezTo>
                  <a:pt x="116" y="65"/>
                  <a:pt x="116" y="65"/>
                  <a:pt x="116" y="65"/>
                </a:cubicBezTo>
                <a:cubicBezTo>
                  <a:pt x="116" y="97"/>
                  <a:pt x="90" y="123"/>
                  <a:pt x="58" y="123"/>
                </a:cubicBezTo>
                <a:cubicBezTo>
                  <a:pt x="26" y="123"/>
                  <a:pt x="0" y="97"/>
                  <a:pt x="0" y="65"/>
                </a:cubicBezTo>
                <a:cubicBezTo>
                  <a:pt x="0" y="33"/>
                  <a:pt x="26" y="7"/>
                  <a:pt x="58" y="7"/>
                </a:cubicBezTo>
                <a:lnTo>
                  <a:pt x="58" y="65"/>
                </a:lnTo>
                <a:close/>
                <a:moveTo>
                  <a:pt x="65" y="0"/>
                </a:moveTo>
                <a:cubicBezTo>
                  <a:pt x="65" y="58"/>
                  <a:pt x="65" y="58"/>
                  <a:pt x="65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26"/>
                  <a:pt x="97" y="0"/>
                  <a:pt x="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88"/>
          <p:cNvSpPr/>
          <p:nvPr/>
        </p:nvSpPr>
        <p:spPr>
          <a:xfrm>
            <a:off x="7570787" y="3854450"/>
            <a:ext cx="433387" cy="642937"/>
          </a:xfrm>
          <a:custGeom>
            <a:avLst/>
            <a:gdLst/>
            <a:ahLst/>
            <a:cxnLst/>
            <a:rect l="l" t="t" r="r" b="b"/>
            <a:pathLst>
              <a:path w="92" h="137" extrusionOk="0">
                <a:moveTo>
                  <a:pt x="92" y="92"/>
                </a:moveTo>
                <a:cubicBezTo>
                  <a:pt x="92" y="78"/>
                  <a:pt x="81" y="67"/>
                  <a:pt x="60" y="62"/>
                </a:cubicBezTo>
                <a:cubicBezTo>
                  <a:pt x="58" y="62"/>
                  <a:pt x="45" y="59"/>
                  <a:pt x="42" y="58"/>
                </a:cubicBezTo>
                <a:cubicBezTo>
                  <a:pt x="26" y="54"/>
                  <a:pt x="18" y="51"/>
                  <a:pt x="18" y="44"/>
                </a:cubicBezTo>
                <a:cubicBezTo>
                  <a:pt x="18" y="37"/>
                  <a:pt x="25" y="30"/>
                  <a:pt x="45" y="30"/>
                </a:cubicBezTo>
                <a:cubicBezTo>
                  <a:pt x="58" y="30"/>
                  <a:pt x="71" y="40"/>
                  <a:pt x="71" y="40"/>
                </a:cubicBezTo>
                <a:cubicBezTo>
                  <a:pt x="73" y="42"/>
                  <a:pt x="75" y="42"/>
                  <a:pt x="76" y="42"/>
                </a:cubicBezTo>
                <a:cubicBezTo>
                  <a:pt x="77" y="42"/>
                  <a:pt x="78" y="42"/>
                  <a:pt x="81" y="40"/>
                </a:cubicBezTo>
                <a:cubicBezTo>
                  <a:pt x="82" y="38"/>
                  <a:pt x="85" y="35"/>
                  <a:pt x="85" y="33"/>
                </a:cubicBezTo>
                <a:cubicBezTo>
                  <a:pt x="85" y="29"/>
                  <a:pt x="72" y="20"/>
                  <a:pt x="56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1"/>
                  <a:pt x="52" y="0"/>
                  <a:pt x="5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1"/>
                  <a:pt x="38" y="3"/>
                </a:cubicBezTo>
                <a:cubicBezTo>
                  <a:pt x="38" y="15"/>
                  <a:pt x="38" y="15"/>
                  <a:pt x="38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14" y="18"/>
                  <a:pt x="0" y="29"/>
                  <a:pt x="0" y="44"/>
                </a:cubicBezTo>
                <a:cubicBezTo>
                  <a:pt x="0" y="61"/>
                  <a:pt x="16" y="68"/>
                  <a:pt x="35" y="73"/>
                </a:cubicBezTo>
                <a:cubicBezTo>
                  <a:pt x="37" y="73"/>
                  <a:pt x="52" y="77"/>
                  <a:pt x="55" y="77"/>
                </a:cubicBezTo>
                <a:cubicBezTo>
                  <a:pt x="71" y="82"/>
                  <a:pt x="74" y="88"/>
                  <a:pt x="74" y="92"/>
                </a:cubicBezTo>
                <a:cubicBezTo>
                  <a:pt x="74" y="96"/>
                  <a:pt x="71" y="106"/>
                  <a:pt x="47" y="106"/>
                </a:cubicBezTo>
                <a:cubicBezTo>
                  <a:pt x="34" y="106"/>
                  <a:pt x="17" y="96"/>
                  <a:pt x="16" y="95"/>
                </a:cubicBezTo>
                <a:cubicBezTo>
                  <a:pt x="12" y="93"/>
                  <a:pt x="9" y="94"/>
                  <a:pt x="6" y="97"/>
                </a:cubicBezTo>
                <a:cubicBezTo>
                  <a:pt x="6" y="97"/>
                  <a:pt x="3" y="101"/>
                  <a:pt x="3" y="104"/>
                </a:cubicBezTo>
                <a:cubicBezTo>
                  <a:pt x="3" y="109"/>
                  <a:pt x="19" y="117"/>
                  <a:pt x="36" y="121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40" y="137"/>
                  <a:pt x="42" y="137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2" y="137"/>
                  <a:pt x="54" y="136"/>
                  <a:pt x="54" y="134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83" y="119"/>
                  <a:pt x="92" y="104"/>
                  <a:pt x="92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88"/>
          <p:cNvSpPr/>
          <p:nvPr/>
        </p:nvSpPr>
        <p:spPr>
          <a:xfrm>
            <a:off x="4170362" y="2401887"/>
            <a:ext cx="573087" cy="690562"/>
          </a:xfrm>
          <a:custGeom>
            <a:avLst/>
            <a:gdLst/>
            <a:ahLst/>
            <a:cxnLst/>
            <a:rect l="l" t="t" r="r" b="b"/>
            <a:pathLst>
              <a:path w="122" h="147" extrusionOk="0">
                <a:moveTo>
                  <a:pt x="82" y="142"/>
                </a:moveTo>
                <a:cubicBezTo>
                  <a:pt x="82" y="145"/>
                  <a:pt x="80" y="147"/>
                  <a:pt x="77" y="147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3" y="147"/>
                  <a:pt x="41" y="145"/>
                  <a:pt x="41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39"/>
                  <a:pt x="43" y="137"/>
                  <a:pt x="46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80" y="137"/>
                  <a:pt x="82" y="139"/>
                  <a:pt x="82" y="142"/>
                </a:cubicBezTo>
                <a:close/>
                <a:moveTo>
                  <a:pt x="82" y="129"/>
                </a:moveTo>
                <a:cubicBezTo>
                  <a:pt x="82" y="126"/>
                  <a:pt x="80" y="123"/>
                  <a:pt x="77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3" y="123"/>
                  <a:pt x="41" y="126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1" y="131"/>
                  <a:pt x="43" y="134"/>
                  <a:pt x="46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80" y="134"/>
                  <a:pt x="82" y="131"/>
                  <a:pt x="82" y="129"/>
                </a:cubicBezTo>
                <a:close/>
                <a:moveTo>
                  <a:pt x="66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8" y="120"/>
                  <a:pt x="59" y="120"/>
                  <a:pt x="61" y="120"/>
                </a:cubicBezTo>
                <a:cubicBezTo>
                  <a:pt x="61" y="120"/>
                  <a:pt x="61" y="121"/>
                  <a:pt x="61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61" y="121"/>
                  <a:pt x="61" y="120"/>
                  <a:pt x="61" y="120"/>
                </a:cubicBezTo>
                <a:cubicBezTo>
                  <a:pt x="63" y="120"/>
                  <a:pt x="65" y="120"/>
                  <a:pt x="66" y="120"/>
                </a:cubicBezTo>
                <a:lnTo>
                  <a:pt x="66" y="73"/>
                </a:lnTo>
                <a:close/>
                <a:moveTo>
                  <a:pt x="44" y="53"/>
                </a:moveTo>
                <a:cubicBezTo>
                  <a:pt x="40" y="53"/>
                  <a:pt x="37" y="56"/>
                  <a:pt x="37" y="61"/>
                </a:cubicBezTo>
                <a:cubicBezTo>
                  <a:pt x="37" y="65"/>
                  <a:pt x="40" y="68"/>
                  <a:pt x="4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56"/>
                  <a:pt x="48" y="53"/>
                  <a:pt x="44" y="53"/>
                </a:cubicBezTo>
                <a:close/>
                <a:moveTo>
                  <a:pt x="86" y="61"/>
                </a:moveTo>
                <a:cubicBezTo>
                  <a:pt x="86" y="56"/>
                  <a:pt x="82" y="53"/>
                  <a:pt x="78" y="53"/>
                </a:cubicBezTo>
                <a:cubicBezTo>
                  <a:pt x="74" y="53"/>
                  <a:pt x="71" y="56"/>
                  <a:pt x="71" y="61"/>
                </a:cubicBezTo>
                <a:cubicBezTo>
                  <a:pt x="71" y="68"/>
                  <a:pt x="71" y="68"/>
                  <a:pt x="71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82" y="68"/>
                  <a:pt x="86" y="65"/>
                  <a:pt x="86" y="61"/>
                </a:cubicBezTo>
                <a:close/>
                <a:moveTo>
                  <a:pt x="102" y="47"/>
                </a:moveTo>
                <a:cubicBezTo>
                  <a:pt x="99" y="34"/>
                  <a:pt x="83" y="20"/>
                  <a:pt x="61" y="20"/>
                </a:cubicBezTo>
                <a:cubicBezTo>
                  <a:pt x="40" y="20"/>
                  <a:pt x="24" y="34"/>
                  <a:pt x="21" y="47"/>
                </a:cubicBezTo>
                <a:cubicBezTo>
                  <a:pt x="18" y="57"/>
                  <a:pt x="20" y="67"/>
                  <a:pt x="25" y="76"/>
                </a:cubicBezTo>
                <a:cubicBezTo>
                  <a:pt x="30" y="84"/>
                  <a:pt x="34" y="91"/>
                  <a:pt x="38" y="99"/>
                </a:cubicBezTo>
                <a:cubicBezTo>
                  <a:pt x="40" y="104"/>
                  <a:pt x="40" y="110"/>
                  <a:pt x="42" y="115"/>
                </a:cubicBezTo>
                <a:cubicBezTo>
                  <a:pt x="42" y="119"/>
                  <a:pt x="44" y="120"/>
                  <a:pt x="49" y="120"/>
                </a:cubicBezTo>
                <a:cubicBezTo>
                  <a:pt x="50" y="120"/>
                  <a:pt x="51" y="120"/>
                  <a:pt x="52" y="120"/>
                </a:cubicBezTo>
                <a:cubicBezTo>
                  <a:pt x="52" y="73"/>
                  <a:pt x="52" y="73"/>
                  <a:pt x="52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1" y="73"/>
                  <a:pt x="38" y="71"/>
                  <a:pt x="36" y="69"/>
                </a:cubicBezTo>
                <a:cubicBezTo>
                  <a:pt x="33" y="67"/>
                  <a:pt x="32" y="64"/>
                  <a:pt x="32" y="61"/>
                </a:cubicBezTo>
                <a:cubicBezTo>
                  <a:pt x="32" y="57"/>
                  <a:pt x="33" y="54"/>
                  <a:pt x="36" y="52"/>
                </a:cubicBezTo>
                <a:cubicBezTo>
                  <a:pt x="38" y="50"/>
                  <a:pt x="41" y="48"/>
                  <a:pt x="44" y="48"/>
                </a:cubicBezTo>
                <a:cubicBezTo>
                  <a:pt x="51" y="48"/>
                  <a:pt x="56" y="54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8"/>
                  <a:pt x="56" y="68"/>
                  <a:pt x="56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7"/>
                  <a:pt x="67" y="54"/>
                  <a:pt x="70" y="52"/>
                </a:cubicBezTo>
                <a:cubicBezTo>
                  <a:pt x="72" y="50"/>
                  <a:pt x="75" y="48"/>
                  <a:pt x="78" y="48"/>
                </a:cubicBezTo>
                <a:cubicBezTo>
                  <a:pt x="82" y="48"/>
                  <a:pt x="85" y="50"/>
                  <a:pt x="87" y="52"/>
                </a:cubicBezTo>
                <a:cubicBezTo>
                  <a:pt x="89" y="54"/>
                  <a:pt x="90" y="57"/>
                  <a:pt x="90" y="61"/>
                </a:cubicBezTo>
                <a:cubicBezTo>
                  <a:pt x="90" y="64"/>
                  <a:pt x="89" y="67"/>
                  <a:pt x="87" y="69"/>
                </a:cubicBezTo>
                <a:cubicBezTo>
                  <a:pt x="85" y="71"/>
                  <a:pt x="82" y="73"/>
                  <a:pt x="78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2" y="120"/>
                  <a:pt x="73" y="120"/>
                  <a:pt x="74" y="120"/>
                </a:cubicBezTo>
                <a:cubicBezTo>
                  <a:pt x="79" y="120"/>
                  <a:pt x="80" y="119"/>
                  <a:pt x="81" y="115"/>
                </a:cubicBezTo>
                <a:cubicBezTo>
                  <a:pt x="82" y="110"/>
                  <a:pt x="83" y="104"/>
                  <a:pt x="85" y="99"/>
                </a:cubicBezTo>
                <a:cubicBezTo>
                  <a:pt x="89" y="91"/>
                  <a:pt x="93" y="84"/>
                  <a:pt x="97" y="76"/>
                </a:cubicBezTo>
                <a:cubicBezTo>
                  <a:pt x="102" y="67"/>
                  <a:pt x="104" y="57"/>
                  <a:pt x="102" y="47"/>
                </a:cubicBezTo>
                <a:close/>
                <a:moveTo>
                  <a:pt x="66" y="5"/>
                </a:moveTo>
                <a:cubicBezTo>
                  <a:pt x="66" y="2"/>
                  <a:pt x="64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7" y="2"/>
                  <a:pt x="57" y="5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6"/>
                  <a:pt x="59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4" y="18"/>
                  <a:pt x="66" y="16"/>
                  <a:pt x="66" y="13"/>
                </a:cubicBezTo>
                <a:lnTo>
                  <a:pt x="66" y="5"/>
                </a:lnTo>
                <a:close/>
                <a:moveTo>
                  <a:pt x="90" y="12"/>
                </a:moveTo>
                <a:cubicBezTo>
                  <a:pt x="92" y="10"/>
                  <a:pt x="91" y="7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6" y="5"/>
                  <a:pt x="84" y="6"/>
                  <a:pt x="83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7"/>
                  <a:pt x="78" y="20"/>
                  <a:pt x="80" y="21"/>
                </a:cubicBezTo>
                <a:cubicBezTo>
                  <a:pt x="80" y="21"/>
                  <a:pt x="80" y="21"/>
                  <a:pt x="80" y="21"/>
                </a:cubicBezTo>
                <a:cubicBezTo>
                  <a:pt x="83" y="22"/>
                  <a:pt x="85" y="22"/>
                  <a:pt x="87" y="19"/>
                </a:cubicBezTo>
                <a:lnTo>
                  <a:pt x="90" y="12"/>
                </a:lnTo>
                <a:close/>
                <a:moveTo>
                  <a:pt x="109" y="27"/>
                </a:moveTo>
                <a:cubicBezTo>
                  <a:pt x="111" y="25"/>
                  <a:pt x="111" y="22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7" y="18"/>
                  <a:pt x="105" y="18"/>
                  <a:pt x="103" y="20"/>
                </a:cubicBezTo>
                <a:cubicBezTo>
                  <a:pt x="97" y="25"/>
                  <a:pt x="97" y="25"/>
                  <a:pt x="97" y="25"/>
                </a:cubicBezTo>
                <a:cubicBezTo>
                  <a:pt x="95" y="27"/>
                  <a:pt x="95" y="30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8" y="34"/>
                  <a:pt x="101" y="34"/>
                  <a:pt x="103" y="32"/>
                </a:cubicBezTo>
                <a:lnTo>
                  <a:pt x="109" y="27"/>
                </a:lnTo>
                <a:close/>
                <a:moveTo>
                  <a:pt x="118" y="49"/>
                </a:moveTo>
                <a:cubicBezTo>
                  <a:pt x="121" y="48"/>
                  <a:pt x="122" y="46"/>
                  <a:pt x="122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1" y="41"/>
                  <a:pt x="119" y="39"/>
                  <a:pt x="117" y="40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6" y="42"/>
                  <a:pt x="105" y="44"/>
                  <a:pt x="105" y="46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9"/>
                  <a:pt x="108" y="50"/>
                  <a:pt x="110" y="50"/>
                </a:cubicBezTo>
                <a:lnTo>
                  <a:pt x="118" y="49"/>
                </a:lnTo>
                <a:close/>
                <a:moveTo>
                  <a:pt x="116" y="72"/>
                </a:moveTo>
                <a:cubicBezTo>
                  <a:pt x="119" y="73"/>
                  <a:pt x="121" y="71"/>
                  <a:pt x="122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2" y="66"/>
                  <a:pt x="121" y="64"/>
                  <a:pt x="118" y="64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8" y="62"/>
                  <a:pt x="105" y="63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8"/>
                  <a:pt x="106" y="70"/>
                  <a:pt x="108" y="71"/>
                </a:cubicBezTo>
                <a:lnTo>
                  <a:pt x="116" y="72"/>
                </a:lnTo>
                <a:close/>
                <a:moveTo>
                  <a:pt x="35" y="19"/>
                </a:moveTo>
                <a:cubicBezTo>
                  <a:pt x="37" y="22"/>
                  <a:pt x="39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4" y="20"/>
                  <a:pt x="44" y="17"/>
                  <a:pt x="43" y="15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6"/>
                  <a:pt x="35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1" y="7"/>
                  <a:pt x="30" y="10"/>
                  <a:pt x="31" y="12"/>
                </a:cubicBezTo>
                <a:lnTo>
                  <a:pt x="35" y="19"/>
                </a:lnTo>
                <a:close/>
                <a:moveTo>
                  <a:pt x="19" y="32"/>
                </a:moveTo>
                <a:cubicBezTo>
                  <a:pt x="21" y="34"/>
                  <a:pt x="24" y="34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7" y="30"/>
                  <a:pt x="27" y="27"/>
                  <a:pt x="25" y="25"/>
                </a:cubicBezTo>
                <a:cubicBezTo>
                  <a:pt x="19" y="20"/>
                  <a:pt x="19" y="20"/>
                  <a:pt x="19" y="20"/>
                </a:cubicBezTo>
                <a:cubicBezTo>
                  <a:pt x="17" y="18"/>
                  <a:pt x="14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1" y="22"/>
                  <a:pt x="11" y="25"/>
                  <a:pt x="13" y="27"/>
                </a:cubicBezTo>
                <a:lnTo>
                  <a:pt x="19" y="32"/>
                </a:lnTo>
                <a:close/>
                <a:moveTo>
                  <a:pt x="12" y="50"/>
                </a:moveTo>
                <a:cubicBezTo>
                  <a:pt x="14" y="50"/>
                  <a:pt x="16" y="49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4"/>
                  <a:pt x="16" y="42"/>
                  <a:pt x="13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3" y="39"/>
                  <a:pt x="0" y="41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6"/>
                  <a:pt x="1" y="48"/>
                  <a:pt x="4" y="49"/>
                </a:cubicBezTo>
                <a:lnTo>
                  <a:pt x="12" y="50"/>
                </a:lnTo>
                <a:close/>
                <a:moveTo>
                  <a:pt x="14" y="71"/>
                </a:moveTo>
                <a:cubicBezTo>
                  <a:pt x="16" y="70"/>
                  <a:pt x="18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3"/>
                  <a:pt x="14" y="62"/>
                  <a:pt x="12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" y="64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71"/>
                  <a:pt x="3" y="73"/>
                  <a:pt x="6" y="72"/>
                </a:cubicBezTo>
                <a:lnTo>
                  <a:pt x="14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EBC8448A-5956-4286-AF2A-E3F24E53A80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41BD90E9-3B64-4417-A1D3-2F5212C6154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7C6E6067-9BEC-41D9-AD15-8CA9540899F1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2976098C-9520-4AA7-8B13-977B693040A3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B238ADC3-027B-4D9F-9AAD-45D2D85EC6A5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5AF75AD2-49AC-4A76-8189-2CAED4864CAD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C77A0BEB-AE62-4981-A055-B436F833BD02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1BE8926D-A18E-49AF-82ED-FBB7D1C7A951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6D137829-B2DE-4CD2-A24A-E2F207DCFF84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CDFC24D8-1E73-4432-A595-F6C6DF7365F8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55212205-DA1B-4306-B8DB-4E232D3E0E1D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6679836F-A3B5-40FA-88CA-1253972620BF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A2AF2666-D626-4205-9A21-4FA7DBF6E3B2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9AF8F03A-526C-479E-AB51-E49CB8914850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89"/>
          <p:cNvSpPr/>
          <p:nvPr/>
        </p:nvSpPr>
        <p:spPr>
          <a:xfrm>
            <a:off x="4911725" y="4487862"/>
            <a:ext cx="2370137" cy="1339850"/>
          </a:xfrm>
          <a:custGeom>
            <a:avLst/>
            <a:gdLst/>
            <a:ahLst/>
            <a:cxnLst/>
            <a:rect l="l" t="t" r="r" b="b"/>
            <a:pathLst>
              <a:path w="531" h="300" extrusionOk="0">
                <a:moveTo>
                  <a:pt x="125" y="31"/>
                </a:moveTo>
                <a:cubicBezTo>
                  <a:pt x="24" y="206"/>
                  <a:pt x="24" y="206"/>
                  <a:pt x="24" y="206"/>
                </a:cubicBezTo>
                <a:cubicBezTo>
                  <a:pt x="0" y="247"/>
                  <a:pt x="29" y="300"/>
                  <a:pt x="77" y="300"/>
                </a:cubicBezTo>
                <a:cubicBezTo>
                  <a:pt x="78" y="300"/>
                  <a:pt x="78" y="300"/>
                  <a:pt x="78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300"/>
                  <a:pt x="453" y="300"/>
                  <a:pt x="454" y="300"/>
                </a:cubicBezTo>
                <a:cubicBezTo>
                  <a:pt x="502" y="300"/>
                  <a:pt x="531" y="247"/>
                  <a:pt x="507" y="206"/>
                </a:cubicBezTo>
                <a:cubicBezTo>
                  <a:pt x="406" y="31"/>
                  <a:pt x="406" y="31"/>
                  <a:pt x="406" y="31"/>
                </a:cubicBezTo>
                <a:cubicBezTo>
                  <a:pt x="395" y="12"/>
                  <a:pt x="374" y="0"/>
                  <a:pt x="352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57" y="0"/>
                  <a:pt x="136" y="12"/>
                  <a:pt x="125" y="31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89"/>
          <p:cNvSpPr/>
          <p:nvPr/>
        </p:nvSpPr>
        <p:spPr>
          <a:xfrm>
            <a:off x="3502025" y="3487737"/>
            <a:ext cx="1927225" cy="2058987"/>
          </a:xfrm>
          <a:custGeom>
            <a:avLst/>
            <a:gdLst/>
            <a:ahLst/>
            <a:cxnLst/>
            <a:rect l="l" t="t" r="r" b="b"/>
            <a:pathLst>
              <a:path w="432" h="461" extrusionOk="0">
                <a:moveTo>
                  <a:pt x="280" y="0"/>
                </a:moveTo>
                <a:cubicBezTo>
                  <a:pt x="79" y="0"/>
                  <a:pt x="79" y="0"/>
                  <a:pt x="79" y="0"/>
                </a:cubicBezTo>
                <a:cubicBezTo>
                  <a:pt x="31" y="0"/>
                  <a:pt x="0" y="52"/>
                  <a:pt x="23" y="93"/>
                </a:cubicBezTo>
                <a:cubicBezTo>
                  <a:pt x="24" y="94"/>
                  <a:pt x="24" y="94"/>
                  <a:pt x="24" y="94"/>
                </a:cubicBezTo>
                <a:cubicBezTo>
                  <a:pt x="211" y="419"/>
                  <a:pt x="211" y="419"/>
                  <a:pt x="211" y="419"/>
                </a:cubicBezTo>
                <a:cubicBezTo>
                  <a:pt x="211" y="419"/>
                  <a:pt x="212" y="419"/>
                  <a:pt x="212" y="419"/>
                </a:cubicBezTo>
                <a:cubicBezTo>
                  <a:pt x="236" y="461"/>
                  <a:pt x="296" y="460"/>
                  <a:pt x="320" y="418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32" y="224"/>
                  <a:pt x="432" y="200"/>
                  <a:pt x="421" y="181"/>
                </a:cubicBezTo>
                <a:cubicBezTo>
                  <a:pt x="335" y="32"/>
                  <a:pt x="335" y="32"/>
                  <a:pt x="335" y="32"/>
                </a:cubicBezTo>
                <a:cubicBezTo>
                  <a:pt x="324" y="12"/>
                  <a:pt x="303" y="0"/>
                  <a:pt x="280" y="0"/>
                </a:cubicBezTo>
                <a:close/>
              </a:path>
            </a:pathLst>
          </a:custGeom>
          <a:solidFill>
            <a:srgbClr val="86A9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89"/>
          <p:cNvSpPr/>
          <p:nvPr/>
        </p:nvSpPr>
        <p:spPr>
          <a:xfrm>
            <a:off x="3502025" y="1325562"/>
            <a:ext cx="1927225" cy="2058987"/>
          </a:xfrm>
          <a:custGeom>
            <a:avLst/>
            <a:gdLst/>
            <a:ahLst/>
            <a:cxnLst/>
            <a:rect l="l" t="t" r="r" b="b"/>
            <a:pathLst>
              <a:path w="432" h="461" extrusionOk="0">
                <a:moveTo>
                  <a:pt x="421" y="217"/>
                </a:moveTo>
                <a:cubicBezTo>
                  <a:pt x="320" y="43"/>
                  <a:pt x="320" y="43"/>
                  <a:pt x="320" y="43"/>
                </a:cubicBezTo>
                <a:cubicBezTo>
                  <a:pt x="296" y="1"/>
                  <a:pt x="236" y="0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4" y="367"/>
                  <a:pt x="24" y="367"/>
                  <a:pt x="24" y="367"/>
                </a:cubicBezTo>
                <a:cubicBezTo>
                  <a:pt x="24" y="367"/>
                  <a:pt x="24" y="367"/>
                  <a:pt x="23" y="368"/>
                </a:cubicBezTo>
                <a:cubicBezTo>
                  <a:pt x="0" y="409"/>
                  <a:pt x="31" y="461"/>
                  <a:pt x="79" y="461"/>
                </a:cubicBezTo>
                <a:cubicBezTo>
                  <a:pt x="280" y="461"/>
                  <a:pt x="280" y="461"/>
                  <a:pt x="280" y="461"/>
                </a:cubicBezTo>
                <a:cubicBezTo>
                  <a:pt x="303" y="461"/>
                  <a:pt x="324" y="449"/>
                  <a:pt x="335" y="429"/>
                </a:cubicBezTo>
                <a:cubicBezTo>
                  <a:pt x="421" y="280"/>
                  <a:pt x="421" y="280"/>
                  <a:pt x="421" y="280"/>
                </a:cubicBezTo>
                <a:cubicBezTo>
                  <a:pt x="432" y="261"/>
                  <a:pt x="432" y="237"/>
                  <a:pt x="421" y="217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89"/>
          <p:cNvSpPr/>
          <p:nvPr/>
        </p:nvSpPr>
        <p:spPr>
          <a:xfrm>
            <a:off x="6764337" y="1325562"/>
            <a:ext cx="1928812" cy="2058987"/>
          </a:xfrm>
          <a:custGeom>
            <a:avLst/>
            <a:gdLst/>
            <a:ahLst/>
            <a:cxnLst/>
            <a:rect l="l" t="t" r="r" b="b"/>
            <a:pathLst>
              <a:path w="432" h="461" extrusionOk="0">
                <a:moveTo>
                  <a:pt x="152" y="461"/>
                </a:moveTo>
                <a:cubicBezTo>
                  <a:pt x="353" y="461"/>
                  <a:pt x="353" y="461"/>
                  <a:pt x="353" y="461"/>
                </a:cubicBezTo>
                <a:cubicBezTo>
                  <a:pt x="401" y="461"/>
                  <a:pt x="432" y="409"/>
                  <a:pt x="409" y="368"/>
                </a:cubicBezTo>
                <a:cubicBezTo>
                  <a:pt x="408" y="367"/>
                  <a:pt x="408" y="367"/>
                  <a:pt x="408" y="367"/>
                </a:cubicBezTo>
                <a:cubicBezTo>
                  <a:pt x="221" y="42"/>
                  <a:pt x="221" y="42"/>
                  <a:pt x="221" y="42"/>
                </a:cubicBezTo>
                <a:cubicBezTo>
                  <a:pt x="221" y="42"/>
                  <a:pt x="221" y="42"/>
                  <a:pt x="220" y="42"/>
                </a:cubicBezTo>
                <a:cubicBezTo>
                  <a:pt x="196" y="0"/>
                  <a:pt x="136" y="1"/>
                  <a:pt x="112" y="43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0" y="237"/>
                  <a:pt x="0" y="261"/>
                  <a:pt x="11" y="280"/>
                </a:cubicBezTo>
                <a:cubicBezTo>
                  <a:pt x="97" y="429"/>
                  <a:pt x="97" y="429"/>
                  <a:pt x="97" y="429"/>
                </a:cubicBezTo>
                <a:cubicBezTo>
                  <a:pt x="108" y="449"/>
                  <a:pt x="129" y="461"/>
                  <a:pt x="152" y="461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89"/>
          <p:cNvSpPr/>
          <p:nvPr/>
        </p:nvSpPr>
        <p:spPr>
          <a:xfrm>
            <a:off x="4911725" y="1044575"/>
            <a:ext cx="2370137" cy="1339850"/>
          </a:xfrm>
          <a:custGeom>
            <a:avLst/>
            <a:gdLst/>
            <a:ahLst/>
            <a:cxnLst/>
            <a:rect l="l" t="t" r="r" b="b"/>
            <a:pathLst>
              <a:path w="531" h="300" extrusionOk="0">
                <a:moveTo>
                  <a:pt x="406" y="269"/>
                </a:moveTo>
                <a:cubicBezTo>
                  <a:pt x="507" y="94"/>
                  <a:pt x="507" y="94"/>
                  <a:pt x="507" y="94"/>
                </a:cubicBezTo>
                <a:cubicBezTo>
                  <a:pt x="531" y="53"/>
                  <a:pt x="502" y="0"/>
                  <a:pt x="454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7" y="0"/>
                </a:cubicBezTo>
                <a:cubicBezTo>
                  <a:pt x="29" y="0"/>
                  <a:pt x="0" y="53"/>
                  <a:pt x="24" y="94"/>
                </a:cubicBezTo>
                <a:cubicBezTo>
                  <a:pt x="125" y="269"/>
                  <a:pt x="125" y="269"/>
                  <a:pt x="125" y="269"/>
                </a:cubicBezTo>
                <a:cubicBezTo>
                  <a:pt x="136" y="288"/>
                  <a:pt x="157" y="300"/>
                  <a:pt x="179" y="300"/>
                </a:cubicBezTo>
                <a:cubicBezTo>
                  <a:pt x="352" y="300"/>
                  <a:pt x="352" y="300"/>
                  <a:pt x="352" y="300"/>
                </a:cubicBezTo>
                <a:cubicBezTo>
                  <a:pt x="374" y="300"/>
                  <a:pt x="395" y="288"/>
                  <a:pt x="406" y="269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89"/>
          <p:cNvSpPr/>
          <p:nvPr/>
        </p:nvSpPr>
        <p:spPr>
          <a:xfrm>
            <a:off x="6764337" y="3487737"/>
            <a:ext cx="1928812" cy="2058987"/>
          </a:xfrm>
          <a:custGeom>
            <a:avLst/>
            <a:gdLst/>
            <a:ahLst/>
            <a:cxnLst/>
            <a:rect l="l" t="t" r="r" b="b"/>
            <a:pathLst>
              <a:path w="432" h="461" extrusionOk="0">
                <a:moveTo>
                  <a:pt x="11" y="244"/>
                </a:moveTo>
                <a:cubicBezTo>
                  <a:pt x="112" y="418"/>
                  <a:pt x="112" y="418"/>
                  <a:pt x="112" y="418"/>
                </a:cubicBezTo>
                <a:cubicBezTo>
                  <a:pt x="136" y="460"/>
                  <a:pt x="196" y="461"/>
                  <a:pt x="220" y="419"/>
                </a:cubicBezTo>
                <a:cubicBezTo>
                  <a:pt x="221" y="419"/>
                  <a:pt x="221" y="419"/>
                  <a:pt x="221" y="419"/>
                </a:cubicBezTo>
                <a:cubicBezTo>
                  <a:pt x="408" y="94"/>
                  <a:pt x="408" y="94"/>
                  <a:pt x="408" y="94"/>
                </a:cubicBezTo>
                <a:cubicBezTo>
                  <a:pt x="408" y="94"/>
                  <a:pt x="408" y="94"/>
                  <a:pt x="409" y="93"/>
                </a:cubicBezTo>
                <a:cubicBezTo>
                  <a:pt x="432" y="52"/>
                  <a:pt x="401" y="0"/>
                  <a:pt x="3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29" y="0"/>
                  <a:pt x="108" y="12"/>
                  <a:pt x="97" y="32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0" y="200"/>
                  <a:pt x="0" y="224"/>
                  <a:pt x="11" y="244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89"/>
          <p:cNvSpPr/>
          <p:nvPr/>
        </p:nvSpPr>
        <p:spPr>
          <a:xfrm>
            <a:off x="5773737" y="1446212"/>
            <a:ext cx="717550" cy="482600"/>
          </a:xfrm>
          <a:custGeom>
            <a:avLst/>
            <a:gdLst/>
            <a:ahLst/>
            <a:cxnLst/>
            <a:rect l="l" t="t" r="r" b="b"/>
            <a:pathLst>
              <a:path w="161" h="108" extrusionOk="0">
                <a:moveTo>
                  <a:pt x="128" y="11"/>
                </a:moveTo>
                <a:cubicBezTo>
                  <a:pt x="143" y="48"/>
                  <a:pt x="143" y="48"/>
                  <a:pt x="143" y="48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15" y="48"/>
                  <a:pt x="84" y="21"/>
                  <a:pt x="82" y="21"/>
                </a:cubicBezTo>
                <a:cubicBezTo>
                  <a:pt x="80" y="21"/>
                  <a:pt x="70" y="25"/>
                  <a:pt x="69" y="25"/>
                </a:cubicBezTo>
                <a:cubicBezTo>
                  <a:pt x="69" y="25"/>
                  <a:pt x="63" y="27"/>
                  <a:pt x="58" y="27"/>
                </a:cubicBezTo>
                <a:cubicBezTo>
                  <a:pt x="56" y="27"/>
                  <a:pt x="54" y="26"/>
                  <a:pt x="53" y="25"/>
                </a:cubicBezTo>
                <a:cubicBezTo>
                  <a:pt x="52" y="25"/>
                  <a:pt x="51" y="24"/>
                  <a:pt x="51" y="23"/>
                </a:cubicBezTo>
                <a:cubicBezTo>
                  <a:pt x="51" y="21"/>
                  <a:pt x="53" y="19"/>
                  <a:pt x="55" y="18"/>
                </a:cubicBezTo>
                <a:cubicBezTo>
                  <a:pt x="63" y="14"/>
                  <a:pt x="84" y="6"/>
                  <a:pt x="86" y="6"/>
                </a:cubicBezTo>
                <a:cubicBezTo>
                  <a:pt x="86" y="6"/>
                  <a:pt x="86" y="6"/>
                  <a:pt x="87" y="6"/>
                </a:cubicBezTo>
                <a:cubicBezTo>
                  <a:pt x="92" y="6"/>
                  <a:pt x="124" y="10"/>
                  <a:pt x="128" y="11"/>
                </a:cubicBezTo>
                <a:close/>
                <a:moveTo>
                  <a:pt x="142" y="0"/>
                </a:moveTo>
                <a:cubicBezTo>
                  <a:pt x="141" y="0"/>
                  <a:pt x="141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2" y="5"/>
                </a:cubicBezTo>
                <a:cubicBezTo>
                  <a:pt x="131" y="6"/>
                  <a:pt x="131" y="7"/>
                  <a:pt x="131" y="8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8" y="50"/>
                  <a:pt x="150" y="51"/>
                  <a:pt x="153" y="50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60" y="47"/>
                  <a:pt x="161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1"/>
                  <a:pt x="143" y="0"/>
                  <a:pt x="142" y="0"/>
                </a:cubicBezTo>
                <a:close/>
                <a:moveTo>
                  <a:pt x="0" y="54"/>
                </a:moveTo>
                <a:cubicBezTo>
                  <a:pt x="0" y="55"/>
                  <a:pt x="0" y="56"/>
                  <a:pt x="1" y="57"/>
                </a:cubicBezTo>
                <a:cubicBezTo>
                  <a:pt x="1" y="58"/>
                  <a:pt x="2" y="59"/>
                  <a:pt x="3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4" y="58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9"/>
                  <a:pt x="17" y="8"/>
                </a:cubicBezTo>
                <a:cubicBezTo>
                  <a:pt x="16" y="7"/>
                  <a:pt x="15" y="7"/>
                  <a:pt x="14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5" y="6"/>
                  <a:pt x="3" y="8"/>
                  <a:pt x="3" y="10"/>
                </a:cubicBezTo>
                <a:lnTo>
                  <a:pt x="0" y="54"/>
                </a:lnTo>
                <a:close/>
                <a:moveTo>
                  <a:pt x="66" y="94"/>
                </a:moveTo>
                <a:cubicBezTo>
                  <a:pt x="66" y="92"/>
                  <a:pt x="65" y="91"/>
                  <a:pt x="64" y="90"/>
                </a:cubicBezTo>
                <a:cubicBezTo>
                  <a:pt x="61" y="87"/>
                  <a:pt x="58" y="88"/>
                  <a:pt x="55" y="91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5"/>
                  <a:pt x="52" y="95"/>
                  <a:pt x="52" y="95"/>
                </a:cubicBezTo>
                <a:cubicBezTo>
                  <a:pt x="49" y="98"/>
                  <a:pt x="49" y="98"/>
                  <a:pt x="49" y="98"/>
                </a:cubicBezTo>
                <a:cubicBezTo>
                  <a:pt x="46" y="102"/>
                  <a:pt x="49" y="106"/>
                  <a:pt x="50" y="107"/>
                </a:cubicBezTo>
                <a:cubicBezTo>
                  <a:pt x="52" y="108"/>
                  <a:pt x="53" y="108"/>
                  <a:pt x="54" y="108"/>
                </a:cubicBezTo>
                <a:cubicBezTo>
                  <a:pt x="56" y="108"/>
                  <a:pt x="57" y="107"/>
                  <a:pt x="59" y="106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5" y="98"/>
                  <a:pt x="65" y="98"/>
                  <a:pt x="65" y="98"/>
                </a:cubicBezTo>
                <a:cubicBezTo>
                  <a:pt x="66" y="97"/>
                  <a:pt x="66" y="95"/>
                  <a:pt x="66" y="94"/>
                </a:cubicBezTo>
                <a:close/>
                <a:moveTo>
                  <a:pt x="35" y="91"/>
                </a:moveTo>
                <a:cubicBezTo>
                  <a:pt x="32" y="94"/>
                  <a:pt x="33" y="96"/>
                  <a:pt x="36" y="99"/>
                </a:cubicBezTo>
                <a:cubicBezTo>
                  <a:pt x="39" y="101"/>
                  <a:pt x="42" y="101"/>
                  <a:pt x="45" y="98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84"/>
                  <a:pt x="52" y="81"/>
                  <a:pt x="51" y="80"/>
                </a:cubicBezTo>
                <a:cubicBezTo>
                  <a:pt x="48" y="78"/>
                  <a:pt x="46" y="78"/>
                  <a:pt x="43" y="81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8" y="87"/>
                  <a:pt x="38" y="87"/>
                  <a:pt x="38" y="87"/>
                </a:cubicBezTo>
                <a:lnTo>
                  <a:pt x="35" y="91"/>
                </a:lnTo>
                <a:close/>
                <a:moveTo>
                  <a:pt x="23" y="80"/>
                </a:moveTo>
                <a:cubicBezTo>
                  <a:pt x="22" y="81"/>
                  <a:pt x="22" y="83"/>
                  <a:pt x="22" y="85"/>
                </a:cubicBezTo>
                <a:cubicBezTo>
                  <a:pt x="22" y="86"/>
                  <a:pt x="23" y="87"/>
                  <a:pt x="24" y="89"/>
                </a:cubicBezTo>
                <a:cubicBezTo>
                  <a:pt x="27" y="91"/>
                  <a:pt x="30" y="90"/>
                  <a:pt x="33" y="87"/>
                </a:cubicBezTo>
                <a:cubicBezTo>
                  <a:pt x="41" y="77"/>
                  <a:pt x="41" y="77"/>
                  <a:pt x="41" y="77"/>
                </a:cubicBezTo>
                <a:cubicBezTo>
                  <a:pt x="42" y="76"/>
                  <a:pt x="43" y="74"/>
                  <a:pt x="43" y="73"/>
                </a:cubicBezTo>
                <a:cubicBezTo>
                  <a:pt x="42" y="71"/>
                  <a:pt x="41" y="70"/>
                  <a:pt x="40" y="69"/>
                </a:cubicBezTo>
                <a:cubicBezTo>
                  <a:pt x="37" y="66"/>
                  <a:pt x="34" y="67"/>
                  <a:pt x="32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7" y="75"/>
                  <a:pt x="27" y="75"/>
                  <a:pt x="27" y="75"/>
                </a:cubicBezTo>
                <a:lnTo>
                  <a:pt x="23" y="80"/>
                </a:lnTo>
                <a:close/>
                <a:moveTo>
                  <a:pt x="22" y="76"/>
                </a:moveTo>
                <a:cubicBezTo>
                  <a:pt x="30" y="66"/>
                  <a:pt x="30" y="66"/>
                  <a:pt x="30" y="66"/>
                </a:cubicBezTo>
                <a:cubicBezTo>
                  <a:pt x="34" y="62"/>
                  <a:pt x="30" y="58"/>
                  <a:pt x="29" y="58"/>
                </a:cubicBezTo>
                <a:cubicBezTo>
                  <a:pt x="26" y="55"/>
                  <a:pt x="23" y="56"/>
                  <a:pt x="21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4" y="67"/>
                  <a:pt x="14" y="67"/>
                  <a:pt x="14" y="67"/>
                </a:cubicBezTo>
                <a:cubicBezTo>
                  <a:pt x="12" y="69"/>
                  <a:pt x="12" y="70"/>
                  <a:pt x="12" y="72"/>
                </a:cubicBezTo>
                <a:cubicBezTo>
                  <a:pt x="12" y="74"/>
                  <a:pt x="13" y="75"/>
                  <a:pt x="14" y="75"/>
                </a:cubicBezTo>
                <a:cubicBezTo>
                  <a:pt x="15" y="76"/>
                  <a:pt x="17" y="78"/>
                  <a:pt x="18" y="78"/>
                </a:cubicBezTo>
                <a:cubicBezTo>
                  <a:pt x="20" y="78"/>
                  <a:pt x="21" y="77"/>
                  <a:pt x="22" y="76"/>
                </a:cubicBezTo>
                <a:close/>
                <a:moveTo>
                  <a:pt x="122" y="68"/>
                </a:moveTo>
                <a:cubicBezTo>
                  <a:pt x="124" y="65"/>
                  <a:pt x="125" y="62"/>
                  <a:pt x="121" y="59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03" y="43"/>
                  <a:pt x="85" y="28"/>
                  <a:pt x="81" y="25"/>
                </a:cubicBezTo>
                <a:cubicBezTo>
                  <a:pt x="79" y="26"/>
                  <a:pt x="74" y="27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64" y="30"/>
                  <a:pt x="58" y="30"/>
                </a:cubicBezTo>
                <a:cubicBezTo>
                  <a:pt x="55" y="30"/>
                  <a:pt x="53" y="30"/>
                  <a:pt x="51" y="29"/>
                </a:cubicBezTo>
                <a:cubicBezTo>
                  <a:pt x="48" y="27"/>
                  <a:pt x="47" y="24"/>
                  <a:pt x="47" y="23"/>
                </a:cubicBezTo>
                <a:cubicBezTo>
                  <a:pt x="47" y="19"/>
                  <a:pt x="50" y="16"/>
                  <a:pt x="52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1" y="53"/>
                  <a:pt x="24" y="52"/>
                  <a:pt x="25" y="52"/>
                </a:cubicBezTo>
                <a:cubicBezTo>
                  <a:pt x="27" y="52"/>
                  <a:pt x="29" y="53"/>
                  <a:pt x="31" y="55"/>
                </a:cubicBezTo>
                <a:cubicBezTo>
                  <a:pt x="34" y="57"/>
                  <a:pt x="36" y="60"/>
                  <a:pt x="35" y="64"/>
                </a:cubicBezTo>
                <a:cubicBezTo>
                  <a:pt x="38" y="63"/>
                  <a:pt x="40" y="64"/>
                  <a:pt x="42" y="66"/>
                </a:cubicBezTo>
                <a:cubicBezTo>
                  <a:pt x="45" y="68"/>
                  <a:pt x="47" y="71"/>
                  <a:pt x="46" y="75"/>
                </a:cubicBezTo>
                <a:cubicBezTo>
                  <a:pt x="49" y="74"/>
                  <a:pt x="51" y="75"/>
                  <a:pt x="54" y="77"/>
                </a:cubicBezTo>
                <a:cubicBezTo>
                  <a:pt x="56" y="79"/>
                  <a:pt x="58" y="82"/>
                  <a:pt x="58" y="85"/>
                </a:cubicBezTo>
                <a:cubicBezTo>
                  <a:pt x="60" y="84"/>
                  <a:pt x="63" y="85"/>
                  <a:pt x="66" y="87"/>
                </a:cubicBezTo>
                <a:cubicBezTo>
                  <a:pt x="69" y="90"/>
                  <a:pt x="71" y="94"/>
                  <a:pt x="69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3" y="100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4" y="101"/>
                  <a:pt x="75" y="101"/>
                  <a:pt x="76" y="101"/>
                </a:cubicBezTo>
                <a:cubicBezTo>
                  <a:pt x="78" y="101"/>
                  <a:pt x="79" y="100"/>
                  <a:pt x="80" y="99"/>
                </a:cubicBezTo>
                <a:cubicBezTo>
                  <a:pt x="82" y="97"/>
                  <a:pt x="83" y="95"/>
                  <a:pt x="81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67" y="81"/>
                  <a:pt x="67" y="81"/>
                  <a:pt x="67" y="81"/>
                </a:cubicBezTo>
                <a:cubicBezTo>
                  <a:pt x="66" y="80"/>
                  <a:pt x="66" y="80"/>
                  <a:pt x="66" y="79"/>
                </a:cubicBezTo>
                <a:cubicBezTo>
                  <a:pt x="66" y="79"/>
                  <a:pt x="66" y="78"/>
                  <a:pt x="67" y="78"/>
                </a:cubicBezTo>
                <a:cubicBezTo>
                  <a:pt x="67" y="77"/>
                  <a:pt x="69" y="77"/>
                  <a:pt x="70" y="77"/>
                </a:cubicBezTo>
                <a:cubicBezTo>
                  <a:pt x="88" y="93"/>
                  <a:pt x="88" y="93"/>
                  <a:pt x="88" y="93"/>
                </a:cubicBezTo>
                <a:cubicBezTo>
                  <a:pt x="89" y="93"/>
                  <a:pt x="90" y="93"/>
                  <a:pt x="91" y="93"/>
                </a:cubicBezTo>
                <a:cubicBezTo>
                  <a:pt x="93" y="93"/>
                  <a:pt x="94" y="92"/>
                  <a:pt x="96" y="91"/>
                </a:cubicBezTo>
                <a:cubicBezTo>
                  <a:pt x="97" y="89"/>
                  <a:pt x="97" y="88"/>
                  <a:pt x="97" y="86"/>
                </a:cubicBezTo>
                <a:cubicBezTo>
                  <a:pt x="97" y="85"/>
                  <a:pt x="96" y="83"/>
                  <a:pt x="94" y="82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82" y="72"/>
                  <a:pt x="82" y="72"/>
                  <a:pt x="82" y="72"/>
                </a:cubicBezTo>
                <a:cubicBezTo>
                  <a:pt x="82" y="72"/>
                  <a:pt x="82" y="71"/>
                  <a:pt x="82" y="71"/>
                </a:cubicBezTo>
                <a:cubicBezTo>
                  <a:pt x="81" y="70"/>
                  <a:pt x="82" y="70"/>
                  <a:pt x="82" y="69"/>
                </a:cubicBezTo>
                <a:cubicBezTo>
                  <a:pt x="83" y="68"/>
                  <a:pt x="84" y="68"/>
                  <a:pt x="85" y="69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3" y="83"/>
                  <a:pt x="104" y="84"/>
                  <a:pt x="105" y="84"/>
                </a:cubicBezTo>
                <a:cubicBezTo>
                  <a:pt x="107" y="84"/>
                  <a:pt x="109" y="83"/>
                  <a:pt x="111" y="81"/>
                </a:cubicBezTo>
                <a:cubicBezTo>
                  <a:pt x="112" y="79"/>
                  <a:pt x="113" y="78"/>
                  <a:pt x="112" y="76"/>
                </a:cubicBezTo>
                <a:cubicBezTo>
                  <a:pt x="112" y="75"/>
                  <a:pt x="111" y="73"/>
                  <a:pt x="110" y="7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0"/>
                  <a:pt x="95" y="59"/>
                  <a:pt x="96" y="58"/>
                </a:cubicBezTo>
                <a:cubicBezTo>
                  <a:pt x="97" y="57"/>
                  <a:pt x="98" y="57"/>
                  <a:pt x="99" y="58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6" y="71"/>
                  <a:pt x="120" y="71"/>
                  <a:pt x="122" y="68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89"/>
          <p:cNvSpPr/>
          <p:nvPr/>
        </p:nvSpPr>
        <p:spPr>
          <a:xfrm>
            <a:off x="4283075" y="3965575"/>
            <a:ext cx="646112" cy="539750"/>
          </a:xfrm>
          <a:custGeom>
            <a:avLst/>
            <a:gdLst/>
            <a:ahLst/>
            <a:cxnLst/>
            <a:rect l="l" t="t" r="r" b="b"/>
            <a:pathLst>
              <a:path w="145" h="121" extrusionOk="0">
                <a:moveTo>
                  <a:pt x="20" y="99"/>
                </a:moveTo>
                <a:cubicBezTo>
                  <a:pt x="20" y="66"/>
                  <a:pt x="20" y="66"/>
                  <a:pt x="20" y="66"/>
                </a:cubicBezTo>
                <a:cubicBezTo>
                  <a:pt x="20" y="64"/>
                  <a:pt x="22" y="62"/>
                  <a:pt x="24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5" y="62"/>
                  <a:pt x="37" y="64"/>
                  <a:pt x="37" y="66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102"/>
                  <a:pt x="35" y="104"/>
                  <a:pt x="32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2" y="104"/>
                  <a:pt x="20" y="102"/>
                  <a:pt x="20" y="99"/>
                </a:cubicBezTo>
                <a:close/>
                <a:moveTo>
                  <a:pt x="53" y="50"/>
                </a:moveTo>
                <a:cubicBezTo>
                  <a:pt x="51" y="50"/>
                  <a:pt x="48" y="52"/>
                  <a:pt x="48" y="55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102"/>
                  <a:pt x="51" y="104"/>
                  <a:pt x="53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4" y="104"/>
                  <a:pt x="66" y="102"/>
                  <a:pt x="66" y="99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2"/>
                  <a:pt x="64" y="50"/>
                  <a:pt x="61" y="50"/>
                </a:cubicBezTo>
                <a:lnTo>
                  <a:pt x="53" y="50"/>
                </a:lnTo>
                <a:close/>
                <a:moveTo>
                  <a:pt x="82" y="40"/>
                </a:moveTo>
                <a:cubicBezTo>
                  <a:pt x="79" y="40"/>
                  <a:pt x="77" y="42"/>
                  <a:pt x="77" y="45"/>
                </a:cubicBezTo>
                <a:cubicBezTo>
                  <a:pt x="77" y="99"/>
                  <a:pt x="77" y="99"/>
                  <a:pt x="77" y="99"/>
                </a:cubicBezTo>
                <a:cubicBezTo>
                  <a:pt x="77" y="102"/>
                  <a:pt x="79" y="104"/>
                  <a:pt x="82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3" y="104"/>
                  <a:pt x="95" y="102"/>
                  <a:pt x="95" y="9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lnTo>
                  <a:pt x="82" y="40"/>
                </a:lnTo>
                <a:close/>
                <a:moveTo>
                  <a:pt x="111" y="30"/>
                </a:moveTo>
                <a:cubicBezTo>
                  <a:pt x="108" y="30"/>
                  <a:pt x="106" y="32"/>
                  <a:pt x="106" y="35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06" y="102"/>
                  <a:pt x="108" y="104"/>
                  <a:pt x="111" y="104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22" y="104"/>
                  <a:pt x="124" y="102"/>
                  <a:pt x="124" y="99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2"/>
                  <a:pt x="122" y="30"/>
                  <a:pt x="119" y="30"/>
                </a:cubicBezTo>
                <a:lnTo>
                  <a:pt x="111" y="30"/>
                </a:lnTo>
                <a:close/>
                <a:moveTo>
                  <a:pt x="22" y="49"/>
                </a:moveTo>
                <a:cubicBezTo>
                  <a:pt x="53" y="43"/>
                  <a:pt x="82" y="32"/>
                  <a:pt x="108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9" y="7"/>
                  <a:pt x="119" y="7"/>
                  <a:pt x="119" y="7"/>
                </a:cubicBezTo>
                <a:cubicBezTo>
                  <a:pt x="102" y="6"/>
                  <a:pt x="102" y="6"/>
                  <a:pt x="102" y="6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79" y="26"/>
                  <a:pt x="51" y="37"/>
                  <a:pt x="21" y="42"/>
                </a:cubicBezTo>
                <a:lnTo>
                  <a:pt x="22" y="49"/>
                </a:lnTo>
                <a:close/>
                <a:moveTo>
                  <a:pt x="145" y="113"/>
                </a:moveTo>
                <a:cubicBezTo>
                  <a:pt x="130" y="104"/>
                  <a:pt x="130" y="104"/>
                  <a:pt x="130" y="104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21"/>
                  <a:pt x="130" y="121"/>
                  <a:pt x="130" y="121"/>
                </a:cubicBezTo>
                <a:lnTo>
                  <a:pt x="145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89"/>
          <p:cNvSpPr/>
          <p:nvPr/>
        </p:nvSpPr>
        <p:spPr>
          <a:xfrm>
            <a:off x="5643562" y="4889500"/>
            <a:ext cx="901700" cy="469900"/>
          </a:xfrm>
          <a:custGeom>
            <a:avLst/>
            <a:gdLst/>
            <a:ahLst/>
            <a:cxnLst/>
            <a:rect l="l" t="t" r="r" b="b"/>
            <a:pathLst>
              <a:path w="202" h="105" extrusionOk="0">
                <a:moveTo>
                  <a:pt x="146" y="99"/>
                </a:moveTo>
                <a:cubicBezTo>
                  <a:pt x="143" y="100"/>
                  <a:pt x="140" y="101"/>
                  <a:pt x="137" y="102"/>
                </a:cubicBezTo>
                <a:cubicBezTo>
                  <a:pt x="126" y="104"/>
                  <a:pt x="116" y="105"/>
                  <a:pt x="103" y="105"/>
                </a:cubicBezTo>
                <a:cubicBezTo>
                  <a:pt x="91" y="105"/>
                  <a:pt x="80" y="104"/>
                  <a:pt x="70" y="102"/>
                </a:cubicBezTo>
                <a:cubicBezTo>
                  <a:pt x="67" y="101"/>
                  <a:pt x="64" y="100"/>
                  <a:pt x="61" y="99"/>
                </a:cubicBezTo>
                <a:cubicBezTo>
                  <a:pt x="52" y="95"/>
                  <a:pt x="52" y="88"/>
                  <a:pt x="57" y="83"/>
                </a:cubicBezTo>
                <a:cubicBezTo>
                  <a:pt x="63" y="77"/>
                  <a:pt x="69" y="74"/>
                  <a:pt x="76" y="71"/>
                </a:cubicBezTo>
                <a:cubicBezTo>
                  <a:pt x="79" y="69"/>
                  <a:pt x="82" y="68"/>
                  <a:pt x="85" y="67"/>
                </a:cubicBezTo>
                <a:cubicBezTo>
                  <a:pt x="91" y="64"/>
                  <a:pt x="93" y="59"/>
                  <a:pt x="88" y="54"/>
                </a:cubicBezTo>
                <a:cubicBezTo>
                  <a:pt x="80" y="45"/>
                  <a:pt x="76" y="35"/>
                  <a:pt x="77" y="23"/>
                </a:cubicBezTo>
                <a:cubicBezTo>
                  <a:pt x="77" y="10"/>
                  <a:pt x="85" y="4"/>
                  <a:pt x="96" y="1"/>
                </a:cubicBezTo>
                <a:cubicBezTo>
                  <a:pt x="99" y="0"/>
                  <a:pt x="101" y="0"/>
                  <a:pt x="103" y="0"/>
                </a:cubicBezTo>
                <a:cubicBezTo>
                  <a:pt x="106" y="0"/>
                  <a:pt x="108" y="0"/>
                  <a:pt x="111" y="1"/>
                </a:cubicBezTo>
                <a:cubicBezTo>
                  <a:pt x="122" y="4"/>
                  <a:pt x="129" y="10"/>
                  <a:pt x="130" y="23"/>
                </a:cubicBezTo>
                <a:cubicBezTo>
                  <a:pt x="130" y="35"/>
                  <a:pt x="127" y="46"/>
                  <a:pt x="118" y="54"/>
                </a:cubicBezTo>
                <a:cubicBezTo>
                  <a:pt x="114" y="59"/>
                  <a:pt x="116" y="64"/>
                  <a:pt x="121" y="67"/>
                </a:cubicBezTo>
                <a:cubicBezTo>
                  <a:pt x="125" y="68"/>
                  <a:pt x="128" y="69"/>
                  <a:pt x="131" y="71"/>
                </a:cubicBezTo>
                <a:cubicBezTo>
                  <a:pt x="138" y="74"/>
                  <a:pt x="144" y="77"/>
                  <a:pt x="149" y="83"/>
                </a:cubicBezTo>
                <a:cubicBezTo>
                  <a:pt x="153" y="86"/>
                  <a:pt x="154" y="95"/>
                  <a:pt x="146" y="99"/>
                </a:cubicBezTo>
                <a:close/>
                <a:moveTo>
                  <a:pt x="198" y="90"/>
                </a:moveTo>
                <a:cubicBezTo>
                  <a:pt x="195" y="86"/>
                  <a:pt x="190" y="83"/>
                  <a:pt x="185" y="81"/>
                </a:cubicBezTo>
                <a:cubicBezTo>
                  <a:pt x="183" y="80"/>
                  <a:pt x="181" y="79"/>
                  <a:pt x="179" y="78"/>
                </a:cubicBezTo>
                <a:cubicBezTo>
                  <a:pt x="175" y="77"/>
                  <a:pt x="174" y="73"/>
                  <a:pt x="177" y="70"/>
                </a:cubicBezTo>
                <a:cubicBezTo>
                  <a:pt x="183" y="64"/>
                  <a:pt x="185" y="56"/>
                  <a:pt x="185" y="48"/>
                </a:cubicBezTo>
                <a:cubicBezTo>
                  <a:pt x="185" y="39"/>
                  <a:pt x="179" y="35"/>
                  <a:pt x="171" y="33"/>
                </a:cubicBezTo>
                <a:cubicBezTo>
                  <a:pt x="170" y="32"/>
                  <a:pt x="168" y="32"/>
                  <a:pt x="166" y="32"/>
                </a:cubicBezTo>
                <a:cubicBezTo>
                  <a:pt x="165" y="32"/>
                  <a:pt x="163" y="32"/>
                  <a:pt x="161" y="33"/>
                </a:cubicBezTo>
                <a:cubicBezTo>
                  <a:pt x="153" y="35"/>
                  <a:pt x="148" y="39"/>
                  <a:pt x="148" y="48"/>
                </a:cubicBezTo>
                <a:cubicBezTo>
                  <a:pt x="148" y="56"/>
                  <a:pt x="150" y="64"/>
                  <a:pt x="156" y="70"/>
                </a:cubicBezTo>
                <a:cubicBezTo>
                  <a:pt x="159" y="73"/>
                  <a:pt x="158" y="77"/>
                  <a:pt x="154" y="78"/>
                </a:cubicBezTo>
                <a:cubicBezTo>
                  <a:pt x="154" y="78"/>
                  <a:pt x="153" y="79"/>
                  <a:pt x="153" y="79"/>
                </a:cubicBezTo>
                <a:cubicBezTo>
                  <a:pt x="154" y="79"/>
                  <a:pt x="155" y="80"/>
                  <a:pt x="155" y="80"/>
                </a:cubicBezTo>
                <a:cubicBezTo>
                  <a:pt x="158" y="83"/>
                  <a:pt x="159" y="88"/>
                  <a:pt x="159" y="92"/>
                </a:cubicBezTo>
                <a:cubicBezTo>
                  <a:pt x="158" y="96"/>
                  <a:pt x="155" y="100"/>
                  <a:pt x="150" y="102"/>
                </a:cubicBezTo>
                <a:cubicBezTo>
                  <a:pt x="149" y="103"/>
                  <a:pt x="148" y="103"/>
                  <a:pt x="147" y="104"/>
                </a:cubicBezTo>
                <a:cubicBezTo>
                  <a:pt x="153" y="105"/>
                  <a:pt x="159" y="105"/>
                  <a:pt x="166" y="105"/>
                </a:cubicBezTo>
                <a:cubicBezTo>
                  <a:pt x="175" y="105"/>
                  <a:pt x="182" y="105"/>
                  <a:pt x="189" y="103"/>
                </a:cubicBezTo>
                <a:cubicBezTo>
                  <a:pt x="192" y="102"/>
                  <a:pt x="194" y="102"/>
                  <a:pt x="196" y="101"/>
                </a:cubicBezTo>
                <a:cubicBezTo>
                  <a:pt x="202" y="98"/>
                  <a:pt x="201" y="92"/>
                  <a:pt x="198" y="90"/>
                </a:cubicBezTo>
                <a:close/>
                <a:moveTo>
                  <a:pt x="47" y="92"/>
                </a:moveTo>
                <a:cubicBezTo>
                  <a:pt x="47" y="88"/>
                  <a:pt x="48" y="84"/>
                  <a:pt x="52" y="80"/>
                </a:cubicBezTo>
                <a:cubicBezTo>
                  <a:pt x="53" y="79"/>
                  <a:pt x="54" y="78"/>
                  <a:pt x="56" y="77"/>
                </a:cubicBezTo>
                <a:cubicBezTo>
                  <a:pt x="55" y="76"/>
                  <a:pt x="54" y="76"/>
                  <a:pt x="53" y="76"/>
                </a:cubicBezTo>
                <a:cubicBezTo>
                  <a:pt x="49" y="74"/>
                  <a:pt x="47" y="69"/>
                  <a:pt x="51" y="66"/>
                </a:cubicBezTo>
                <a:cubicBezTo>
                  <a:pt x="57" y="59"/>
                  <a:pt x="60" y="51"/>
                  <a:pt x="60" y="42"/>
                </a:cubicBezTo>
                <a:cubicBezTo>
                  <a:pt x="59" y="32"/>
                  <a:pt x="54" y="27"/>
                  <a:pt x="45" y="25"/>
                </a:cubicBezTo>
                <a:cubicBezTo>
                  <a:pt x="43" y="24"/>
                  <a:pt x="41" y="24"/>
                  <a:pt x="39" y="24"/>
                </a:cubicBezTo>
                <a:cubicBezTo>
                  <a:pt x="37" y="24"/>
                  <a:pt x="35" y="24"/>
                  <a:pt x="34" y="25"/>
                </a:cubicBezTo>
                <a:cubicBezTo>
                  <a:pt x="25" y="27"/>
                  <a:pt x="19" y="32"/>
                  <a:pt x="19" y="42"/>
                </a:cubicBezTo>
                <a:cubicBezTo>
                  <a:pt x="18" y="51"/>
                  <a:pt x="21" y="59"/>
                  <a:pt x="28" y="66"/>
                </a:cubicBezTo>
                <a:cubicBezTo>
                  <a:pt x="31" y="69"/>
                  <a:pt x="30" y="74"/>
                  <a:pt x="25" y="76"/>
                </a:cubicBezTo>
                <a:cubicBezTo>
                  <a:pt x="23" y="77"/>
                  <a:pt x="20" y="77"/>
                  <a:pt x="18" y="78"/>
                </a:cubicBezTo>
                <a:cubicBezTo>
                  <a:pt x="13" y="81"/>
                  <a:pt x="8" y="84"/>
                  <a:pt x="4" y="88"/>
                </a:cubicBezTo>
                <a:cubicBezTo>
                  <a:pt x="0" y="92"/>
                  <a:pt x="0" y="97"/>
                  <a:pt x="7" y="100"/>
                </a:cubicBezTo>
                <a:cubicBezTo>
                  <a:pt x="9" y="101"/>
                  <a:pt x="11" y="102"/>
                  <a:pt x="14" y="103"/>
                </a:cubicBezTo>
                <a:cubicBezTo>
                  <a:pt x="21" y="105"/>
                  <a:pt x="29" y="105"/>
                  <a:pt x="39" y="105"/>
                </a:cubicBezTo>
                <a:cubicBezTo>
                  <a:pt x="47" y="105"/>
                  <a:pt x="54" y="105"/>
                  <a:pt x="60" y="104"/>
                </a:cubicBezTo>
                <a:cubicBezTo>
                  <a:pt x="59" y="103"/>
                  <a:pt x="58" y="103"/>
                  <a:pt x="56" y="102"/>
                </a:cubicBezTo>
                <a:cubicBezTo>
                  <a:pt x="51" y="100"/>
                  <a:pt x="48" y="96"/>
                  <a:pt x="47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89"/>
          <p:cNvSpPr/>
          <p:nvPr/>
        </p:nvSpPr>
        <p:spPr>
          <a:xfrm>
            <a:off x="7326312" y="4027487"/>
            <a:ext cx="581025" cy="576262"/>
          </a:xfrm>
          <a:custGeom>
            <a:avLst/>
            <a:gdLst/>
            <a:ahLst/>
            <a:cxnLst/>
            <a:rect l="l" t="t" r="r" b="b"/>
            <a:pathLst>
              <a:path w="130" h="129" extrusionOk="0">
                <a:moveTo>
                  <a:pt x="61" y="68"/>
                </a:moveTo>
                <a:cubicBezTo>
                  <a:pt x="122" y="68"/>
                  <a:pt x="122" y="68"/>
                  <a:pt x="122" y="68"/>
                </a:cubicBezTo>
                <a:cubicBezTo>
                  <a:pt x="122" y="102"/>
                  <a:pt x="95" y="129"/>
                  <a:pt x="61" y="129"/>
                </a:cubicBezTo>
                <a:cubicBezTo>
                  <a:pt x="27" y="129"/>
                  <a:pt x="0" y="102"/>
                  <a:pt x="0" y="68"/>
                </a:cubicBezTo>
                <a:cubicBezTo>
                  <a:pt x="0" y="34"/>
                  <a:pt x="27" y="7"/>
                  <a:pt x="61" y="7"/>
                </a:cubicBezTo>
                <a:lnTo>
                  <a:pt x="61" y="68"/>
                </a:lnTo>
                <a:close/>
                <a:moveTo>
                  <a:pt x="68" y="0"/>
                </a:moveTo>
                <a:cubicBezTo>
                  <a:pt x="68" y="61"/>
                  <a:pt x="68" y="61"/>
                  <a:pt x="68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7"/>
                  <a:pt x="102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89"/>
          <p:cNvSpPr/>
          <p:nvPr/>
        </p:nvSpPr>
        <p:spPr>
          <a:xfrm>
            <a:off x="7439025" y="2205037"/>
            <a:ext cx="431800" cy="647700"/>
          </a:xfrm>
          <a:custGeom>
            <a:avLst/>
            <a:gdLst/>
            <a:ahLst/>
            <a:cxnLst/>
            <a:rect l="l" t="t" r="r" b="b"/>
            <a:pathLst>
              <a:path w="97" h="145" extrusionOk="0">
                <a:moveTo>
                  <a:pt x="97" y="97"/>
                </a:moveTo>
                <a:cubicBezTo>
                  <a:pt x="97" y="83"/>
                  <a:pt x="85" y="72"/>
                  <a:pt x="63" y="66"/>
                </a:cubicBezTo>
                <a:cubicBezTo>
                  <a:pt x="61" y="66"/>
                  <a:pt x="47" y="62"/>
                  <a:pt x="45" y="62"/>
                </a:cubicBezTo>
                <a:cubicBezTo>
                  <a:pt x="27" y="57"/>
                  <a:pt x="19" y="54"/>
                  <a:pt x="19" y="47"/>
                </a:cubicBezTo>
                <a:cubicBezTo>
                  <a:pt x="19" y="40"/>
                  <a:pt x="27" y="33"/>
                  <a:pt x="47" y="33"/>
                </a:cubicBezTo>
                <a:cubicBezTo>
                  <a:pt x="61" y="33"/>
                  <a:pt x="75" y="43"/>
                  <a:pt x="75" y="43"/>
                </a:cubicBezTo>
                <a:cubicBezTo>
                  <a:pt x="77" y="44"/>
                  <a:pt x="79" y="45"/>
                  <a:pt x="80" y="45"/>
                </a:cubicBezTo>
                <a:cubicBezTo>
                  <a:pt x="81" y="45"/>
                  <a:pt x="82" y="45"/>
                  <a:pt x="85" y="43"/>
                </a:cubicBezTo>
                <a:cubicBezTo>
                  <a:pt x="87" y="41"/>
                  <a:pt x="90" y="37"/>
                  <a:pt x="90" y="35"/>
                </a:cubicBezTo>
                <a:cubicBezTo>
                  <a:pt x="90" y="31"/>
                  <a:pt x="76" y="21"/>
                  <a:pt x="59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5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41" y="2"/>
                  <a:pt x="41" y="3"/>
                </a:cubicBezTo>
                <a:cubicBezTo>
                  <a:pt x="41" y="17"/>
                  <a:pt x="41" y="17"/>
                  <a:pt x="41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15" y="19"/>
                  <a:pt x="0" y="31"/>
                  <a:pt x="0" y="47"/>
                </a:cubicBezTo>
                <a:cubicBezTo>
                  <a:pt x="0" y="65"/>
                  <a:pt x="18" y="72"/>
                  <a:pt x="37" y="77"/>
                </a:cubicBezTo>
                <a:cubicBezTo>
                  <a:pt x="39" y="78"/>
                  <a:pt x="55" y="82"/>
                  <a:pt x="58" y="82"/>
                </a:cubicBezTo>
                <a:cubicBezTo>
                  <a:pt x="75" y="87"/>
                  <a:pt x="78" y="94"/>
                  <a:pt x="78" y="98"/>
                </a:cubicBezTo>
                <a:cubicBezTo>
                  <a:pt x="78" y="102"/>
                  <a:pt x="75" y="113"/>
                  <a:pt x="50" y="113"/>
                </a:cubicBezTo>
                <a:cubicBezTo>
                  <a:pt x="36" y="113"/>
                  <a:pt x="18" y="102"/>
                  <a:pt x="17" y="101"/>
                </a:cubicBezTo>
                <a:cubicBezTo>
                  <a:pt x="13" y="99"/>
                  <a:pt x="10" y="99"/>
                  <a:pt x="6" y="103"/>
                </a:cubicBezTo>
                <a:cubicBezTo>
                  <a:pt x="6" y="103"/>
                  <a:pt x="4" y="106"/>
                  <a:pt x="4" y="110"/>
                </a:cubicBezTo>
                <a:cubicBezTo>
                  <a:pt x="4" y="115"/>
                  <a:pt x="20" y="124"/>
                  <a:pt x="38" y="12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44"/>
                  <a:pt x="42" y="145"/>
                  <a:pt x="45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5" y="145"/>
                  <a:pt x="57" y="144"/>
                  <a:pt x="57" y="142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87" y="125"/>
                  <a:pt x="97" y="110"/>
                  <a:pt x="9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89"/>
          <p:cNvSpPr/>
          <p:nvPr/>
        </p:nvSpPr>
        <p:spPr>
          <a:xfrm>
            <a:off x="4327525" y="2182812"/>
            <a:ext cx="576262" cy="687387"/>
          </a:xfrm>
          <a:custGeom>
            <a:avLst/>
            <a:gdLst/>
            <a:ahLst/>
            <a:cxnLst/>
            <a:rect l="l" t="t" r="r" b="b"/>
            <a:pathLst>
              <a:path w="129" h="154" extrusionOk="0">
                <a:moveTo>
                  <a:pt x="87" y="149"/>
                </a:moveTo>
                <a:cubicBezTo>
                  <a:pt x="87" y="152"/>
                  <a:pt x="84" y="154"/>
                  <a:pt x="81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6" y="154"/>
                  <a:pt x="44" y="152"/>
                  <a:pt x="44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46"/>
                  <a:pt x="46" y="143"/>
                  <a:pt x="49" y="143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4" y="143"/>
                  <a:pt x="87" y="146"/>
                  <a:pt x="87" y="149"/>
                </a:cubicBezTo>
                <a:close/>
                <a:moveTo>
                  <a:pt x="87" y="135"/>
                </a:moveTo>
                <a:cubicBezTo>
                  <a:pt x="87" y="132"/>
                  <a:pt x="84" y="129"/>
                  <a:pt x="81" y="129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6" y="129"/>
                  <a:pt x="44" y="132"/>
                  <a:pt x="44" y="135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6" y="140"/>
                  <a:pt x="49" y="140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84" y="140"/>
                  <a:pt x="87" y="138"/>
                  <a:pt x="87" y="135"/>
                </a:cubicBezTo>
                <a:close/>
                <a:moveTo>
                  <a:pt x="7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2" y="126"/>
                  <a:pt x="63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7" y="126"/>
                  <a:pt x="69" y="126"/>
                  <a:pt x="70" y="126"/>
                </a:cubicBezTo>
                <a:lnTo>
                  <a:pt x="70" y="76"/>
                </a:lnTo>
                <a:close/>
                <a:moveTo>
                  <a:pt x="47" y="55"/>
                </a:moveTo>
                <a:cubicBezTo>
                  <a:pt x="43" y="55"/>
                  <a:pt x="40" y="59"/>
                  <a:pt x="40" y="63"/>
                </a:cubicBezTo>
                <a:cubicBezTo>
                  <a:pt x="40" y="67"/>
                  <a:pt x="43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9"/>
                  <a:pt x="52" y="55"/>
                  <a:pt x="47" y="55"/>
                </a:cubicBezTo>
                <a:close/>
                <a:moveTo>
                  <a:pt x="91" y="63"/>
                </a:moveTo>
                <a:cubicBezTo>
                  <a:pt x="91" y="59"/>
                  <a:pt x="87" y="55"/>
                  <a:pt x="83" y="55"/>
                </a:cubicBezTo>
                <a:cubicBezTo>
                  <a:pt x="79" y="55"/>
                  <a:pt x="75" y="59"/>
                  <a:pt x="75" y="63"/>
                </a:cubicBezTo>
                <a:cubicBezTo>
                  <a:pt x="75" y="71"/>
                  <a:pt x="75" y="71"/>
                  <a:pt x="75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7" y="71"/>
                  <a:pt x="91" y="67"/>
                  <a:pt x="91" y="63"/>
                </a:cubicBezTo>
                <a:close/>
                <a:moveTo>
                  <a:pt x="108" y="49"/>
                </a:moveTo>
                <a:cubicBezTo>
                  <a:pt x="104" y="35"/>
                  <a:pt x="88" y="21"/>
                  <a:pt x="65" y="20"/>
                </a:cubicBezTo>
                <a:cubicBezTo>
                  <a:pt x="42" y="21"/>
                  <a:pt x="26" y="35"/>
                  <a:pt x="22" y="49"/>
                </a:cubicBezTo>
                <a:cubicBezTo>
                  <a:pt x="20" y="59"/>
                  <a:pt x="22" y="69"/>
                  <a:pt x="27" y="79"/>
                </a:cubicBezTo>
                <a:cubicBezTo>
                  <a:pt x="32" y="88"/>
                  <a:pt x="36" y="95"/>
                  <a:pt x="40" y="104"/>
                </a:cubicBezTo>
                <a:cubicBezTo>
                  <a:pt x="42" y="109"/>
                  <a:pt x="43" y="115"/>
                  <a:pt x="44" y="121"/>
                </a:cubicBezTo>
                <a:cubicBezTo>
                  <a:pt x="45" y="125"/>
                  <a:pt x="47" y="126"/>
                  <a:pt x="52" y="126"/>
                </a:cubicBezTo>
                <a:cubicBezTo>
                  <a:pt x="53" y="126"/>
                  <a:pt x="54" y="126"/>
                  <a:pt x="55" y="126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4" y="76"/>
                  <a:pt x="41" y="74"/>
                  <a:pt x="38" y="72"/>
                </a:cubicBezTo>
                <a:cubicBezTo>
                  <a:pt x="36" y="70"/>
                  <a:pt x="34" y="66"/>
                  <a:pt x="34" y="63"/>
                </a:cubicBezTo>
                <a:cubicBezTo>
                  <a:pt x="34" y="60"/>
                  <a:pt x="36" y="56"/>
                  <a:pt x="38" y="54"/>
                </a:cubicBezTo>
                <a:cubicBezTo>
                  <a:pt x="41" y="52"/>
                  <a:pt x="44" y="50"/>
                  <a:pt x="47" y="50"/>
                </a:cubicBezTo>
                <a:cubicBezTo>
                  <a:pt x="54" y="50"/>
                  <a:pt x="60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1"/>
                  <a:pt x="60" y="71"/>
                  <a:pt x="60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2" y="56"/>
                  <a:pt x="74" y="54"/>
                </a:cubicBezTo>
                <a:cubicBezTo>
                  <a:pt x="76" y="52"/>
                  <a:pt x="80" y="50"/>
                  <a:pt x="83" y="50"/>
                </a:cubicBezTo>
                <a:cubicBezTo>
                  <a:pt x="86" y="50"/>
                  <a:pt x="90" y="52"/>
                  <a:pt x="92" y="54"/>
                </a:cubicBezTo>
                <a:cubicBezTo>
                  <a:pt x="94" y="56"/>
                  <a:pt x="96" y="60"/>
                  <a:pt x="96" y="63"/>
                </a:cubicBezTo>
                <a:cubicBezTo>
                  <a:pt x="96" y="66"/>
                  <a:pt x="94" y="70"/>
                  <a:pt x="92" y="72"/>
                </a:cubicBezTo>
                <a:cubicBezTo>
                  <a:pt x="90" y="74"/>
                  <a:pt x="86" y="76"/>
                  <a:pt x="83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6"/>
                  <a:pt x="77" y="126"/>
                  <a:pt x="78" y="126"/>
                </a:cubicBezTo>
                <a:cubicBezTo>
                  <a:pt x="83" y="126"/>
                  <a:pt x="85" y="125"/>
                  <a:pt x="86" y="121"/>
                </a:cubicBezTo>
                <a:cubicBezTo>
                  <a:pt x="87" y="115"/>
                  <a:pt x="88" y="109"/>
                  <a:pt x="90" y="104"/>
                </a:cubicBezTo>
                <a:cubicBezTo>
                  <a:pt x="94" y="95"/>
                  <a:pt x="99" y="88"/>
                  <a:pt x="103" y="79"/>
                </a:cubicBezTo>
                <a:cubicBezTo>
                  <a:pt x="108" y="69"/>
                  <a:pt x="110" y="59"/>
                  <a:pt x="108" y="49"/>
                </a:cubicBezTo>
                <a:close/>
                <a:moveTo>
                  <a:pt x="70" y="5"/>
                </a:moveTo>
                <a:cubicBezTo>
                  <a:pt x="70" y="2"/>
                  <a:pt x="68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0"/>
                  <a:pt x="60" y="2"/>
                  <a:pt x="60" y="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3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8" y="18"/>
                  <a:pt x="70" y="16"/>
                  <a:pt x="70" y="13"/>
                </a:cubicBezTo>
                <a:lnTo>
                  <a:pt x="70" y="5"/>
                </a:lnTo>
                <a:close/>
                <a:moveTo>
                  <a:pt x="96" y="12"/>
                </a:moveTo>
                <a:cubicBezTo>
                  <a:pt x="97" y="10"/>
                  <a:pt x="96" y="7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2" y="5"/>
                  <a:pt x="89" y="5"/>
                  <a:pt x="88" y="8"/>
                </a:cubicBezTo>
                <a:cubicBezTo>
                  <a:pt x="83" y="15"/>
                  <a:pt x="83" y="15"/>
                  <a:pt x="83" y="15"/>
                </a:cubicBezTo>
                <a:cubicBezTo>
                  <a:pt x="82" y="18"/>
                  <a:pt x="83" y="20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8" y="23"/>
                  <a:pt x="91" y="22"/>
                  <a:pt x="92" y="20"/>
                </a:cubicBezTo>
                <a:lnTo>
                  <a:pt x="96" y="12"/>
                </a:lnTo>
                <a:close/>
                <a:moveTo>
                  <a:pt x="115" y="27"/>
                </a:moveTo>
                <a:cubicBezTo>
                  <a:pt x="117" y="26"/>
                  <a:pt x="117" y="23"/>
                  <a:pt x="115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19"/>
                  <a:pt x="111" y="19"/>
                  <a:pt x="109" y="20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8"/>
                  <a:pt x="100" y="31"/>
                  <a:pt x="102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4" y="35"/>
                  <a:pt x="107" y="35"/>
                  <a:pt x="109" y="33"/>
                </a:cubicBezTo>
                <a:lnTo>
                  <a:pt x="115" y="27"/>
                </a:lnTo>
                <a:close/>
                <a:moveTo>
                  <a:pt x="125" y="50"/>
                </a:moveTo>
                <a:cubicBezTo>
                  <a:pt x="128" y="50"/>
                  <a:pt x="129" y="47"/>
                  <a:pt x="129" y="4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8" y="42"/>
                  <a:pt x="126" y="41"/>
                  <a:pt x="123" y="41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2" y="43"/>
                  <a:pt x="111" y="46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2" y="51"/>
                  <a:pt x="114" y="52"/>
                  <a:pt x="117" y="52"/>
                </a:cubicBezTo>
                <a:lnTo>
                  <a:pt x="125" y="50"/>
                </a:lnTo>
                <a:close/>
                <a:moveTo>
                  <a:pt x="123" y="76"/>
                </a:moveTo>
                <a:cubicBezTo>
                  <a:pt x="126" y="76"/>
                  <a:pt x="128" y="74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69"/>
                  <a:pt x="127" y="67"/>
                  <a:pt x="125" y="66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4" y="64"/>
                  <a:pt x="111" y="66"/>
                  <a:pt x="111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0" y="71"/>
                  <a:pt x="112" y="73"/>
                  <a:pt x="115" y="74"/>
                </a:cubicBezTo>
                <a:lnTo>
                  <a:pt x="123" y="76"/>
                </a:lnTo>
                <a:close/>
                <a:moveTo>
                  <a:pt x="38" y="20"/>
                </a:moveTo>
                <a:cubicBezTo>
                  <a:pt x="39" y="22"/>
                  <a:pt x="42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7" y="20"/>
                  <a:pt x="47" y="18"/>
                  <a:pt x="46" y="15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5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3" y="7"/>
                  <a:pt x="33" y="10"/>
                  <a:pt x="34" y="12"/>
                </a:cubicBezTo>
                <a:lnTo>
                  <a:pt x="38" y="20"/>
                </a:lnTo>
                <a:close/>
                <a:moveTo>
                  <a:pt x="21" y="33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6" y="52"/>
                  <a:pt x="18" y="51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6"/>
                  <a:pt x="17" y="43"/>
                  <a:pt x="15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1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50"/>
                  <a:pt x="5" y="50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8" y="73"/>
                  <a:pt x="19" y="71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8" y="66"/>
                  <a:pt x="16" y="64"/>
                  <a:pt x="13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2" y="67"/>
                  <a:pt x="1" y="69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2" y="74"/>
                  <a:pt x="4" y="76"/>
                  <a:pt x="7" y="76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192AE4AB-6F9D-4A1E-9DF5-041FAB99460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735DFBBD-28EA-427B-B162-68F382E52039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F40DE7F2-1A13-4749-B0E1-FE0E429EC62D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D20351B4-8023-4833-91BF-12E69E8B81B5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525F53A4-5DF7-4884-990C-A8048EAB68F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29B3A8E1-7FF8-49B4-A4BC-37D0AFC8EE16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4F1BEE5D-7D70-4C3E-B898-DA772D93BF6A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998F443A-D830-4D2C-8C59-020D0BD7C7A3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BA01F47B-42D6-439F-8E26-1C14D43F51B5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4A8AEF24-3026-4456-A087-F6EFDD39F25C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4A509134-3B07-4D9A-B116-65C114C9792E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B1D6B0BF-8D79-4C03-83D7-36AFCA0F2B16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57FD5A8C-435D-4E37-B7D7-55E27A4FA391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0F695CAE-1184-41E6-B83E-A743263E1382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90"/>
          <p:cNvSpPr/>
          <p:nvPr/>
        </p:nvSpPr>
        <p:spPr>
          <a:xfrm>
            <a:off x="5594350" y="952500"/>
            <a:ext cx="2668587" cy="1331912"/>
          </a:xfrm>
          <a:custGeom>
            <a:avLst/>
            <a:gdLst/>
            <a:ahLst/>
            <a:cxnLst/>
            <a:rect l="l" t="t" r="r" b="b"/>
            <a:pathLst>
              <a:path w="602" h="300" extrusionOk="0">
                <a:moveTo>
                  <a:pt x="158" y="11"/>
                </a:moveTo>
                <a:cubicBezTo>
                  <a:pt x="8" y="270"/>
                  <a:pt x="8" y="270"/>
                  <a:pt x="8" y="270"/>
                </a:cubicBezTo>
                <a:cubicBezTo>
                  <a:pt x="0" y="283"/>
                  <a:pt x="10" y="300"/>
                  <a:pt x="25" y="300"/>
                </a:cubicBezTo>
                <a:cubicBezTo>
                  <a:pt x="578" y="300"/>
                  <a:pt x="578" y="300"/>
                  <a:pt x="578" y="300"/>
                </a:cubicBezTo>
                <a:cubicBezTo>
                  <a:pt x="593" y="300"/>
                  <a:pt x="602" y="283"/>
                  <a:pt x="594" y="269"/>
                </a:cubicBezTo>
                <a:cubicBezTo>
                  <a:pt x="505" y="121"/>
                  <a:pt x="350" y="20"/>
                  <a:pt x="177" y="1"/>
                </a:cubicBezTo>
                <a:cubicBezTo>
                  <a:pt x="169" y="0"/>
                  <a:pt x="162" y="4"/>
                  <a:pt x="158" y="11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90"/>
          <p:cNvSpPr/>
          <p:nvPr/>
        </p:nvSpPr>
        <p:spPr>
          <a:xfrm>
            <a:off x="6856412" y="2386012"/>
            <a:ext cx="1725612" cy="2316162"/>
          </a:xfrm>
          <a:custGeom>
            <a:avLst/>
            <a:gdLst/>
            <a:ahLst/>
            <a:cxnLst/>
            <a:rect l="l" t="t" r="r" b="b"/>
            <a:pathLst>
              <a:path w="389" h="522" extrusionOk="0">
                <a:moveTo>
                  <a:pt x="389" y="235"/>
                </a:moveTo>
                <a:cubicBezTo>
                  <a:pt x="389" y="157"/>
                  <a:pt x="374" y="83"/>
                  <a:pt x="343" y="12"/>
                </a:cubicBezTo>
                <a:cubicBezTo>
                  <a:pt x="340" y="5"/>
                  <a:pt x="333" y="0"/>
                  <a:pt x="3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0" y="0"/>
                  <a:pt x="0" y="17"/>
                  <a:pt x="8" y="30"/>
                </a:cubicBezTo>
                <a:cubicBezTo>
                  <a:pt x="284" y="508"/>
                  <a:pt x="284" y="508"/>
                  <a:pt x="284" y="508"/>
                </a:cubicBezTo>
                <a:cubicBezTo>
                  <a:pt x="292" y="522"/>
                  <a:pt x="311" y="521"/>
                  <a:pt x="319" y="508"/>
                </a:cubicBezTo>
                <a:cubicBezTo>
                  <a:pt x="365" y="425"/>
                  <a:pt x="389" y="331"/>
                  <a:pt x="389" y="235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90"/>
          <p:cNvSpPr/>
          <p:nvPr/>
        </p:nvSpPr>
        <p:spPr>
          <a:xfrm>
            <a:off x="3608387" y="2159000"/>
            <a:ext cx="1724025" cy="2311400"/>
          </a:xfrm>
          <a:custGeom>
            <a:avLst/>
            <a:gdLst/>
            <a:ahLst/>
            <a:cxnLst/>
            <a:rect l="l" t="t" r="r" b="b"/>
            <a:pathLst>
              <a:path w="389" h="521" extrusionOk="0">
                <a:moveTo>
                  <a:pt x="0" y="286"/>
                </a:moveTo>
                <a:cubicBezTo>
                  <a:pt x="0" y="364"/>
                  <a:pt x="15" y="439"/>
                  <a:pt x="46" y="509"/>
                </a:cubicBezTo>
                <a:cubicBezTo>
                  <a:pt x="49" y="516"/>
                  <a:pt x="56" y="521"/>
                  <a:pt x="64" y="521"/>
                </a:cubicBezTo>
                <a:cubicBezTo>
                  <a:pt x="364" y="521"/>
                  <a:pt x="364" y="521"/>
                  <a:pt x="364" y="521"/>
                </a:cubicBezTo>
                <a:cubicBezTo>
                  <a:pt x="379" y="521"/>
                  <a:pt x="389" y="505"/>
                  <a:pt x="381" y="492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97" y="0"/>
                  <a:pt x="78" y="0"/>
                  <a:pt x="70" y="14"/>
                </a:cubicBezTo>
                <a:cubicBezTo>
                  <a:pt x="24" y="97"/>
                  <a:pt x="0" y="190"/>
                  <a:pt x="0" y="286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90"/>
          <p:cNvSpPr/>
          <p:nvPr/>
        </p:nvSpPr>
        <p:spPr>
          <a:xfrm>
            <a:off x="3927475" y="4578350"/>
            <a:ext cx="2668587" cy="1330325"/>
          </a:xfrm>
          <a:custGeom>
            <a:avLst/>
            <a:gdLst/>
            <a:ahLst/>
            <a:cxnLst/>
            <a:rect l="l" t="t" r="r" b="b"/>
            <a:pathLst>
              <a:path w="602" h="300" extrusionOk="0">
                <a:moveTo>
                  <a:pt x="444" y="289"/>
                </a:moveTo>
                <a:cubicBezTo>
                  <a:pt x="594" y="29"/>
                  <a:pt x="594" y="29"/>
                  <a:pt x="594" y="29"/>
                </a:cubicBezTo>
                <a:cubicBezTo>
                  <a:pt x="602" y="16"/>
                  <a:pt x="592" y="0"/>
                  <a:pt x="57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0"/>
                  <a:pt x="0" y="17"/>
                  <a:pt x="8" y="30"/>
                </a:cubicBezTo>
                <a:cubicBezTo>
                  <a:pt x="97" y="179"/>
                  <a:pt x="252" y="279"/>
                  <a:pt x="425" y="299"/>
                </a:cubicBezTo>
                <a:cubicBezTo>
                  <a:pt x="433" y="300"/>
                  <a:pt x="440" y="296"/>
                  <a:pt x="444" y="289"/>
                </a:cubicBezTo>
                <a:close/>
              </a:path>
            </a:pathLst>
          </a:custGeom>
          <a:solidFill>
            <a:srgbClr val="86A9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90"/>
          <p:cNvSpPr/>
          <p:nvPr/>
        </p:nvSpPr>
        <p:spPr>
          <a:xfrm>
            <a:off x="6022975" y="3605212"/>
            <a:ext cx="2093912" cy="2316162"/>
          </a:xfrm>
          <a:custGeom>
            <a:avLst/>
            <a:gdLst/>
            <a:ahLst/>
            <a:cxnLst/>
            <a:rect l="l" t="t" r="r" b="b"/>
            <a:pathLst>
              <a:path w="472" h="522" extrusionOk="0">
                <a:moveTo>
                  <a:pt x="297" y="446"/>
                </a:moveTo>
                <a:cubicBezTo>
                  <a:pt x="364" y="407"/>
                  <a:pt x="421" y="356"/>
                  <a:pt x="467" y="295"/>
                </a:cubicBezTo>
                <a:cubicBezTo>
                  <a:pt x="471" y="288"/>
                  <a:pt x="472" y="280"/>
                  <a:pt x="468" y="273"/>
                </a:cubicBezTo>
                <a:cubicBezTo>
                  <a:pt x="318" y="13"/>
                  <a:pt x="318" y="13"/>
                  <a:pt x="318" y="13"/>
                </a:cubicBezTo>
                <a:cubicBezTo>
                  <a:pt x="310" y="0"/>
                  <a:pt x="291" y="0"/>
                  <a:pt x="284" y="13"/>
                </a:cubicBezTo>
                <a:cubicBezTo>
                  <a:pt x="8" y="492"/>
                  <a:pt x="8" y="492"/>
                  <a:pt x="8" y="492"/>
                </a:cubicBezTo>
                <a:cubicBezTo>
                  <a:pt x="0" y="505"/>
                  <a:pt x="10" y="522"/>
                  <a:pt x="25" y="521"/>
                </a:cubicBezTo>
                <a:cubicBezTo>
                  <a:pt x="120" y="520"/>
                  <a:pt x="213" y="494"/>
                  <a:pt x="297" y="446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90"/>
          <p:cNvSpPr/>
          <p:nvPr/>
        </p:nvSpPr>
        <p:spPr>
          <a:xfrm>
            <a:off x="4073525" y="939800"/>
            <a:ext cx="2092325" cy="2311400"/>
          </a:xfrm>
          <a:custGeom>
            <a:avLst/>
            <a:gdLst/>
            <a:ahLst/>
            <a:cxnLst/>
            <a:rect l="l" t="t" r="r" b="b"/>
            <a:pathLst>
              <a:path w="472" h="521" extrusionOk="0">
                <a:moveTo>
                  <a:pt x="175" y="75"/>
                </a:moveTo>
                <a:cubicBezTo>
                  <a:pt x="108" y="114"/>
                  <a:pt x="51" y="165"/>
                  <a:pt x="5" y="227"/>
                </a:cubicBezTo>
                <a:cubicBezTo>
                  <a:pt x="1" y="233"/>
                  <a:pt x="0" y="242"/>
                  <a:pt x="4" y="248"/>
                </a:cubicBezTo>
                <a:cubicBezTo>
                  <a:pt x="154" y="508"/>
                  <a:pt x="154" y="508"/>
                  <a:pt x="154" y="508"/>
                </a:cubicBezTo>
                <a:cubicBezTo>
                  <a:pt x="162" y="521"/>
                  <a:pt x="181" y="521"/>
                  <a:pt x="188" y="508"/>
                </a:cubicBezTo>
                <a:cubicBezTo>
                  <a:pt x="464" y="30"/>
                  <a:pt x="464" y="30"/>
                  <a:pt x="464" y="30"/>
                </a:cubicBezTo>
                <a:cubicBezTo>
                  <a:pt x="472" y="16"/>
                  <a:pt x="462" y="0"/>
                  <a:pt x="447" y="0"/>
                </a:cubicBezTo>
                <a:cubicBezTo>
                  <a:pt x="352" y="1"/>
                  <a:pt x="259" y="27"/>
                  <a:pt x="175" y="7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90"/>
          <p:cNvSpPr/>
          <p:nvPr/>
        </p:nvSpPr>
        <p:spPr>
          <a:xfrm>
            <a:off x="5060950" y="4919662"/>
            <a:ext cx="723900" cy="482600"/>
          </a:xfrm>
          <a:custGeom>
            <a:avLst/>
            <a:gdLst/>
            <a:ahLst/>
            <a:cxnLst/>
            <a:rect l="l" t="t" r="r" b="b"/>
            <a:pathLst>
              <a:path w="163" h="109" extrusionOk="0">
                <a:moveTo>
                  <a:pt x="130" y="11"/>
                </a:moveTo>
                <a:cubicBezTo>
                  <a:pt x="145" y="49"/>
                  <a:pt x="145" y="49"/>
                  <a:pt x="145" y="49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16" y="48"/>
                  <a:pt x="86" y="22"/>
                  <a:pt x="83" y="22"/>
                </a:cubicBezTo>
                <a:cubicBezTo>
                  <a:pt x="81" y="22"/>
                  <a:pt x="71" y="25"/>
                  <a:pt x="70" y="25"/>
                </a:cubicBezTo>
                <a:cubicBezTo>
                  <a:pt x="70" y="25"/>
                  <a:pt x="64" y="27"/>
                  <a:pt x="59" y="27"/>
                </a:cubicBezTo>
                <a:cubicBezTo>
                  <a:pt x="57" y="27"/>
                  <a:pt x="55" y="27"/>
                  <a:pt x="54" y="26"/>
                </a:cubicBezTo>
                <a:cubicBezTo>
                  <a:pt x="53" y="25"/>
                  <a:pt x="52" y="24"/>
                  <a:pt x="52" y="23"/>
                </a:cubicBezTo>
                <a:cubicBezTo>
                  <a:pt x="52" y="21"/>
                  <a:pt x="55" y="19"/>
                  <a:pt x="56" y="19"/>
                </a:cubicBezTo>
                <a:cubicBezTo>
                  <a:pt x="64" y="14"/>
                  <a:pt x="85" y="6"/>
                  <a:pt x="87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93" y="6"/>
                  <a:pt x="126" y="10"/>
                  <a:pt x="130" y="11"/>
                </a:cubicBezTo>
                <a:close/>
                <a:moveTo>
                  <a:pt x="143" y="0"/>
                </a:moveTo>
                <a:cubicBezTo>
                  <a:pt x="143" y="0"/>
                  <a:pt x="142" y="1"/>
                  <a:pt x="142" y="1"/>
                </a:cubicBezTo>
                <a:cubicBezTo>
                  <a:pt x="135" y="3"/>
                  <a:pt x="135" y="3"/>
                  <a:pt x="135" y="3"/>
                </a:cubicBezTo>
                <a:cubicBezTo>
                  <a:pt x="134" y="4"/>
                  <a:pt x="134" y="4"/>
                  <a:pt x="133" y="5"/>
                </a:cubicBezTo>
                <a:cubicBezTo>
                  <a:pt x="133" y="7"/>
                  <a:pt x="133" y="8"/>
                  <a:pt x="133" y="9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150" y="50"/>
                  <a:pt x="152" y="52"/>
                  <a:pt x="154" y="51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48"/>
                  <a:pt x="162" y="47"/>
                  <a:pt x="163" y="46"/>
                </a:cubicBezTo>
                <a:cubicBezTo>
                  <a:pt x="163" y="45"/>
                  <a:pt x="163" y="44"/>
                  <a:pt x="163" y="43"/>
                </a:cubicBezTo>
                <a:cubicBezTo>
                  <a:pt x="147" y="3"/>
                  <a:pt x="147" y="3"/>
                  <a:pt x="147" y="3"/>
                </a:cubicBezTo>
                <a:cubicBezTo>
                  <a:pt x="147" y="1"/>
                  <a:pt x="145" y="0"/>
                  <a:pt x="143" y="0"/>
                </a:cubicBezTo>
                <a:close/>
                <a:moveTo>
                  <a:pt x="0" y="55"/>
                </a:moveTo>
                <a:cubicBezTo>
                  <a:pt x="0" y="56"/>
                  <a:pt x="1" y="57"/>
                  <a:pt x="1" y="58"/>
                </a:cubicBezTo>
                <a:cubicBezTo>
                  <a:pt x="2" y="59"/>
                  <a:pt x="3" y="59"/>
                  <a:pt x="4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0"/>
                  <a:pt x="15" y="58"/>
                  <a:pt x="15" y="56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8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5"/>
                </a:lnTo>
                <a:close/>
                <a:moveTo>
                  <a:pt x="67" y="95"/>
                </a:moveTo>
                <a:cubicBezTo>
                  <a:pt x="67" y="93"/>
                  <a:pt x="66" y="92"/>
                  <a:pt x="65" y="91"/>
                </a:cubicBezTo>
                <a:cubicBezTo>
                  <a:pt x="62" y="88"/>
                  <a:pt x="59" y="89"/>
                  <a:pt x="56" y="92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6"/>
                  <a:pt x="53" y="96"/>
                  <a:pt x="53" y="96"/>
                </a:cubicBezTo>
                <a:cubicBezTo>
                  <a:pt x="50" y="99"/>
                  <a:pt x="50" y="99"/>
                  <a:pt x="50" y="99"/>
                </a:cubicBezTo>
                <a:cubicBezTo>
                  <a:pt x="47" y="103"/>
                  <a:pt x="50" y="107"/>
                  <a:pt x="51" y="108"/>
                </a:cubicBezTo>
                <a:cubicBezTo>
                  <a:pt x="53" y="109"/>
                  <a:pt x="54" y="109"/>
                  <a:pt x="55" y="109"/>
                </a:cubicBezTo>
                <a:cubicBezTo>
                  <a:pt x="57" y="109"/>
                  <a:pt x="58" y="108"/>
                  <a:pt x="60" y="10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6" y="99"/>
                  <a:pt x="66" y="99"/>
                  <a:pt x="66" y="99"/>
                </a:cubicBezTo>
                <a:cubicBezTo>
                  <a:pt x="67" y="98"/>
                  <a:pt x="68" y="96"/>
                  <a:pt x="67" y="95"/>
                </a:cubicBezTo>
                <a:close/>
                <a:moveTo>
                  <a:pt x="35" y="92"/>
                </a:moveTo>
                <a:cubicBezTo>
                  <a:pt x="33" y="95"/>
                  <a:pt x="34" y="97"/>
                  <a:pt x="37" y="100"/>
                </a:cubicBezTo>
                <a:cubicBezTo>
                  <a:pt x="40" y="102"/>
                  <a:pt x="43" y="102"/>
                  <a:pt x="46" y="99"/>
                </a:cubicBezTo>
                <a:cubicBezTo>
                  <a:pt x="53" y="90"/>
                  <a:pt x="53" y="90"/>
                  <a:pt x="53" y="90"/>
                </a:cubicBezTo>
                <a:cubicBezTo>
                  <a:pt x="57" y="85"/>
                  <a:pt x="53" y="82"/>
                  <a:pt x="52" y="81"/>
                </a:cubicBezTo>
                <a:cubicBezTo>
                  <a:pt x="49" y="78"/>
                  <a:pt x="47" y="79"/>
                  <a:pt x="44" y="82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39" y="87"/>
                  <a:pt x="39" y="87"/>
                  <a:pt x="39" y="87"/>
                </a:cubicBezTo>
                <a:lnTo>
                  <a:pt x="35" y="92"/>
                </a:lnTo>
                <a:close/>
                <a:moveTo>
                  <a:pt x="24" y="81"/>
                </a:moveTo>
                <a:cubicBezTo>
                  <a:pt x="23" y="82"/>
                  <a:pt x="22" y="84"/>
                  <a:pt x="23" y="86"/>
                </a:cubicBezTo>
                <a:cubicBezTo>
                  <a:pt x="23" y="87"/>
                  <a:pt x="24" y="88"/>
                  <a:pt x="25" y="89"/>
                </a:cubicBezTo>
                <a:cubicBezTo>
                  <a:pt x="28" y="92"/>
                  <a:pt x="31" y="91"/>
                  <a:pt x="34" y="88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77"/>
                  <a:pt x="44" y="75"/>
                  <a:pt x="44" y="73"/>
                </a:cubicBezTo>
                <a:cubicBezTo>
                  <a:pt x="43" y="72"/>
                  <a:pt x="42" y="71"/>
                  <a:pt x="41" y="70"/>
                </a:cubicBezTo>
                <a:cubicBezTo>
                  <a:pt x="38" y="67"/>
                  <a:pt x="35" y="68"/>
                  <a:pt x="33" y="71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6"/>
                  <a:pt x="29" y="76"/>
                  <a:pt x="29" y="76"/>
                </a:cubicBezTo>
                <a:cubicBezTo>
                  <a:pt x="28" y="76"/>
                  <a:pt x="28" y="76"/>
                  <a:pt x="28" y="76"/>
                </a:cubicBezTo>
                <a:lnTo>
                  <a:pt x="24" y="81"/>
                </a:lnTo>
                <a:close/>
                <a:moveTo>
                  <a:pt x="22" y="77"/>
                </a:moveTo>
                <a:cubicBezTo>
                  <a:pt x="31" y="67"/>
                  <a:pt x="31" y="67"/>
                  <a:pt x="31" y="67"/>
                </a:cubicBezTo>
                <a:cubicBezTo>
                  <a:pt x="34" y="63"/>
                  <a:pt x="31" y="59"/>
                  <a:pt x="30" y="58"/>
                </a:cubicBezTo>
                <a:cubicBezTo>
                  <a:pt x="27" y="56"/>
                  <a:pt x="24" y="56"/>
                  <a:pt x="22" y="59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70"/>
                  <a:pt x="12" y="71"/>
                  <a:pt x="13" y="73"/>
                </a:cubicBezTo>
                <a:cubicBezTo>
                  <a:pt x="13" y="74"/>
                  <a:pt x="14" y="76"/>
                  <a:pt x="14" y="76"/>
                </a:cubicBezTo>
                <a:cubicBezTo>
                  <a:pt x="16" y="77"/>
                  <a:pt x="18" y="78"/>
                  <a:pt x="19" y="78"/>
                </a:cubicBezTo>
                <a:cubicBezTo>
                  <a:pt x="20" y="78"/>
                  <a:pt x="21" y="78"/>
                  <a:pt x="22" y="77"/>
                </a:cubicBezTo>
                <a:close/>
                <a:moveTo>
                  <a:pt x="124" y="68"/>
                </a:moveTo>
                <a:cubicBezTo>
                  <a:pt x="126" y="66"/>
                  <a:pt x="127" y="63"/>
                  <a:pt x="123" y="60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05" y="43"/>
                  <a:pt x="86" y="28"/>
                  <a:pt x="82" y="26"/>
                </a:cubicBezTo>
                <a:cubicBezTo>
                  <a:pt x="81" y="26"/>
                  <a:pt x="75" y="28"/>
                  <a:pt x="72" y="29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29"/>
                  <a:pt x="65" y="31"/>
                  <a:pt x="59" y="31"/>
                </a:cubicBezTo>
                <a:cubicBezTo>
                  <a:pt x="56" y="31"/>
                  <a:pt x="54" y="30"/>
                  <a:pt x="52" y="29"/>
                </a:cubicBezTo>
                <a:cubicBezTo>
                  <a:pt x="49" y="27"/>
                  <a:pt x="48" y="24"/>
                  <a:pt x="48" y="23"/>
                </a:cubicBezTo>
                <a:cubicBezTo>
                  <a:pt x="48" y="20"/>
                  <a:pt x="51" y="17"/>
                  <a:pt x="53" y="15"/>
                </a:cubicBezTo>
                <a:cubicBezTo>
                  <a:pt x="23" y="12"/>
                  <a:pt x="23" y="12"/>
                  <a:pt x="23" y="12"/>
                </a:cubicBezTo>
                <a:cubicBezTo>
                  <a:pt x="19" y="56"/>
                  <a:pt x="19" y="56"/>
                  <a:pt x="19" y="56"/>
                </a:cubicBezTo>
                <a:cubicBezTo>
                  <a:pt x="22" y="54"/>
                  <a:pt x="24" y="53"/>
                  <a:pt x="26" y="53"/>
                </a:cubicBezTo>
                <a:cubicBezTo>
                  <a:pt x="28" y="53"/>
                  <a:pt x="30" y="54"/>
                  <a:pt x="32" y="55"/>
                </a:cubicBezTo>
                <a:cubicBezTo>
                  <a:pt x="35" y="58"/>
                  <a:pt x="37" y="61"/>
                  <a:pt x="36" y="64"/>
                </a:cubicBezTo>
                <a:cubicBezTo>
                  <a:pt x="39" y="64"/>
                  <a:pt x="41" y="65"/>
                  <a:pt x="43" y="67"/>
                </a:cubicBezTo>
                <a:cubicBezTo>
                  <a:pt x="46" y="69"/>
                  <a:pt x="48" y="72"/>
                  <a:pt x="47" y="76"/>
                </a:cubicBezTo>
                <a:cubicBezTo>
                  <a:pt x="50" y="75"/>
                  <a:pt x="52" y="76"/>
                  <a:pt x="55" y="78"/>
                </a:cubicBezTo>
                <a:cubicBezTo>
                  <a:pt x="57" y="80"/>
                  <a:pt x="59" y="83"/>
                  <a:pt x="59" y="86"/>
                </a:cubicBezTo>
                <a:cubicBezTo>
                  <a:pt x="62" y="85"/>
                  <a:pt x="65" y="85"/>
                  <a:pt x="67" y="88"/>
                </a:cubicBezTo>
                <a:cubicBezTo>
                  <a:pt x="71" y="91"/>
                  <a:pt x="72" y="95"/>
                  <a:pt x="71" y="98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4" y="101"/>
                  <a:pt x="74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5" y="102"/>
                  <a:pt x="76" y="102"/>
                  <a:pt x="77" y="102"/>
                </a:cubicBezTo>
                <a:cubicBezTo>
                  <a:pt x="79" y="102"/>
                  <a:pt x="81" y="101"/>
                  <a:pt x="81" y="100"/>
                </a:cubicBezTo>
                <a:cubicBezTo>
                  <a:pt x="83" y="98"/>
                  <a:pt x="84" y="96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1"/>
                  <a:pt x="67" y="81"/>
                  <a:pt x="67" y="80"/>
                </a:cubicBezTo>
                <a:cubicBezTo>
                  <a:pt x="67" y="80"/>
                  <a:pt x="67" y="79"/>
                  <a:pt x="68" y="78"/>
                </a:cubicBezTo>
                <a:cubicBezTo>
                  <a:pt x="69" y="78"/>
                  <a:pt x="70" y="77"/>
                  <a:pt x="71" y="78"/>
                </a:cubicBezTo>
                <a:cubicBezTo>
                  <a:pt x="89" y="94"/>
                  <a:pt x="89" y="94"/>
                  <a:pt x="89" y="94"/>
                </a:cubicBezTo>
                <a:cubicBezTo>
                  <a:pt x="90" y="94"/>
                  <a:pt x="91" y="94"/>
                  <a:pt x="92" y="94"/>
                </a:cubicBezTo>
                <a:cubicBezTo>
                  <a:pt x="94" y="94"/>
                  <a:pt x="96" y="93"/>
                  <a:pt x="97" y="92"/>
                </a:cubicBezTo>
                <a:cubicBezTo>
                  <a:pt x="98" y="90"/>
                  <a:pt x="99" y="89"/>
                  <a:pt x="98" y="87"/>
                </a:cubicBezTo>
                <a:cubicBezTo>
                  <a:pt x="98" y="86"/>
                  <a:pt x="97" y="84"/>
                  <a:pt x="96" y="83"/>
                </a:cubicBezTo>
                <a:cubicBezTo>
                  <a:pt x="94" y="81"/>
                  <a:pt x="94" y="81"/>
                  <a:pt x="94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3" y="73"/>
                  <a:pt x="83" y="72"/>
                  <a:pt x="83" y="72"/>
                </a:cubicBezTo>
                <a:cubicBezTo>
                  <a:pt x="83" y="71"/>
                  <a:pt x="83" y="70"/>
                  <a:pt x="83" y="70"/>
                </a:cubicBezTo>
                <a:cubicBezTo>
                  <a:pt x="84" y="69"/>
                  <a:pt x="85" y="69"/>
                  <a:pt x="86" y="70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4" y="84"/>
                  <a:pt x="105" y="85"/>
                  <a:pt x="107" y="85"/>
                </a:cubicBezTo>
                <a:cubicBezTo>
                  <a:pt x="109" y="85"/>
                  <a:pt x="111" y="83"/>
                  <a:pt x="112" y="82"/>
                </a:cubicBezTo>
                <a:cubicBezTo>
                  <a:pt x="113" y="80"/>
                  <a:pt x="114" y="79"/>
                  <a:pt x="114" y="77"/>
                </a:cubicBezTo>
                <a:cubicBezTo>
                  <a:pt x="114" y="76"/>
                  <a:pt x="113" y="74"/>
                  <a:pt x="111" y="73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98" y="62"/>
                  <a:pt x="98" y="62"/>
                  <a:pt x="98" y="62"/>
                </a:cubicBezTo>
                <a:cubicBezTo>
                  <a:pt x="97" y="61"/>
                  <a:pt x="97" y="60"/>
                  <a:pt x="97" y="59"/>
                </a:cubicBezTo>
                <a:cubicBezTo>
                  <a:pt x="98" y="58"/>
                  <a:pt x="100" y="58"/>
                  <a:pt x="101" y="59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8" y="72"/>
                  <a:pt x="121" y="72"/>
                  <a:pt x="12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90"/>
          <p:cNvSpPr/>
          <p:nvPr/>
        </p:nvSpPr>
        <p:spPr>
          <a:xfrm>
            <a:off x="3962400" y="3517900"/>
            <a:ext cx="647700" cy="541337"/>
          </a:xfrm>
          <a:custGeom>
            <a:avLst/>
            <a:gdLst/>
            <a:ahLst/>
            <a:cxnLst/>
            <a:rect l="l" t="t" r="r" b="b"/>
            <a:pathLst>
              <a:path w="146" h="122" extrusionOk="0">
                <a:moveTo>
                  <a:pt x="20" y="100"/>
                </a:moveTo>
                <a:cubicBezTo>
                  <a:pt x="20" y="67"/>
                  <a:pt x="20" y="67"/>
                  <a:pt x="20" y="67"/>
                </a:cubicBezTo>
                <a:cubicBezTo>
                  <a:pt x="20" y="64"/>
                  <a:pt x="22" y="62"/>
                  <a:pt x="25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5" y="62"/>
                  <a:pt x="38" y="64"/>
                  <a:pt x="38" y="67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2"/>
                  <a:pt x="35" y="105"/>
                  <a:pt x="33" y="105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2" y="105"/>
                  <a:pt x="20" y="102"/>
                  <a:pt x="20" y="100"/>
                </a:cubicBezTo>
                <a:close/>
                <a:moveTo>
                  <a:pt x="54" y="50"/>
                </a:moveTo>
                <a:cubicBezTo>
                  <a:pt x="51" y="50"/>
                  <a:pt x="49" y="53"/>
                  <a:pt x="49" y="55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2"/>
                  <a:pt x="51" y="105"/>
                  <a:pt x="54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5" y="105"/>
                  <a:pt x="67" y="102"/>
                  <a:pt x="67" y="100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3"/>
                  <a:pt x="65" y="50"/>
                  <a:pt x="62" y="50"/>
                </a:cubicBezTo>
                <a:lnTo>
                  <a:pt x="54" y="50"/>
                </a:lnTo>
                <a:close/>
                <a:moveTo>
                  <a:pt x="83" y="40"/>
                </a:moveTo>
                <a:cubicBezTo>
                  <a:pt x="80" y="40"/>
                  <a:pt x="78" y="43"/>
                  <a:pt x="78" y="45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8" y="102"/>
                  <a:pt x="80" y="105"/>
                  <a:pt x="83" y="105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4" y="105"/>
                  <a:pt x="96" y="102"/>
                  <a:pt x="96" y="100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3"/>
                  <a:pt x="94" y="40"/>
                  <a:pt x="91" y="40"/>
                </a:cubicBezTo>
                <a:lnTo>
                  <a:pt x="83" y="40"/>
                </a:lnTo>
                <a:close/>
                <a:moveTo>
                  <a:pt x="112" y="30"/>
                </a:moveTo>
                <a:cubicBezTo>
                  <a:pt x="110" y="30"/>
                  <a:pt x="107" y="32"/>
                  <a:pt x="107" y="35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102"/>
                  <a:pt x="110" y="105"/>
                  <a:pt x="112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3" y="105"/>
                  <a:pt x="125" y="102"/>
                  <a:pt x="125" y="10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32"/>
                  <a:pt x="123" y="30"/>
                  <a:pt x="120" y="30"/>
                </a:cubicBezTo>
                <a:lnTo>
                  <a:pt x="112" y="30"/>
                </a:lnTo>
                <a:close/>
                <a:moveTo>
                  <a:pt x="22" y="49"/>
                </a:moveTo>
                <a:cubicBezTo>
                  <a:pt x="53" y="44"/>
                  <a:pt x="82" y="33"/>
                  <a:pt x="109" y="17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20" y="7"/>
                  <a:pt x="120" y="7"/>
                  <a:pt x="120" y="7"/>
                </a:cubicBezTo>
                <a:cubicBezTo>
                  <a:pt x="103" y="6"/>
                  <a:pt x="103" y="6"/>
                  <a:pt x="103" y="6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80" y="26"/>
                  <a:pt x="52" y="37"/>
                  <a:pt x="21" y="43"/>
                </a:cubicBezTo>
                <a:lnTo>
                  <a:pt x="22" y="49"/>
                </a:lnTo>
                <a:close/>
                <a:moveTo>
                  <a:pt x="146" y="114"/>
                </a:moveTo>
                <a:cubicBezTo>
                  <a:pt x="131" y="105"/>
                  <a:pt x="131" y="105"/>
                  <a:pt x="131" y="105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7"/>
                  <a:pt x="6" y="117"/>
                  <a:pt x="6" y="117"/>
                </a:cubicBezTo>
                <a:cubicBezTo>
                  <a:pt x="131" y="117"/>
                  <a:pt x="131" y="117"/>
                  <a:pt x="131" y="117"/>
                </a:cubicBezTo>
                <a:cubicBezTo>
                  <a:pt x="131" y="122"/>
                  <a:pt x="131" y="122"/>
                  <a:pt x="131" y="122"/>
                </a:cubicBezTo>
                <a:lnTo>
                  <a:pt x="146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90"/>
          <p:cNvSpPr/>
          <p:nvPr/>
        </p:nvSpPr>
        <p:spPr>
          <a:xfrm>
            <a:off x="6396037" y="1397000"/>
            <a:ext cx="900112" cy="469900"/>
          </a:xfrm>
          <a:custGeom>
            <a:avLst/>
            <a:gdLst/>
            <a:ahLst/>
            <a:cxnLst/>
            <a:rect l="l" t="t" r="r" b="b"/>
            <a:pathLst>
              <a:path w="203" h="106" extrusionOk="0">
                <a:moveTo>
                  <a:pt x="146" y="100"/>
                </a:moveTo>
                <a:cubicBezTo>
                  <a:pt x="143" y="101"/>
                  <a:pt x="140" y="102"/>
                  <a:pt x="137" y="103"/>
                </a:cubicBezTo>
                <a:cubicBezTo>
                  <a:pt x="127" y="105"/>
                  <a:pt x="117" y="105"/>
                  <a:pt x="104" y="106"/>
                </a:cubicBezTo>
                <a:cubicBezTo>
                  <a:pt x="91" y="105"/>
                  <a:pt x="80" y="105"/>
                  <a:pt x="70" y="103"/>
                </a:cubicBezTo>
                <a:cubicBezTo>
                  <a:pt x="67" y="102"/>
                  <a:pt x="64" y="101"/>
                  <a:pt x="61" y="100"/>
                </a:cubicBezTo>
                <a:cubicBezTo>
                  <a:pt x="52" y="95"/>
                  <a:pt x="52" y="88"/>
                  <a:pt x="57" y="83"/>
                </a:cubicBezTo>
                <a:cubicBezTo>
                  <a:pt x="63" y="78"/>
                  <a:pt x="69" y="74"/>
                  <a:pt x="76" y="71"/>
                </a:cubicBezTo>
                <a:cubicBezTo>
                  <a:pt x="79" y="70"/>
                  <a:pt x="82" y="68"/>
                  <a:pt x="86" y="67"/>
                </a:cubicBezTo>
                <a:cubicBezTo>
                  <a:pt x="91" y="65"/>
                  <a:pt x="93" y="59"/>
                  <a:pt x="89" y="55"/>
                </a:cubicBezTo>
                <a:cubicBezTo>
                  <a:pt x="80" y="46"/>
                  <a:pt x="77" y="35"/>
                  <a:pt x="77" y="23"/>
                </a:cubicBezTo>
                <a:cubicBezTo>
                  <a:pt x="77" y="10"/>
                  <a:pt x="85" y="4"/>
                  <a:pt x="96" y="1"/>
                </a:cubicBezTo>
                <a:cubicBezTo>
                  <a:pt x="99" y="0"/>
                  <a:pt x="101" y="0"/>
                  <a:pt x="104" y="0"/>
                </a:cubicBezTo>
                <a:cubicBezTo>
                  <a:pt x="106" y="0"/>
                  <a:pt x="109" y="0"/>
                  <a:pt x="111" y="1"/>
                </a:cubicBezTo>
                <a:cubicBezTo>
                  <a:pt x="123" y="4"/>
                  <a:pt x="130" y="10"/>
                  <a:pt x="131" y="23"/>
                </a:cubicBezTo>
                <a:cubicBezTo>
                  <a:pt x="131" y="35"/>
                  <a:pt x="128" y="46"/>
                  <a:pt x="119" y="55"/>
                </a:cubicBezTo>
                <a:cubicBezTo>
                  <a:pt x="114" y="59"/>
                  <a:pt x="116" y="65"/>
                  <a:pt x="122" y="67"/>
                </a:cubicBezTo>
                <a:cubicBezTo>
                  <a:pt x="125" y="68"/>
                  <a:pt x="128" y="70"/>
                  <a:pt x="131" y="71"/>
                </a:cubicBezTo>
                <a:cubicBezTo>
                  <a:pt x="138" y="74"/>
                  <a:pt x="145" y="78"/>
                  <a:pt x="150" y="83"/>
                </a:cubicBezTo>
                <a:cubicBezTo>
                  <a:pt x="154" y="87"/>
                  <a:pt x="155" y="95"/>
                  <a:pt x="146" y="100"/>
                </a:cubicBezTo>
                <a:close/>
                <a:moveTo>
                  <a:pt x="200" y="90"/>
                </a:moveTo>
                <a:cubicBezTo>
                  <a:pt x="196" y="86"/>
                  <a:pt x="191" y="84"/>
                  <a:pt x="186" y="82"/>
                </a:cubicBezTo>
                <a:cubicBezTo>
                  <a:pt x="184" y="81"/>
                  <a:pt x="182" y="80"/>
                  <a:pt x="180" y="79"/>
                </a:cubicBezTo>
                <a:cubicBezTo>
                  <a:pt x="176" y="77"/>
                  <a:pt x="175" y="73"/>
                  <a:pt x="178" y="70"/>
                </a:cubicBezTo>
                <a:cubicBezTo>
                  <a:pt x="184" y="64"/>
                  <a:pt x="186" y="56"/>
                  <a:pt x="186" y="48"/>
                </a:cubicBezTo>
                <a:cubicBezTo>
                  <a:pt x="185" y="39"/>
                  <a:pt x="180" y="35"/>
                  <a:pt x="172" y="33"/>
                </a:cubicBezTo>
                <a:cubicBezTo>
                  <a:pt x="171" y="32"/>
                  <a:pt x="169" y="32"/>
                  <a:pt x="167" y="32"/>
                </a:cubicBezTo>
                <a:cubicBezTo>
                  <a:pt x="166" y="32"/>
                  <a:pt x="164" y="32"/>
                  <a:pt x="162" y="33"/>
                </a:cubicBezTo>
                <a:cubicBezTo>
                  <a:pt x="154" y="35"/>
                  <a:pt x="149" y="39"/>
                  <a:pt x="149" y="48"/>
                </a:cubicBezTo>
                <a:cubicBezTo>
                  <a:pt x="148" y="56"/>
                  <a:pt x="151" y="64"/>
                  <a:pt x="157" y="70"/>
                </a:cubicBezTo>
                <a:cubicBezTo>
                  <a:pt x="160" y="73"/>
                  <a:pt x="159" y="77"/>
                  <a:pt x="155" y="79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5" y="80"/>
                  <a:pt x="155" y="80"/>
                  <a:pt x="156" y="81"/>
                </a:cubicBezTo>
                <a:cubicBezTo>
                  <a:pt x="159" y="84"/>
                  <a:pt x="160" y="88"/>
                  <a:pt x="159" y="92"/>
                </a:cubicBezTo>
                <a:cubicBezTo>
                  <a:pt x="159" y="97"/>
                  <a:pt x="156" y="101"/>
                  <a:pt x="151" y="103"/>
                </a:cubicBezTo>
                <a:cubicBezTo>
                  <a:pt x="150" y="103"/>
                  <a:pt x="149" y="104"/>
                  <a:pt x="147" y="104"/>
                </a:cubicBezTo>
                <a:cubicBezTo>
                  <a:pt x="153" y="105"/>
                  <a:pt x="160" y="106"/>
                  <a:pt x="167" y="106"/>
                </a:cubicBezTo>
                <a:cubicBezTo>
                  <a:pt x="176" y="106"/>
                  <a:pt x="183" y="105"/>
                  <a:pt x="190" y="104"/>
                </a:cubicBezTo>
                <a:cubicBezTo>
                  <a:pt x="193" y="103"/>
                  <a:pt x="195" y="102"/>
                  <a:pt x="197" y="101"/>
                </a:cubicBezTo>
                <a:cubicBezTo>
                  <a:pt x="203" y="99"/>
                  <a:pt x="202" y="92"/>
                  <a:pt x="200" y="90"/>
                </a:cubicBezTo>
                <a:close/>
                <a:moveTo>
                  <a:pt x="47" y="92"/>
                </a:moveTo>
                <a:cubicBezTo>
                  <a:pt x="47" y="88"/>
                  <a:pt x="48" y="84"/>
                  <a:pt x="52" y="81"/>
                </a:cubicBezTo>
                <a:cubicBezTo>
                  <a:pt x="53" y="79"/>
                  <a:pt x="54" y="78"/>
                  <a:pt x="56" y="77"/>
                </a:cubicBezTo>
                <a:cubicBezTo>
                  <a:pt x="55" y="77"/>
                  <a:pt x="54" y="76"/>
                  <a:pt x="53" y="76"/>
                </a:cubicBezTo>
                <a:cubicBezTo>
                  <a:pt x="49" y="74"/>
                  <a:pt x="47" y="70"/>
                  <a:pt x="51" y="66"/>
                </a:cubicBezTo>
                <a:cubicBezTo>
                  <a:pt x="58" y="60"/>
                  <a:pt x="60" y="51"/>
                  <a:pt x="60" y="42"/>
                </a:cubicBezTo>
                <a:cubicBezTo>
                  <a:pt x="59" y="32"/>
                  <a:pt x="54" y="27"/>
                  <a:pt x="45" y="25"/>
                </a:cubicBezTo>
                <a:cubicBezTo>
                  <a:pt x="43" y="24"/>
                  <a:pt x="41" y="24"/>
                  <a:pt x="39" y="24"/>
                </a:cubicBezTo>
                <a:cubicBezTo>
                  <a:pt x="37" y="24"/>
                  <a:pt x="35" y="24"/>
                  <a:pt x="33" y="25"/>
                </a:cubicBezTo>
                <a:cubicBezTo>
                  <a:pt x="25" y="27"/>
                  <a:pt x="19" y="32"/>
                  <a:pt x="19" y="42"/>
                </a:cubicBezTo>
                <a:cubicBezTo>
                  <a:pt x="18" y="51"/>
                  <a:pt x="21" y="59"/>
                  <a:pt x="28" y="66"/>
                </a:cubicBezTo>
                <a:cubicBezTo>
                  <a:pt x="31" y="70"/>
                  <a:pt x="30" y="74"/>
                  <a:pt x="25" y="76"/>
                </a:cubicBezTo>
                <a:cubicBezTo>
                  <a:pt x="23" y="77"/>
                  <a:pt x="20" y="78"/>
                  <a:pt x="18" y="79"/>
                </a:cubicBezTo>
                <a:cubicBezTo>
                  <a:pt x="13" y="81"/>
                  <a:pt x="8" y="84"/>
                  <a:pt x="3" y="88"/>
                </a:cubicBezTo>
                <a:cubicBezTo>
                  <a:pt x="0" y="92"/>
                  <a:pt x="0" y="98"/>
                  <a:pt x="6" y="101"/>
                </a:cubicBezTo>
                <a:cubicBezTo>
                  <a:pt x="9" y="102"/>
                  <a:pt x="11" y="103"/>
                  <a:pt x="13" y="103"/>
                </a:cubicBezTo>
                <a:cubicBezTo>
                  <a:pt x="21" y="105"/>
                  <a:pt x="29" y="106"/>
                  <a:pt x="39" y="106"/>
                </a:cubicBezTo>
                <a:cubicBezTo>
                  <a:pt x="47" y="106"/>
                  <a:pt x="54" y="105"/>
                  <a:pt x="60" y="104"/>
                </a:cubicBezTo>
                <a:cubicBezTo>
                  <a:pt x="59" y="104"/>
                  <a:pt x="58" y="103"/>
                  <a:pt x="56" y="103"/>
                </a:cubicBezTo>
                <a:cubicBezTo>
                  <a:pt x="51" y="100"/>
                  <a:pt x="48" y="97"/>
                  <a:pt x="47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90"/>
          <p:cNvSpPr/>
          <p:nvPr/>
        </p:nvSpPr>
        <p:spPr>
          <a:xfrm>
            <a:off x="6950075" y="4643437"/>
            <a:ext cx="576262" cy="582612"/>
          </a:xfrm>
          <a:custGeom>
            <a:avLst/>
            <a:gdLst/>
            <a:ahLst/>
            <a:cxnLst/>
            <a:rect l="l" t="t" r="r" b="b"/>
            <a:pathLst>
              <a:path w="130" h="131" extrusionOk="0">
                <a:moveTo>
                  <a:pt x="61" y="69"/>
                </a:moveTo>
                <a:cubicBezTo>
                  <a:pt x="123" y="69"/>
                  <a:pt x="123" y="69"/>
                  <a:pt x="123" y="69"/>
                </a:cubicBezTo>
                <a:cubicBezTo>
                  <a:pt x="123" y="103"/>
                  <a:pt x="95" y="131"/>
                  <a:pt x="61" y="131"/>
                </a:cubicBezTo>
                <a:cubicBezTo>
                  <a:pt x="27" y="131"/>
                  <a:pt x="0" y="103"/>
                  <a:pt x="0" y="69"/>
                </a:cubicBezTo>
                <a:cubicBezTo>
                  <a:pt x="0" y="35"/>
                  <a:pt x="27" y="8"/>
                  <a:pt x="61" y="8"/>
                </a:cubicBezTo>
                <a:lnTo>
                  <a:pt x="61" y="69"/>
                </a:lnTo>
                <a:close/>
                <a:moveTo>
                  <a:pt x="69" y="0"/>
                </a:moveTo>
                <a:cubicBezTo>
                  <a:pt x="69" y="62"/>
                  <a:pt x="69" y="62"/>
                  <a:pt x="69" y="62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0" y="28"/>
                  <a:pt x="103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90"/>
          <p:cNvSpPr/>
          <p:nvPr/>
        </p:nvSpPr>
        <p:spPr>
          <a:xfrm>
            <a:off x="7778750" y="2900362"/>
            <a:ext cx="434975" cy="642937"/>
          </a:xfrm>
          <a:custGeom>
            <a:avLst/>
            <a:gdLst/>
            <a:ahLst/>
            <a:cxnLst/>
            <a:rect l="l" t="t" r="r" b="b"/>
            <a:pathLst>
              <a:path w="98" h="145" extrusionOk="0">
                <a:moveTo>
                  <a:pt x="98" y="97"/>
                </a:moveTo>
                <a:cubicBezTo>
                  <a:pt x="98" y="82"/>
                  <a:pt x="86" y="71"/>
                  <a:pt x="64" y="66"/>
                </a:cubicBezTo>
                <a:cubicBezTo>
                  <a:pt x="61" y="65"/>
                  <a:pt x="48" y="62"/>
                  <a:pt x="45" y="61"/>
                </a:cubicBezTo>
                <a:cubicBezTo>
                  <a:pt x="27" y="57"/>
                  <a:pt x="19" y="53"/>
                  <a:pt x="19" y="46"/>
                </a:cubicBezTo>
                <a:cubicBezTo>
                  <a:pt x="19" y="39"/>
                  <a:pt x="27" y="32"/>
                  <a:pt x="48" y="32"/>
                </a:cubicBezTo>
                <a:cubicBezTo>
                  <a:pt x="62" y="32"/>
                  <a:pt x="75" y="42"/>
                  <a:pt x="76" y="43"/>
                </a:cubicBezTo>
                <a:cubicBezTo>
                  <a:pt x="78" y="44"/>
                  <a:pt x="79" y="45"/>
                  <a:pt x="81" y="45"/>
                </a:cubicBezTo>
                <a:cubicBezTo>
                  <a:pt x="82" y="45"/>
                  <a:pt x="83" y="44"/>
                  <a:pt x="85" y="42"/>
                </a:cubicBezTo>
                <a:cubicBezTo>
                  <a:pt x="87" y="40"/>
                  <a:pt x="90" y="37"/>
                  <a:pt x="90" y="35"/>
                </a:cubicBezTo>
                <a:cubicBezTo>
                  <a:pt x="90" y="30"/>
                  <a:pt x="77" y="21"/>
                  <a:pt x="59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1"/>
                  <a:pt x="55" y="0"/>
                  <a:pt x="5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1" y="1"/>
                  <a:pt x="41" y="3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15" y="19"/>
                  <a:pt x="0" y="30"/>
                  <a:pt x="0" y="47"/>
                </a:cubicBezTo>
                <a:cubicBezTo>
                  <a:pt x="0" y="65"/>
                  <a:pt x="18" y="72"/>
                  <a:pt x="37" y="77"/>
                </a:cubicBezTo>
                <a:cubicBezTo>
                  <a:pt x="39" y="77"/>
                  <a:pt x="56" y="81"/>
                  <a:pt x="58" y="82"/>
                </a:cubicBezTo>
                <a:cubicBezTo>
                  <a:pt x="76" y="86"/>
                  <a:pt x="78" y="94"/>
                  <a:pt x="78" y="98"/>
                </a:cubicBezTo>
                <a:cubicBezTo>
                  <a:pt x="78" y="102"/>
                  <a:pt x="76" y="113"/>
                  <a:pt x="50" y="113"/>
                </a:cubicBezTo>
                <a:cubicBezTo>
                  <a:pt x="36" y="113"/>
                  <a:pt x="18" y="101"/>
                  <a:pt x="17" y="101"/>
                </a:cubicBezTo>
                <a:cubicBezTo>
                  <a:pt x="13" y="98"/>
                  <a:pt x="10" y="99"/>
                  <a:pt x="6" y="103"/>
                </a:cubicBezTo>
                <a:cubicBezTo>
                  <a:pt x="6" y="103"/>
                  <a:pt x="4" y="106"/>
                  <a:pt x="4" y="110"/>
                </a:cubicBezTo>
                <a:cubicBezTo>
                  <a:pt x="4" y="115"/>
                  <a:pt x="20" y="124"/>
                  <a:pt x="39" y="12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44"/>
                  <a:pt x="43" y="145"/>
                  <a:pt x="45" y="145"/>
                </a:cubicBezTo>
                <a:cubicBezTo>
                  <a:pt x="53" y="145"/>
                  <a:pt x="53" y="145"/>
                  <a:pt x="53" y="145"/>
                </a:cubicBezTo>
                <a:cubicBezTo>
                  <a:pt x="55" y="145"/>
                  <a:pt x="57" y="144"/>
                  <a:pt x="57" y="142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88" y="125"/>
                  <a:pt x="98" y="110"/>
                  <a:pt x="98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90"/>
          <p:cNvSpPr/>
          <p:nvPr/>
        </p:nvSpPr>
        <p:spPr>
          <a:xfrm>
            <a:off x="4635500" y="1654175"/>
            <a:ext cx="581025" cy="687387"/>
          </a:xfrm>
          <a:custGeom>
            <a:avLst/>
            <a:gdLst/>
            <a:ahLst/>
            <a:cxnLst/>
            <a:rect l="l" t="t" r="r" b="b"/>
            <a:pathLst>
              <a:path w="131" h="155" extrusionOk="0">
                <a:moveTo>
                  <a:pt x="88" y="149"/>
                </a:moveTo>
                <a:cubicBezTo>
                  <a:pt x="88" y="152"/>
                  <a:pt x="85" y="155"/>
                  <a:pt x="82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6" y="155"/>
                  <a:pt x="44" y="152"/>
                  <a:pt x="44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46"/>
                  <a:pt x="46" y="144"/>
                  <a:pt x="49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8" y="146"/>
                  <a:pt x="88" y="149"/>
                </a:cubicBezTo>
                <a:close/>
                <a:moveTo>
                  <a:pt x="88" y="135"/>
                </a:moveTo>
                <a:cubicBezTo>
                  <a:pt x="88" y="132"/>
                  <a:pt x="85" y="130"/>
                  <a:pt x="82" y="13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6" y="130"/>
                  <a:pt x="44" y="132"/>
                  <a:pt x="44" y="135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6" y="141"/>
                  <a:pt x="4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8" y="138"/>
                  <a:pt x="88" y="135"/>
                </a:cubicBezTo>
                <a:close/>
                <a:moveTo>
                  <a:pt x="71" y="76"/>
                </a:moveTo>
                <a:cubicBezTo>
                  <a:pt x="64" y="76"/>
                  <a:pt x="64" y="76"/>
                  <a:pt x="64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4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8" y="127"/>
                  <a:pt x="69" y="127"/>
                  <a:pt x="71" y="127"/>
                </a:cubicBezTo>
                <a:lnTo>
                  <a:pt x="71" y="76"/>
                </a:lnTo>
                <a:close/>
                <a:moveTo>
                  <a:pt x="48" y="55"/>
                </a:moveTo>
                <a:cubicBezTo>
                  <a:pt x="43" y="55"/>
                  <a:pt x="40" y="59"/>
                  <a:pt x="40" y="63"/>
                </a:cubicBezTo>
                <a:cubicBezTo>
                  <a:pt x="40" y="68"/>
                  <a:pt x="43" y="71"/>
                  <a:pt x="48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9"/>
                  <a:pt x="52" y="55"/>
                  <a:pt x="48" y="55"/>
                </a:cubicBezTo>
                <a:close/>
                <a:moveTo>
                  <a:pt x="92" y="63"/>
                </a:moveTo>
                <a:cubicBezTo>
                  <a:pt x="92" y="59"/>
                  <a:pt x="88" y="55"/>
                  <a:pt x="84" y="55"/>
                </a:cubicBezTo>
                <a:cubicBezTo>
                  <a:pt x="80" y="55"/>
                  <a:pt x="76" y="59"/>
                  <a:pt x="76" y="63"/>
                </a:cubicBezTo>
                <a:cubicBezTo>
                  <a:pt x="76" y="71"/>
                  <a:pt x="76" y="71"/>
                  <a:pt x="76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8" y="71"/>
                  <a:pt x="92" y="68"/>
                  <a:pt x="92" y="63"/>
                </a:cubicBezTo>
                <a:close/>
                <a:moveTo>
                  <a:pt x="109" y="49"/>
                </a:moveTo>
                <a:cubicBezTo>
                  <a:pt x="105" y="35"/>
                  <a:pt x="89" y="20"/>
                  <a:pt x="66" y="20"/>
                </a:cubicBezTo>
                <a:cubicBezTo>
                  <a:pt x="43" y="20"/>
                  <a:pt x="26" y="35"/>
                  <a:pt x="23" y="49"/>
                </a:cubicBezTo>
                <a:cubicBezTo>
                  <a:pt x="20" y="60"/>
                  <a:pt x="23" y="70"/>
                  <a:pt x="28" y="79"/>
                </a:cubicBezTo>
                <a:cubicBezTo>
                  <a:pt x="32" y="88"/>
                  <a:pt x="37" y="95"/>
                  <a:pt x="41" y="104"/>
                </a:cubicBezTo>
                <a:cubicBezTo>
                  <a:pt x="43" y="109"/>
                  <a:pt x="44" y="116"/>
                  <a:pt x="45" y="121"/>
                </a:cubicBezTo>
                <a:cubicBezTo>
                  <a:pt x="46" y="125"/>
                  <a:pt x="47" y="127"/>
                  <a:pt x="52" y="127"/>
                </a:cubicBezTo>
                <a:cubicBezTo>
                  <a:pt x="53" y="127"/>
                  <a:pt x="55" y="127"/>
                  <a:pt x="56" y="127"/>
                </a:cubicBezTo>
                <a:cubicBezTo>
                  <a:pt x="56" y="76"/>
                  <a:pt x="56" y="76"/>
                  <a:pt x="56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1" y="75"/>
                  <a:pt x="39" y="72"/>
                </a:cubicBezTo>
                <a:cubicBezTo>
                  <a:pt x="36" y="70"/>
                  <a:pt x="35" y="67"/>
                  <a:pt x="35" y="63"/>
                </a:cubicBezTo>
                <a:cubicBezTo>
                  <a:pt x="35" y="60"/>
                  <a:pt x="36" y="57"/>
                  <a:pt x="39" y="54"/>
                </a:cubicBezTo>
                <a:cubicBezTo>
                  <a:pt x="41" y="52"/>
                  <a:pt x="44" y="50"/>
                  <a:pt x="48" y="50"/>
                </a:cubicBezTo>
                <a:cubicBezTo>
                  <a:pt x="55" y="50"/>
                  <a:pt x="61" y="56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71"/>
                  <a:pt x="61" y="71"/>
                  <a:pt x="61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0"/>
                  <a:pt x="72" y="57"/>
                  <a:pt x="75" y="54"/>
                </a:cubicBezTo>
                <a:cubicBezTo>
                  <a:pt x="77" y="52"/>
                  <a:pt x="80" y="50"/>
                  <a:pt x="84" y="50"/>
                </a:cubicBezTo>
                <a:cubicBezTo>
                  <a:pt x="87" y="50"/>
                  <a:pt x="90" y="52"/>
                  <a:pt x="93" y="54"/>
                </a:cubicBezTo>
                <a:cubicBezTo>
                  <a:pt x="95" y="57"/>
                  <a:pt x="97" y="60"/>
                  <a:pt x="97" y="63"/>
                </a:cubicBezTo>
                <a:cubicBezTo>
                  <a:pt x="97" y="67"/>
                  <a:pt x="95" y="70"/>
                  <a:pt x="93" y="72"/>
                </a:cubicBezTo>
                <a:cubicBezTo>
                  <a:pt x="90" y="75"/>
                  <a:pt x="87" y="76"/>
                  <a:pt x="84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7" y="127"/>
                  <a:pt x="78" y="127"/>
                  <a:pt x="79" y="127"/>
                </a:cubicBezTo>
                <a:cubicBezTo>
                  <a:pt x="84" y="127"/>
                  <a:pt x="86" y="125"/>
                  <a:pt x="87" y="121"/>
                </a:cubicBezTo>
                <a:cubicBezTo>
                  <a:pt x="88" y="116"/>
                  <a:pt x="89" y="109"/>
                  <a:pt x="91" y="104"/>
                </a:cubicBezTo>
                <a:cubicBezTo>
                  <a:pt x="95" y="95"/>
                  <a:pt x="99" y="88"/>
                  <a:pt x="104" y="79"/>
                </a:cubicBezTo>
                <a:cubicBezTo>
                  <a:pt x="109" y="70"/>
                  <a:pt x="111" y="60"/>
                  <a:pt x="109" y="49"/>
                </a:cubicBezTo>
                <a:close/>
                <a:moveTo>
                  <a:pt x="71" y="4"/>
                </a:moveTo>
                <a:cubicBezTo>
                  <a:pt x="71" y="2"/>
                  <a:pt x="68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4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6"/>
                  <a:pt x="63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8" y="18"/>
                  <a:pt x="71" y="16"/>
                  <a:pt x="71" y="13"/>
                </a:cubicBezTo>
                <a:lnTo>
                  <a:pt x="71" y="4"/>
                </a:lnTo>
                <a:close/>
                <a:moveTo>
                  <a:pt x="97" y="12"/>
                </a:moveTo>
                <a:cubicBezTo>
                  <a:pt x="98" y="10"/>
                  <a:pt x="97" y="7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3" y="4"/>
                  <a:pt x="90" y="5"/>
                  <a:pt x="88" y="8"/>
                </a:cubicBezTo>
                <a:cubicBezTo>
                  <a:pt x="84" y="15"/>
                  <a:pt x="84" y="15"/>
                  <a:pt x="84" y="15"/>
                </a:cubicBezTo>
                <a:cubicBezTo>
                  <a:pt x="83" y="18"/>
                  <a:pt x="84" y="20"/>
                  <a:pt x="8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3"/>
                  <a:pt x="91" y="22"/>
                  <a:pt x="93" y="20"/>
                </a:cubicBezTo>
                <a:lnTo>
                  <a:pt x="97" y="12"/>
                </a:lnTo>
                <a:close/>
                <a:moveTo>
                  <a:pt x="116" y="27"/>
                </a:moveTo>
                <a:cubicBezTo>
                  <a:pt x="118" y="26"/>
                  <a:pt x="118" y="23"/>
                  <a:pt x="116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5" y="19"/>
                  <a:pt x="112" y="19"/>
                  <a:pt x="110" y="20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8"/>
                  <a:pt x="101" y="31"/>
                  <a:pt x="103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5"/>
                  <a:pt x="108" y="35"/>
                  <a:pt x="110" y="33"/>
                </a:cubicBezTo>
                <a:lnTo>
                  <a:pt x="116" y="27"/>
                </a:lnTo>
                <a:close/>
                <a:moveTo>
                  <a:pt x="126" y="50"/>
                </a:moveTo>
                <a:cubicBezTo>
                  <a:pt x="129" y="50"/>
                  <a:pt x="131" y="48"/>
                  <a:pt x="130" y="45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42"/>
                  <a:pt x="127" y="41"/>
                  <a:pt x="125" y="41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3" y="43"/>
                  <a:pt x="112" y="46"/>
                  <a:pt x="112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3" y="51"/>
                  <a:pt x="115" y="53"/>
                  <a:pt x="118" y="52"/>
                </a:cubicBezTo>
                <a:lnTo>
                  <a:pt x="126" y="50"/>
                </a:lnTo>
                <a:close/>
                <a:moveTo>
                  <a:pt x="124" y="76"/>
                </a:moveTo>
                <a:cubicBezTo>
                  <a:pt x="127" y="76"/>
                  <a:pt x="129" y="75"/>
                  <a:pt x="130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0" y="70"/>
                  <a:pt x="129" y="67"/>
                  <a:pt x="126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5" y="64"/>
                  <a:pt x="112" y="66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1" y="71"/>
                  <a:pt x="113" y="74"/>
                  <a:pt x="116" y="74"/>
                </a:cubicBezTo>
                <a:lnTo>
                  <a:pt x="124" y="76"/>
                </a:lnTo>
                <a:close/>
                <a:moveTo>
                  <a:pt x="38" y="20"/>
                </a:moveTo>
                <a:cubicBezTo>
                  <a:pt x="40" y="22"/>
                  <a:pt x="43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0"/>
                  <a:pt x="48" y="18"/>
                  <a:pt x="47" y="15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5"/>
                  <a:pt x="38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2"/>
                </a:cubicBezTo>
                <a:lnTo>
                  <a:pt x="38" y="20"/>
                </a:lnTo>
                <a:close/>
                <a:moveTo>
                  <a:pt x="21" y="33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30" y="28"/>
                  <a:pt x="28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3"/>
                  <a:pt x="13" y="26"/>
                  <a:pt x="15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6" y="53"/>
                  <a:pt x="18" y="51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6"/>
                  <a:pt x="18" y="43"/>
                  <a:pt x="15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1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8"/>
                  <a:pt x="2" y="50"/>
                  <a:pt x="5" y="50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8" y="74"/>
                  <a:pt x="20" y="71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6"/>
                  <a:pt x="16" y="64"/>
                  <a:pt x="14" y="65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1" y="70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2" y="75"/>
                  <a:pt x="4" y="76"/>
                  <a:pt x="7" y="76"/>
                </a:cubicBezTo>
                <a:lnTo>
                  <a:pt x="15" y="74"/>
                </a:ln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9C202D4F-579A-4D8A-8497-6393C84090C6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6BCB717A-32E4-433A-9601-7E4F26BF972F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CC4F4148-15A8-470E-8C88-7CE9E8EC8633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EBB1F571-B6AD-4D0D-86CD-C4E3A4DEDC63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29D57840-FE56-4FE0-8B89-210D2DC2D7E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5E6CAB73-5830-4015-94EF-CEA7321BDA2C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6BE421CE-4742-48AE-ACC8-E1D32E8F6091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C2556D4A-8E9B-426F-A3C6-0132DCA2BBB5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22F2C41B-9541-4710-B04A-AF96ACBF8E3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1CB89263-47B4-47DC-BAAB-70F082F8FCDB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BCF5E763-2207-4249-B66A-807DB67846C8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63243459-13E0-4D37-9542-BC0F00BF9505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95F09A3B-2C78-413D-9E2B-72E756B6AD11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DB2CC4BD-1EE4-4CDD-930C-4B6E0D9166A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91"/>
          <p:cNvSpPr/>
          <p:nvPr/>
        </p:nvSpPr>
        <p:spPr>
          <a:xfrm>
            <a:off x="4357687" y="950912"/>
            <a:ext cx="3111500" cy="1733550"/>
          </a:xfrm>
          <a:custGeom>
            <a:avLst/>
            <a:gdLst/>
            <a:ahLst/>
            <a:cxnLst/>
            <a:rect l="l" t="t" r="r" b="b"/>
            <a:pathLst>
              <a:path w="762" h="424" extrusionOk="0">
                <a:moveTo>
                  <a:pt x="714" y="180"/>
                </a:moveTo>
                <a:cubicBezTo>
                  <a:pt x="641" y="36"/>
                  <a:pt x="496" y="5"/>
                  <a:pt x="489" y="3"/>
                </a:cubicBezTo>
                <a:cubicBezTo>
                  <a:pt x="468" y="1"/>
                  <a:pt x="446" y="0"/>
                  <a:pt x="426" y="0"/>
                </a:cubicBezTo>
                <a:cubicBezTo>
                  <a:pt x="266" y="0"/>
                  <a:pt x="113" y="64"/>
                  <a:pt x="0" y="175"/>
                </a:cubicBezTo>
                <a:cubicBezTo>
                  <a:pt x="44" y="149"/>
                  <a:pt x="106" y="124"/>
                  <a:pt x="181" y="124"/>
                </a:cubicBezTo>
                <a:cubicBezTo>
                  <a:pt x="188" y="124"/>
                  <a:pt x="195" y="125"/>
                  <a:pt x="202" y="125"/>
                </a:cubicBezTo>
                <a:cubicBezTo>
                  <a:pt x="292" y="130"/>
                  <a:pt x="359" y="171"/>
                  <a:pt x="400" y="205"/>
                </a:cubicBezTo>
                <a:cubicBezTo>
                  <a:pt x="444" y="242"/>
                  <a:pt x="466" y="277"/>
                  <a:pt x="467" y="278"/>
                </a:cubicBezTo>
                <a:cubicBezTo>
                  <a:pt x="474" y="289"/>
                  <a:pt x="474" y="289"/>
                  <a:pt x="474" y="289"/>
                </a:cubicBezTo>
                <a:cubicBezTo>
                  <a:pt x="473" y="289"/>
                  <a:pt x="473" y="289"/>
                  <a:pt x="473" y="289"/>
                </a:cubicBezTo>
                <a:cubicBezTo>
                  <a:pt x="474" y="291"/>
                  <a:pt x="475" y="293"/>
                  <a:pt x="476" y="295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12" y="377"/>
                  <a:pt x="567" y="412"/>
                  <a:pt x="617" y="412"/>
                </a:cubicBezTo>
                <a:cubicBezTo>
                  <a:pt x="621" y="412"/>
                  <a:pt x="625" y="412"/>
                  <a:pt x="629" y="412"/>
                </a:cubicBezTo>
                <a:cubicBezTo>
                  <a:pt x="670" y="407"/>
                  <a:pt x="670" y="407"/>
                  <a:pt x="670" y="407"/>
                </a:cubicBezTo>
                <a:cubicBezTo>
                  <a:pt x="675" y="407"/>
                  <a:pt x="679" y="406"/>
                  <a:pt x="684" y="406"/>
                </a:cubicBezTo>
                <a:cubicBezTo>
                  <a:pt x="711" y="406"/>
                  <a:pt x="724" y="415"/>
                  <a:pt x="731" y="424"/>
                </a:cubicBezTo>
                <a:cubicBezTo>
                  <a:pt x="747" y="371"/>
                  <a:pt x="762" y="277"/>
                  <a:pt x="714" y="18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91"/>
          <p:cNvSpPr/>
          <p:nvPr/>
        </p:nvSpPr>
        <p:spPr>
          <a:xfrm>
            <a:off x="6754812" y="1041400"/>
            <a:ext cx="1804987" cy="3098800"/>
          </a:xfrm>
          <a:custGeom>
            <a:avLst/>
            <a:gdLst/>
            <a:ahLst/>
            <a:cxnLst/>
            <a:rect l="l" t="t" r="r" b="b"/>
            <a:pathLst>
              <a:path w="442" h="758" extrusionOk="0">
                <a:moveTo>
                  <a:pt x="352" y="621"/>
                </a:moveTo>
                <a:cubicBezTo>
                  <a:pt x="442" y="483"/>
                  <a:pt x="393" y="339"/>
                  <a:pt x="392" y="337"/>
                </a:cubicBezTo>
                <a:cubicBezTo>
                  <a:pt x="392" y="337"/>
                  <a:pt x="392" y="337"/>
                  <a:pt x="392" y="337"/>
                </a:cubicBezTo>
                <a:cubicBezTo>
                  <a:pt x="317" y="171"/>
                  <a:pt x="172" y="48"/>
                  <a:pt x="0" y="0"/>
                </a:cubicBezTo>
                <a:cubicBezTo>
                  <a:pt x="49" y="28"/>
                  <a:pt x="105" y="74"/>
                  <a:pt x="144" y="150"/>
                </a:cubicBezTo>
                <a:cubicBezTo>
                  <a:pt x="185" y="231"/>
                  <a:pt x="182" y="310"/>
                  <a:pt x="173" y="362"/>
                </a:cubicBezTo>
                <a:cubicBezTo>
                  <a:pt x="164" y="418"/>
                  <a:pt x="145" y="455"/>
                  <a:pt x="144" y="456"/>
                </a:cubicBezTo>
                <a:cubicBezTo>
                  <a:pt x="137" y="470"/>
                  <a:pt x="137" y="470"/>
                  <a:pt x="137" y="470"/>
                </a:cubicBezTo>
                <a:cubicBezTo>
                  <a:pt x="136" y="469"/>
                  <a:pt x="136" y="469"/>
                  <a:pt x="136" y="469"/>
                </a:cubicBezTo>
                <a:cubicBezTo>
                  <a:pt x="135" y="470"/>
                  <a:pt x="134" y="472"/>
                  <a:pt x="133" y="473"/>
                </a:cubicBezTo>
                <a:cubicBezTo>
                  <a:pt x="109" y="506"/>
                  <a:pt x="109" y="506"/>
                  <a:pt x="109" y="506"/>
                </a:cubicBezTo>
                <a:cubicBezTo>
                  <a:pt x="78" y="549"/>
                  <a:pt x="78" y="620"/>
                  <a:pt x="109" y="663"/>
                </a:cubicBezTo>
                <a:cubicBezTo>
                  <a:pt x="133" y="696"/>
                  <a:pt x="133" y="696"/>
                  <a:pt x="133" y="696"/>
                </a:cubicBezTo>
                <a:cubicBezTo>
                  <a:pt x="150" y="720"/>
                  <a:pt x="156" y="741"/>
                  <a:pt x="149" y="758"/>
                </a:cubicBezTo>
                <a:cubicBezTo>
                  <a:pt x="204" y="745"/>
                  <a:pt x="293" y="711"/>
                  <a:pt x="352" y="621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91"/>
          <p:cNvSpPr/>
          <p:nvPr/>
        </p:nvSpPr>
        <p:spPr>
          <a:xfrm>
            <a:off x="6118225" y="2803525"/>
            <a:ext cx="2454275" cy="2520950"/>
          </a:xfrm>
          <a:custGeom>
            <a:avLst/>
            <a:gdLst/>
            <a:ahLst/>
            <a:cxnLst/>
            <a:rect l="l" t="t" r="r" b="b"/>
            <a:pathLst>
              <a:path w="601" h="617" extrusionOk="0">
                <a:moveTo>
                  <a:pt x="239" y="353"/>
                </a:moveTo>
                <a:cubicBezTo>
                  <a:pt x="198" y="349"/>
                  <a:pt x="198" y="349"/>
                  <a:pt x="198" y="349"/>
                </a:cubicBezTo>
                <a:cubicBezTo>
                  <a:pt x="194" y="348"/>
                  <a:pt x="190" y="348"/>
                  <a:pt x="186" y="348"/>
                </a:cubicBezTo>
                <a:cubicBezTo>
                  <a:pt x="136" y="348"/>
                  <a:pt x="81" y="383"/>
                  <a:pt x="62" y="427"/>
                </a:cubicBezTo>
                <a:cubicBezTo>
                  <a:pt x="45" y="465"/>
                  <a:pt x="45" y="465"/>
                  <a:pt x="45" y="465"/>
                </a:cubicBezTo>
                <a:cubicBezTo>
                  <a:pt x="34" y="491"/>
                  <a:pt x="17" y="507"/>
                  <a:pt x="0" y="509"/>
                </a:cubicBezTo>
                <a:cubicBezTo>
                  <a:pt x="38" y="550"/>
                  <a:pt x="112" y="610"/>
                  <a:pt x="220" y="616"/>
                </a:cubicBezTo>
                <a:cubicBezTo>
                  <a:pt x="226" y="617"/>
                  <a:pt x="232" y="617"/>
                  <a:pt x="239" y="617"/>
                </a:cubicBezTo>
                <a:cubicBezTo>
                  <a:pt x="388" y="617"/>
                  <a:pt x="479" y="517"/>
                  <a:pt x="485" y="510"/>
                </a:cubicBezTo>
                <a:cubicBezTo>
                  <a:pt x="561" y="406"/>
                  <a:pt x="601" y="283"/>
                  <a:pt x="601" y="154"/>
                </a:cubicBezTo>
                <a:cubicBezTo>
                  <a:pt x="601" y="101"/>
                  <a:pt x="594" y="50"/>
                  <a:pt x="581" y="0"/>
                </a:cubicBezTo>
                <a:cubicBezTo>
                  <a:pt x="582" y="52"/>
                  <a:pt x="572" y="127"/>
                  <a:pt x="524" y="200"/>
                </a:cubicBezTo>
                <a:cubicBezTo>
                  <a:pt x="474" y="276"/>
                  <a:pt x="405" y="314"/>
                  <a:pt x="355" y="332"/>
                </a:cubicBezTo>
                <a:cubicBezTo>
                  <a:pt x="301" y="352"/>
                  <a:pt x="260" y="354"/>
                  <a:pt x="258" y="354"/>
                </a:cubicBezTo>
                <a:cubicBezTo>
                  <a:pt x="247" y="354"/>
                  <a:pt x="247" y="354"/>
                  <a:pt x="247" y="354"/>
                </a:cubicBezTo>
                <a:cubicBezTo>
                  <a:pt x="247" y="354"/>
                  <a:pt x="247" y="354"/>
                  <a:pt x="247" y="354"/>
                </a:cubicBezTo>
                <a:cubicBezTo>
                  <a:pt x="244" y="354"/>
                  <a:pt x="242" y="353"/>
                  <a:pt x="239" y="353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91"/>
          <p:cNvSpPr/>
          <p:nvPr/>
        </p:nvSpPr>
        <p:spPr>
          <a:xfrm>
            <a:off x="4721225" y="4176712"/>
            <a:ext cx="3111500" cy="1733550"/>
          </a:xfrm>
          <a:custGeom>
            <a:avLst/>
            <a:gdLst/>
            <a:ahLst/>
            <a:cxnLst/>
            <a:rect l="l" t="t" r="r" b="b"/>
            <a:pathLst>
              <a:path w="762" h="424" extrusionOk="0">
                <a:moveTo>
                  <a:pt x="48" y="244"/>
                </a:moveTo>
                <a:cubicBezTo>
                  <a:pt x="121" y="388"/>
                  <a:pt x="266" y="419"/>
                  <a:pt x="273" y="421"/>
                </a:cubicBezTo>
                <a:cubicBezTo>
                  <a:pt x="294" y="423"/>
                  <a:pt x="316" y="424"/>
                  <a:pt x="337" y="424"/>
                </a:cubicBezTo>
                <a:cubicBezTo>
                  <a:pt x="496" y="424"/>
                  <a:pt x="649" y="360"/>
                  <a:pt x="762" y="250"/>
                </a:cubicBezTo>
                <a:cubicBezTo>
                  <a:pt x="718" y="276"/>
                  <a:pt x="656" y="300"/>
                  <a:pt x="581" y="300"/>
                </a:cubicBezTo>
                <a:cubicBezTo>
                  <a:pt x="574" y="300"/>
                  <a:pt x="567" y="300"/>
                  <a:pt x="560" y="299"/>
                </a:cubicBezTo>
                <a:cubicBezTo>
                  <a:pt x="470" y="294"/>
                  <a:pt x="403" y="253"/>
                  <a:pt x="362" y="219"/>
                </a:cubicBezTo>
                <a:cubicBezTo>
                  <a:pt x="318" y="183"/>
                  <a:pt x="296" y="148"/>
                  <a:pt x="295" y="146"/>
                </a:cubicBezTo>
                <a:cubicBezTo>
                  <a:pt x="289" y="137"/>
                  <a:pt x="289" y="137"/>
                  <a:pt x="289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8" y="134"/>
                  <a:pt x="287" y="132"/>
                  <a:pt x="286" y="129"/>
                </a:cubicBezTo>
                <a:cubicBezTo>
                  <a:pt x="269" y="91"/>
                  <a:pt x="269" y="91"/>
                  <a:pt x="269" y="91"/>
                </a:cubicBezTo>
                <a:cubicBezTo>
                  <a:pt x="250" y="47"/>
                  <a:pt x="195" y="12"/>
                  <a:pt x="145" y="12"/>
                </a:cubicBezTo>
                <a:cubicBezTo>
                  <a:pt x="141" y="12"/>
                  <a:pt x="137" y="12"/>
                  <a:pt x="133" y="13"/>
                </a:cubicBezTo>
                <a:cubicBezTo>
                  <a:pt x="92" y="17"/>
                  <a:pt x="92" y="17"/>
                  <a:pt x="92" y="17"/>
                </a:cubicBezTo>
                <a:cubicBezTo>
                  <a:pt x="87" y="18"/>
                  <a:pt x="83" y="18"/>
                  <a:pt x="78" y="18"/>
                </a:cubicBezTo>
                <a:cubicBezTo>
                  <a:pt x="51" y="18"/>
                  <a:pt x="38" y="9"/>
                  <a:pt x="31" y="0"/>
                </a:cubicBezTo>
                <a:cubicBezTo>
                  <a:pt x="15" y="53"/>
                  <a:pt x="0" y="148"/>
                  <a:pt x="48" y="244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91"/>
          <p:cNvSpPr/>
          <p:nvPr/>
        </p:nvSpPr>
        <p:spPr>
          <a:xfrm>
            <a:off x="3630612" y="2720975"/>
            <a:ext cx="1804987" cy="3098800"/>
          </a:xfrm>
          <a:custGeom>
            <a:avLst/>
            <a:gdLst/>
            <a:ahLst/>
            <a:cxnLst/>
            <a:rect l="l" t="t" r="r" b="b"/>
            <a:pathLst>
              <a:path w="442" h="758" extrusionOk="0">
                <a:moveTo>
                  <a:pt x="90" y="137"/>
                </a:moveTo>
                <a:cubicBezTo>
                  <a:pt x="0" y="275"/>
                  <a:pt x="49" y="419"/>
                  <a:pt x="50" y="421"/>
                </a:cubicBezTo>
                <a:cubicBezTo>
                  <a:pt x="50" y="422"/>
                  <a:pt x="50" y="422"/>
                  <a:pt x="50" y="422"/>
                </a:cubicBezTo>
                <a:cubicBezTo>
                  <a:pt x="125" y="588"/>
                  <a:pt x="270" y="711"/>
                  <a:pt x="442" y="758"/>
                </a:cubicBezTo>
                <a:cubicBezTo>
                  <a:pt x="394" y="731"/>
                  <a:pt x="337" y="685"/>
                  <a:pt x="298" y="608"/>
                </a:cubicBezTo>
                <a:cubicBezTo>
                  <a:pt x="258" y="527"/>
                  <a:pt x="260" y="448"/>
                  <a:pt x="269" y="396"/>
                </a:cubicBezTo>
                <a:cubicBezTo>
                  <a:pt x="278" y="340"/>
                  <a:pt x="297" y="303"/>
                  <a:pt x="298" y="302"/>
                </a:cubicBezTo>
                <a:cubicBezTo>
                  <a:pt x="304" y="292"/>
                  <a:pt x="304" y="292"/>
                  <a:pt x="304" y="292"/>
                </a:cubicBezTo>
                <a:cubicBezTo>
                  <a:pt x="304" y="292"/>
                  <a:pt x="304" y="292"/>
                  <a:pt x="304" y="292"/>
                </a:cubicBezTo>
                <a:cubicBezTo>
                  <a:pt x="305" y="290"/>
                  <a:pt x="307" y="288"/>
                  <a:pt x="309" y="285"/>
                </a:cubicBezTo>
                <a:cubicBezTo>
                  <a:pt x="333" y="252"/>
                  <a:pt x="333" y="252"/>
                  <a:pt x="333" y="252"/>
                </a:cubicBezTo>
                <a:cubicBezTo>
                  <a:pt x="364" y="209"/>
                  <a:pt x="364" y="138"/>
                  <a:pt x="333" y="95"/>
                </a:cubicBezTo>
                <a:cubicBezTo>
                  <a:pt x="309" y="62"/>
                  <a:pt x="309" y="62"/>
                  <a:pt x="309" y="62"/>
                </a:cubicBezTo>
                <a:cubicBezTo>
                  <a:pt x="292" y="39"/>
                  <a:pt x="286" y="17"/>
                  <a:pt x="293" y="0"/>
                </a:cubicBezTo>
                <a:cubicBezTo>
                  <a:pt x="238" y="13"/>
                  <a:pt x="149" y="47"/>
                  <a:pt x="90" y="137"/>
                </a:cubicBezTo>
                <a:close/>
              </a:path>
            </a:pathLst>
          </a:custGeom>
          <a:solidFill>
            <a:srgbClr val="86A9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91"/>
          <p:cNvSpPr/>
          <p:nvPr/>
        </p:nvSpPr>
        <p:spPr>
          <a:xfrm>
            <a:off x="3617912" y="1536700"/>
            <a:ext cx="2455862" cy="2520950"/>
          </a:xfrm>
          <a:custGeom>
            <a:avLst/>
            <a:gdLst/>
            <a:ahLst/>
            <a:cxnLst/>
            <a:rect l="l" t="t" r="r" b="b"/>
            <a:pathLst>
              <a:path w="601" h="617" extrusionOk="0">
                <a:moveTo>
                  <a:pt x="362" y="264"/>
                </a:moveTo>
                <a:cubicBezTo>
                  <a:pt x="403" y="269"/>
                  <a:pt x="403" y="269"/>
                  <a:pt x="403" y="269"/>
                </a:cubicBezTo>
                <a:cubicBezTo>
                  <a:pt x="407" y="269"/>
                  <a:pt x="411" y="269"/>
                  <a:pt x="415" y="269"/>
                </a:cubicBezTo>
                <a:cubicBezTo>
                  <a:pt x="465" y="269"/>
                  <a:pt x="520" y="234"/>
                  <a:pt x="539" y="190"/>
                </a:cubicBezTo>
                <a:cubicBezTo>
                  <a:pt x="556" y="152"/>
                  <a:pt x="556" y="152"/>
                  <a:pt x="556" y="152"/>
                </a:cubicBezTo>
                <a:cubicBezTo>
                  <a:pt x="567" y="126"/>
                  <a:pt x="584" y="110"/>
                  <a:pt x="601" y="108"/>
                </a:cubicBezTo>
                <a:cubicBezTo>
                  <a:pt x="563" y="67"/>
                  <a:pt x="489" y="7"/>
                  <a:pt x="382" y="1"/>
                </a:cubicBezTo>
                <a:cubicBezTo>
                  <a:pt x="375" y="1"/>
                  <a:pt x="369" y="0"/>
                  <a:pt x="362" y="0"/>
                </a:cubicBezTo>
                <a:cubicBezTo>
                  <a:pt x="213" y="0"/>
                  <a:pt x="123" y="100"/>
                  <a:pt x="116" y="107"/>
                </a:cubicBezTo>
                <a:cubicBezTo>
                  <a:pt x="40" y="211"/>
                  <a:pt x="0" y="335"/>
                  <a:pt x="0" y="464"/>
                </a:cubicBezTo>
                <a:cubicBezTo>
                  <a:pt x="0" y="516"/>
                  <a:pt x="7" y="567"/>
                  <a:pt x="20" y="617"/>
                </a:cubicBezTo>
                <a:cubicBezTo>
                  <a:pt x="19" y="565"/>
                  <a:pt x="29" y="491"/>
                  <a:pt x="77" y="417"/>
                </a:cubicBezTo>
                <a:cubicBezTo>
                  <a:pt x="127" y="341"/>
                  <a:pt x="197" y="303"/>
                  <a:pt x="246" y="285"/>
                </a:cubicBezTo>
                <a:cubicBezTo>
                  <a:pt x="300" y="265"/>
                  <a:pt x="341" y="263"/>
                  <a:pt x="343" y="263"/>
                </a:cubicBezTo>
                <a:cubicBezTo>
                  <a:pt x="356" y="263"/>
                  <a:pt x="356" y="263"/>
                  <a:pt x="356" y="263"/>
                </a:cubicBezTo>
                <a:cubicBezTo>
                  <a:pt x="356" y="264"/>
                  <a:pt x="356" y="264"/>
                  <a:pt x="356" y="264"/>
                </a:cubicBezTo>
                <a:cubicBezTo>
                  <a:pt x="358" y="264"/>
                  <a:pt x="360" y="264"/>
                  <a:pt x="362" y="264"/>
                </a:cubicBez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91"/>
          <p:cNvSpPr/>
          <p:nvPr/>
        </p:nvSpPr>
        <p:spPr>
          <a:xfrm>
            <a:off x="6923087" y="4573587"/>
            <a:ext cx="722312" cy="485775"/>
          </a:xfrm>
          <a:custGeom>
            <a:avLst/>
            <a:gdLst/>
            <a:ahLst/>
            <a:cxnLst/>
            <a:rect l="l" t="t" r="r" b="b"/>
            <a:pathLst>
              <a:path w="177" h="119" extrusionOk="0">
                <a:moveTo>
                  <a:pt x="141" y="12"/>
                </a:moveTo>
                <a:cubicBezTo>
                  <a:pt x="157" y="53"/>
                  <a:pt x="157" y="53"/>
                  <a:pt x="157" y="53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26" y="52"/>
                  <a:pt x="93" y="24"/>
                  <a:pt x="90" y="23"/>
                </a:cubicBezTo>
                <a:cubicBezTo>
                  <a:pt x="87" y="23"/>
                  <a:pt x="77" y="27"/>
                  <a:pt x="76" y="27"/>
                </a:cubicBezTo>
                <a:cubicBezTo>
                  <a:pt x="76" y="27"/>
                  <a:pt x="70" y="29"/>
                  <a:pt x="64" y="29"/>
                </a:cubicBezTo>
                <a:cubicBezTo>
                  <a:pt x="62" y="29"/>
                  <a:pt x="60" y="29"/>
                  <a:pt x="58" y="28"/>
                </a:cubicBezTo>
                <a:cubicBezTo>
                  <a:pt x="57" y="27"/>
                  <a:pt x="56" y="26"/>
                  <a:pt x="56" y="25"/>
                </a:cubicBezTo>
                <a:cubicBezTo>
                  <a:pt x="56" y="23"/>
                  <a:pt x="59" y="21"/>
                  <a:pt x="60" y="20"/>
                </a:cubicBezTo>
                <a:cubicBezTo>
                  <a:pt x="69" y="15"/>
                  <a:pt x="92" y="7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101" y="6"/>
                  <a:pt x="136" y="11"/>
                  <a:pt x="141" y="12"/>
                </a:cubicBezTo>
                <a:close/>
                <a:moveTo>
                  <a:pt x="155" y="0"/>
                </a:moveTo>
                <a:cubicBezTo>
                  <a:pt x="155" y="0"/>
                  <a:pt x="154" y="0"/>
                  <a:pt x="153" y="1"/>
                </a:cubicBezTo>
                <a:cubicBezTo>
                  <a:pt x="147" y="3"/>
                  <a:pt x="147" y="3"/>
                  <a:pt x="147" y="3"/>
                </a:cubicBezTo>
                <a:cubicBezTo>
                  <a:pt x="146" y="4"/>
                  <a:pt x="145" y="5"/>
                  <a:pt x="144" y="6"/>
                </a:cubicBezTo>
                <a:cubicBezTo>
                  <a:pt x="144" y="7"/>
                  <a:pt x="144" y="8"/>
                  <a:pt x="144" y="9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2" y="55"/>
                  <a:pt x="165" y="56"/>
                  <a:pt x="167" y="55"/>
                </a:cubicBezTo>
                <a:cubicBezTo>
                  <a:pt x="174" y="52"/>
                  <a:pt x="174" y="52"/>
                  <a:pt x="174" y="52"/>
                </a:cubicBezTo>
                <a:cubicBezTo>
                  <a:pt x="175" y="52"/>
                  <a:pt x="176" y="51"/>
                  <a:pt x="176" y="50"/>
                </a:cubicBezTo>
                <a:cubicBezTo>
                  <a:pt x="177" y="49"/>
                  <a:pt x="177" y="47"/>
                  <a:pt x="176" y="46"/>
                </a:cubicBezTo>
                <a:cubicBezTo>
                  <a:pt x="159" y="3"/>
                  <a:pt x="159" y="3"/>
                  <a:pt x="159" y="3"/>
                </a:cubicBezTo>
                <a:cubicBezTo>
                  <a:pt x="159" y="1"/>
                  <a:pt x="157" y="0"/>
                  <a:pt x="155" y="0"/>
                </a:cubicBezTo>
                <a:close/>
                <a:moveTo>
                  <a:pt x="0" y="59"/>
                </a:moveTo>
                <a:cubicBezTo>
                  <a:pt x="0" y="61"/>
                  <a:pt x="0" y="62"/>
                  <a:pt x="1" y="63"/>
                </a:cubicBezTo>
                <a:cubicBezTo>
                  <a:pt x="2" y="64"/>
                  <a:pt x="3" y="64"/>
                  <a:pt x="4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14" y="65"/>
                  <a:pt x="16" y="63"/>
                  <a:pt x="16" y="61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4" y="11"/>
                </a:cubicBezTo>
                <a:lnTo>
                  <a:pt x="0" y="59"/>
                </a:lnTo>
                <a:close/>
                <a:moveTo>
                  <a:pt x="73" y="102"/>
                </a:moveTo>
                <a:cubicBezTo>
                  <a:pt x="72" y="101"/>
                  <a:pt x="71" y="99"/>
                  <a:pt x="70" y="98"/>
                </a:cubicBezTo>
                <a:cubicBezTo>
                  <a:pt x="67" y="96"/>
                  <a:pt x="64" y="96"/>
                  <a:pt x="61" y="99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0" y="112"/>
                  <a:pt x="54" y="116"/>
                  <a:pt x="55" y="117"/>
                </a:cubicBezTo>
                <a:cubicBezTo>
                  <a:pt x="57" y="118"/>
                  <a:pt x="58" y="119"/>
                  <a:pt x="59" y="119"/>
                </a:cubicBezTo>
                <a:cubicBezTo>
                  <a:pt x="61" y="119"/>
                  <a:pt x="63" y="118"/>
                  <a:pt x="64" y="116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2" y="106"/>
                  <a:pt x="73" y="104"/>
                  <a:pt x="73" y="102"/>
                </a:cubicBezTo>
                <a:close/>
                <a:moveTo>
                  <a:pt x="38" y="100"/>
                </a:moveTo>
                <a:cubicBezTo>
                  <a:pt x="36" y="103"/>
                  <a:pt x="36" y="105"/>
                  <a:pt x="40" y="108"/>
                </a:cubicBezTo>
                <a:cubicBezTo>
                  <a:pt x="43" y="111"/>
                  <a:pt x="46" y="110"/>
                  <a:pt x="49" y="107"/>
                </a:cubicBezTo>
                <a:cubicBezTo>
                  <a:pt x="58" y="97"/>
                  <a:pt x="58" y="97"/>
                  <a:pt x="58" y="97"/>
                </a:cubicBezTo>
                <a:cubicBezTo>
                  <a:pt x="61" y="92"/>
                  <a:pt x="58" y="88"/>
                  <a:pt x="56" y="87"/>
                </a:cubicBezTo>
                <a:cubicBezTo>
                  <a:pt x="53" y="85"/>
                  <a:pt x="50" y="85"/>
                  <a:pt x="47" y="89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4"/>
                  <a:pt x="43" y="94"/>
                  <a:pt x="43" y="94"/>
                </a:cubicBezTo>
                <a:cubicBezTo>
                  <a:pt x="42" y="95"/>
                  <a:pt x="42" y="95"/>
                  <a:pt x="42" y="95"/>
                </a:cubicBezTo>
                <a:lnTo>
                  <a:pt x="38" y="100"/>
                </a:lnTo>
                <a:close/>
                <a:moveTo>
                  <a:pt x="26" y="87"/>
                </a:moveTo>
                <a:cubicBezTo>
                  <a:pt x="25" y="89"/>
                  <a:pt x="24" y="91"/>
                  <a:pt x="24" y="93"/>
                </a:cubicBezTo>
                <a:cubicBezTo>
                  <a:pt x="25" y="94"/>
                  <a:pt x="26" y="96"/>
                  <a:pt x="27" y="97"/>
                </a:cubicBezTo>
                <a:cubicBezTo>
                  <a:pt x="30" y="99"/>
                  <a:pt x="33" y="99"/>
                  <a:pt x="36" y="96"/>
                </a:cubicBezTo>
                <a:cubicBezTo>
                  <a:pt x="45" y="85"/>
                  <a:pt x="45" y="85"/>
                  <a:pt x="45" y="85"/>
                </a:cubicBezTo>
                <a:cubicBezTo>
                  <a:pt x="47" y="83"/>
                  <a:pt x="47" y="81"/>
                  <a:pt x="47" y="80"/>
                </a:cubicBezTo>
                <a:cubicBezTo>
                  <a:pt x="47" y="78"/>
                  <a:pt x="46" y="77"/>
                  <a:pt x="44" y="75"/>
                </a:cubicBezTo>
                <a:cubicBezTo>
                  <a:pt x="41" y="73"/>
                  <a:pt x="38" y="73"/>
                  <a:pt x="35" y="77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30" y="83"/>
                  <a:pt x="30" y="83"/>
                  <a:pt x="30" y="83"/>
                </a:cubicBezTo>
                <a:lnTo>
                  <a:pt x="26" y="87"/>
                </a:lnTo>
                <a:close/>
                <a:moveTo>
                  <a:pt x="24" y="83"/>
                </a:moveTo>
                <a:cubicBezTo>
                  <a:pt x="33" y="73"/>
                  <a:pt x="33" y="73"/>
                  <a:pt x="33" y="73"/>
                </a:cubicBezTo>
                <a:cubicBezTo>
                  <a:pt x="37" y="68"/>
                  <a:pt x="33" y="64"/>
                  <a:pt x="32" y="63"/>
                </a:cubicBezTo>
                <a:cubicBezTo>
                  <a:pt x="29" y="61"/>
                  <a:pt x="26" y="61"/>
                  <a:pt x="23" y="64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5" y="74"/>
                  <a:pt x="15" y="74"/>
                  <a:pt x="15" y="74"/>
                </a:cubicBezTo>
                <a:cubicBezTo>
                  <a:pt x="14" y="75"/>
                  <a:pt x="13" y="77"/>
                  <a:pt x="13" y="79"/>
                </a:cubicBezTo>
                <a:cubicBezTo>
                  <a:pt x="14" y="81"/>
                  <a:pt x="15" y="82"/>
                  <a:pt x="15" y="82"/>
                </a:cubicBezTo>
                <a:cubicBezTo>
                  <a:pt x="17" y="84"/>
                  <a:pt x="19" y="85"/>
                  <a:pt x="21" y="85"/>
                </a:cubicBezTo>
                <a:cubicBezTo>
                  <a:pt x="22" y="85"/>
                  <a:pt x="23" y="84"/>
                  <a:pt x="24" y="83"/>
                </a:cubicBezTo>
                <a:close/>
                <a:moveTo>
                  <a:pt x="134" y="74"/>
                </a:moveTo>
                <a:cubicBezTo>
                  <a:pt x="136" y="72"/>
                  <a:pt x="137" y="68"/>
                  <a:pt x="133" y="65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13" y="47"/>
                  <a:pt x="94" y="31"/>
                  <a:pt x="89" y="28"/>
                </a:cubicBezTo>
                <a:cubicBezTo>
                  <a:pt x="87" y="28"/>
                  <a:pt x="82" y="30"/>
                  <a:pt x="77" y="31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32"/>
                  <a:pt x="70" y="34"/>
                  <a:pt x="64" y="34"/>
                </a:cubicBezTo>
                <a:cubicBezTo>
                  <a:pt x="61" y="34"/>
                  <a:pt x="58" y="33"/>
                  <a:pt x="56" y="32"/>
                </a:cubicBezTo>
                <a:cubicBezTo>
                  <a:pt x="52" y="29"/>
                  <a:pt x="52" y="26"/>
                  <a:pt x="52" y="25"/>
                </a:cubicBezTo>
                <a:cubicBezTo>
                  <a:pt x="52" y="21"/>
                  <a:pt x="55" y="18"/>
                  <a:pt x="58" y="17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3" y="58"/>
                  <a:pt x="26" y="57"/>
                  <a:pt x="28" y="57"/>
                </a:cubicBezTo>
                <a:cubicBezTo>
                  <a:pt x="30" y="57"/>
                  <a:pt x="33" y="58"/>
                  <a:pt x="35" y="60"/>
                </a:cubicBezTo>
                <a:cubicBezTo>
                  <a:pt x="38" y="63"/>
                  <a:pt x="39" y="66"/>
                  <a:pt x="39" y="70"/>
                </a:cubicBezTo>
                <a:cubicBezTo>
                  <a:pt x="42" y="69"/>
                  <a:pt x="44" y="70"/>
                  <a:pt x="47" y="72"/>
                </a:cubicBezTo>
                <a:cubicBezTo>
                  <a:pt x="50" y="75"/>
                  <a:pt x="52" y="78"/>
                  <a:pt x="51" y="82"/>
                </a:cubicBezTo>
                <a:cubicBezTo>
                  <a:pt x="54" y="81"/>
                  <a:pt x="57" y="82"/>
                  <a:pt x="59" y="84"/>
                </a:cubicBezTo>
                <a:cubicBezTo>
                  <a:pt x="62" y="87"/>
                  <a:pt x="63" y="90"/>
                  <a:pt x="63" y="93"/>
                </a:cubicBezTo>
                <a:cubicBezTo>
                  <a:pt x="66" y="92"/>
                  <a:pt x="70" y="93"/>
                  <a:pt x="72" y="95"/>
                </a:cubicBezTo>
                <a:cubicBezTo>
                  <a:pt x="76" y="98"/>
                  <a:pt x="78" y="102"/>
                  <a:pt x="76" y="10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80" y="109"/>
                  <a:pt x="80" y="110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81" y="110"/>
                  <a:pt x="82" y="111"/>
                  <a:pt x="83" y="111"/>
                </a:cubicBezTo>
                <a:cubicBezTo>
                  <a:pt x="86" y="111"/>
                  <a:pt x="87" y="109"/>
                  <a:pt x="88" y="108"/>
                </a:cubicBezTo>
                <a:cubicBezTo>
                  <a:pt x="90" y="106"/>
                  <a:pt x="91" y="104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74" y="88"/>
                  <a:pt x="74" y="88"/>
                  <a:pt x="74" y="88"/>
                </a:cubicBezTo>
                <a:cubicBezTo>
                  <a:pt x="73" y="88"/>
                  <a:pt x="73" y="87"/>
                  <a:pt x="73" y="87"/>
                </a:cubicBezTo>
                <a:cubicBezTo>
                  <a:pt x="73" y="86"/>
                  <a:pt x="73" y="85"/>
                  <a:pt x="73" y="85"/>
                </a:cubicBezTo>
                <a:cubicBezTo>
                  <a:pt x="74" y="84"/>
                  <a:pt x="76" y="84"/>
                  <a:pt x="77" y="85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7" y="102"/>
                  <a:pt x="98" y="102"/>
                  <a:pt x="100" y="102"/>
                </a:cubicBezTo>
                <a:cubicBezTo>
                  <a:pt x="101" y="102"/>
                  <a:pt x="103" y="101"/>
                  <a:pt x="105" y="99"/>
                </a:cubicBezTo>
                <a:cubicBezTo>
                  <a:pt x="106" y="98"/>
                  <a:pt x="107" y="96"/>
                  <a:pt x="106" y="95"/>
                </a:cubicBezTo>
                <a:cubicBezTo>
                  <a:pt x="106" y="93"/>
                  <a:pt x="105" y="91"/>
                  <a:pt x="104" y="90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9"/>
                  <a:pt x="90" y="78"/>
                  <a:pt x="90" y="78"/>
                </a:cubicBezTo>
                <a:cubicBezTo>
                  <a:pt x="89" y="77"/>
                  <a:pt x="90" y="76"/>
                  <a:pt x="90" y="76"/>
                </a:cubicBezTo>
                <a:cubicBezTo>
                  <a:pt x="91" y="75"/>
                  <a:pt x="92" y="75"/>
                  <a:pt x="93" y="75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3" y="91"/>
                  <a:pt x="114" y="92"/>
                  <a:pt x="115" y="92"/>
                </a:cubicBezTo>
                <a:cubicBezTo>
                  <a:pt x="118" y="92"/>
                  <a:pt x="120" y="90"/>
                  <a:pt x="121" y="88"/>
                </a:cubicBezTo>
                <a:cubicBezTo>
                  <a:pt x="123" y="87"/>
                  <a:pt x="123" y="85"/>
                  <a:pt x="123" y="84"/>
                </a:cubicBezTo>
                <a:cubicBezTo>
                  <a:pt x="123" y="82"/>
                  <a:pt x="122" y="80"/>
                  <a:pt x="120" y="79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05" y="66"/>
                  <a:pt x="105" y="65"/>
                  <a:pt x="105" y="64"/>
                </a:cubicBezTo>
                <a:cubicBezTo>
                  <a:pt x="106" y="63"/>
                  <a:pt x="108" y="63"/>
                  <a:pt x="109" y="63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7" y="78"/>
                  <a:pt x="131" y="78"/>
                  <a:pt x="134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91"/>
          <p:cNvSpPr/>
          <p:nvPr/>
        </p:nvSpPr>
        <p:spPr>
          <a:xfrm>
            <a:off x="5222875" y="4776787"/>
            <a:ext cx="646112" cy="539750"/>
          </a:xfrm>
          <a:custGeom>
            <a:avLst/>
            <a:gdLst/>
            <a:ahLst/>
            <a:cxnLst/>
            <a:rect l="l" t="t" r="r" b="b"/>
            <a:pathLst>
              <a:path w="158" h="132" extrusionOk="0">
                <a:moveTo>
                  <a:pt x="21" y="108"/>
                </a:moveTo>
                <a:cubicBezTo>
                  <a:pt x="21" y="72"/>
                  <a:pt x="21" y="72"/>
                  <a:pt x="21" y="72"/>
                </a:cubicBezTo>
                <a:cubicBezTo>
                  <a:pt x="21" y="69"/>
                  <a:pt x="23" y="67"/>
                  <a:pt x="26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40" y="69"/>
                  <a:pt x="40" y="72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11"/>
                  <a:pt x="38" y="113"/>
                  <a:pt x="35" y="113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3" y="113"/>
                  <a:pt x="21" y="111"/>
                  <a:pt x="21" y="108"/>
                </a:cubicBezTo>
                <a:close/>
                <a:moveTo>
                  <a:pt x="58" y="54"/>
                </a:moveTo>
                <a:cubicBezTo>
                  <a:pt x="55" y="54"/>
                  <a:pt x="52" y="57"/>
                  <a:pt x="52" y="6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11"/>
                  <a:pt x="55" y="113"/>
                  <a:pt x="58" y="113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9" y="113"/>
                  <a:pt x="71" y="111"/>
                  <a:pt x="71" y="108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57"/>
                  <a:pt x="69" y="54"/>
                  <a:pt x="66" y="54"/>
                </a:cubicBezTo>
                <a:lnTo>
                  <a:pt x="58" y="54"/>
                </a:lnTo>
                <a:close/>
                <a:moveTo>
                  <a:pt x="89" y="43"/>
                </a:moveTo>
                <a:cubicBezTo>
                  <a:pt x="86" y="43"/>
                  <a:pt x="84" y="46"/>
                  <a:pt x="84" y="49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11"/>
                  <a:pt x="86" y="113"/>
                  <a:pt x="89" y="11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1" y="113"/>
                  <a:pt x="103" y="111"/>
                  <a:pt x="103" y="108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6"/>
                  <a:pt x="101" y="43"/>
                  <a:pt x="98" y="43"/>
                </a:cubicBezTo>
                <a:lnTo>
                  <a:pt x="89" y="43"/>
                </a:lnTo>
                <a:close/>
                <a:moveTo>
                  <a:pt x="121" y="32"/>
                </a:moveTo>
                <a:cubicBezTo>
                  <a:pt x="118" y="32"/>
                  <a:pt x="116" y="35"/>
                  <a:pt x="116" y="37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6" y="111"/>
                  <a:pt x="118" y="113"/>
                  <a:pt x="121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2" y="113"/>
                  <a:pt x="135" y="111"/>
                  <a:pt x="135" y="108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35"/>
                  <a:pt x="132" y="32"/>
                  <a:pt x="130" y="32"/>
                </a:cubicBezTo>
                <a:lnTo>
                  <a:pt x="121" y="32"/>
                </a:lnTo>
                <a:close/>
                <a:moveTo>
                  <a:pt x="23" y="53"/>
                </a:moveTo>
                <a:cubicBezTo>
                  <a:pt x="57" y="47"/>
                  <a:pt x="89" y="35"/>
                  <a:pt x="117" y="18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30" y="7"/>
                  <a:pt x="130" y="7"/>
                  <a:pt x="130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86" y="28"/>
                  <a:pt x="55" y="40"/>
                  <a:pt x="22" y="46"/>
                </a:cubicBezTo>
                <a:lnTo>
                  <a:pt x="23" y="53"/>
                </a:lnTo>
                <a:close/>
                <a:moveTo>
                  <a:pt x="158" y="123"/>
                </a:moveTo>
                <a:cubicBezTo>
                  <a:pt x="141" y="114"/>
                  <a:pt x="141" y="114"/>
                  <a:pt x="141" y="114"/>
                </a:cubicBezTo>
                <a:cubicBezTo>
                  <a:pt x="141" y="120"/>
                  <a:pt x="141" y="120"/>
                  <a:pt x="141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127"/>
                  <a:pt x="5" y="127"/>
                  <a:pt x="5" y="127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1" y="132"/>
                  <a:pt x="141" y="132"/>
                  <a:pt x="141" y="132"/>
                </a:cubicBezTo>
                <a:lnTo>
                  <a:pt x="158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91"/>
          <p:cNvSpPr/>
          <p:nvPr/>
        </p:nvSpPr>
        <p:spPr>
          <a:xfrm>
            <a:off x="4414837" y="1851025"/>
            <a:ext cx="898525" cy="469900"/>
          </a:xfrm>
          <a:custGeom>
            <a:avLst/>
            <a:gdLst/>
            <a:ahLst/>
            <a:cxnLst/>
            <a:rect l="l" t="t" r="r" b="b"/>
            <a:pathLst>
              <a:path w="220" h="115" extrusionOk="0">
                <a:moveTo>
                  <a:pt x="159" y="108"/>
                </a:moveTo>
                <a:cubicBezTo>
                  <a:pt x="156" y="109"/>
                  <a:pt x="152" y="110"/>
                  <a:pt x="149" y="111"/>
                </a:cubicBezTo>
                <a:cubicBezTo>
                  <a:pt x="138" y="114"/>
                  <a:pt x="127" y="114"/>
                  <a:pt x="113" y="115"/>
                </a:cubicBezTo>
                <a:cubicBezTo>
                  <a:pt x="99" y="114"/>
                  <a:pt x="87" y="114"/>
                  <a:pt x="76" y="111"/>
                </a:cubicBezTo>
                <a:cubicBezTo>
                  <a:pt x="73" y="110"/>
                  <a:pt x="70" y="109"/>
                  <a:pt x="66" y="108"/>
                </a:cubicBezTo>
                <a:cubicBezTo>
                  <a:pt x="57" y="103"/>
                  <a:pt x="57" y="96"/>
                  <a:pt x="62" y="90"/>
                </a:cubicBezTo>
                <a:cubicBezTo>
                  <a:pt x="68" y="84"/>
                  <a:pt x="75" y="80"/>
                  <a:pt x="83" y="77"/>
                </a:cubicBezTo>
                <a:cubicBezTo>
                  <a:pt x="86" y="75"/>
                  <a:pt x="89" y="74"/>
                  <a:pt x="93" y="73"/>
                </a:cubicBezTo>
                <a:cubicBezTo>
                  <a:pt x="99" y="70"/>
                  <a:pt x="101" y="64"/>
                  <a:pt x="96" y="59"/>
                </a:cubicBezTo>
                <a:cubicBezTo>
                  <a:pt x="87" y="49"/>
                  <a:pt x="83" y="38"/>
                  <a:pt x="84" y="25"/>
                </a:cubicBezTo>
                <a:cubicBezTo>
                  <a:pt x="84" y="11"/>
                  <a:pt x="92" y="4"/>
                  <a:pt x="105" y="1"/>
                </a:cubicBezTo>
                <a:cubicBezTo>
                  <a:pt x="107" y="0"/>
                  <a:pt x="110" y="0"/>
                  <a:pt x="113" y="0"/>
                </a:cubicBezTo>
                <a:cubicBezTo>
                  <a:pt x="115" y="0"/>
                  <a:pt x="118" y="0"/>
                  <a:pt x="121" y="1"/>
                </a:cubicBezTo>
                <a:cubicBezTo>
                  <a:pt x="133" y="4"/>
                  <a:pt x="141" y="11"/>
                  <a:pt x="142" y="25"/>
                </a:cubicBezTo>
                <a:cubicBezTo>
                  <a:pt x="142" y="38"/>
                  <a:pt x="139" y="50"/>
                  <a:pt x="129" y="59"/>
                </a:cubicBezTo>
                <a:cubicBezTo>
                  <a:pt x="124" y="64"/>
                  <a:pt x="126" y="70"/>
                  <a:pt x="132" y="73"/>
                </a:cubicBezTo>
                <a:cubicBezTo>
                  <a:pt x="136" y="74"/>
                  <a:pt x="139" y="75"/>
                  <a:pt x="143" y="77"/>
                </a:cubicBezTo>
                <a:cubicBezTo>
                  <a:pt x="150" y="80"/>
                  <a:pt x="157" y="84"/>
                  <a:pt x="163" y="90"/>
                </a:cubicBezTo>
                <a:cubicBezTo>
                  <a:pt x="167" y="94"/>
                  <a:pt x="168" y="103"/>
                  <a:pt x="159" y="108"/>
                </a:cubicBezTo>
                <a:close/>
                <a:moveTo>
                  <a:pt x="217" y="98"/>
                </a:moveTo>
                <a:cubicBezTo>
                  <a:pt x="212" y="94"/>
                  <a:pt x="208" y="91"/>
                  <a:pt x="202" y="88"/>
                </a:cubicBezTo>
                <a:cubicBezTo>
                  <a:pt x="200" y="87"/>
                  <a:pt x="198" y="86"/>
                  <a:pt x="195" y="85"/>
                </a:cubicBezTo>
                <a:cubicBezTo>
                  <a:pt x="191" y="84"/>
                  <a:pt x="190" y="79"/>
                  <a:pt x="193" y="76"/>
                </a:cubicBezTo>
                <a:cubicBezTo>
                  <a:pt x="200" y="69"/>
                  <a:pt x="202" y="61"/>
                  <a:pt x="202" y="52"/>
                </a:cubicBezTo>
                <a:cubicBezTo>
                  <a:pt x="201" y="43"/>
                  <a:pt x="196" y="38"/>
                  <a:pt x="187" y="35"/>
                </a:cubicBezTo>
                <a:cubicBezTo>
                  <a:pt x="185" y="35"/>
                  <a:pt x="183" y="35"/>
                  <a:pt x="182" y="35"/>
                </a:cubicBezTo>
                <a:cubicBezTo>
                  <a:pt x="180" y="35"/>
                  <a:pt x="178" y="35"/>
                  <a:pt x="176" y="35"/>
                </a:cubicBezTo>
                <a:cubicBezTo>
                  <a:pt x="167" y="38"/>
                  <a:pt x="162" y="43"/>
                  <a:pt x="161" y="52"/>
                </a:cubicBezTo>
                <a:cubicBezTo>
                  <a:pt x="161" y="61"/>
                  <a:pt x="163" y="69"/>
                  <a:pt x="170" y="76"/>
                </a:cubicBezTo>
                <a:cubicBezTo>
                  <a:pt x="173" y="79"/>
                  <a:pt x="172" y="84"/>
                  <a:pt x="168" y="85"/>
                </a:cubicBezTo>
                <a:cubicBezTo>
                  <a:pt x="168" y="86"/>
                  <a:pt x="167" y="86"/>
                  <a:pt x="167" y="86"/>
                </a:cubicBezTo>
                <a:cubicBezTo>
                  <a:pt x="168" y="86"/>
                  <a:pt x="169" y="87"/>
                  <a:pt x="169" y="88"/>
                </a:cubicBezTo>
                <a:cubicBezTo>
                  <a:pt x="172" y="91"/>
                  <a:pt x="174" y="96"/>
                  <a:pt x="173" y="100"/>
                </a:cubicBezTo>
                <a:cubicBezTo>
                  <a:pt x="172" y="105"/>
                  <a:pt x="169" y="109"/>
                  <a:pt x="164" y="111"/>
                </a:cubicBezTo>
                <a:cubicBezTo>
                  <a:pt x="163" y="112"/>
                  <a:pt x="161" y="112"/>
                  <a:pt x="160" y="113"/>
                </a:cubicBezTo>
                <a:cubicBezTo>
                  <a:pt x="166" y="114"/>
                  <a:pt x="173" y="114"/>
                  <a:pt x="182" y="115"/>
                </a:cubicBezTo>
                <a:cubicBezTo>
                  <a:pt x="191" y="114"/>
                  <a:pt x="199" y="114"/>
                  <a:pt x="207" y="112"/>
                </a:cubicBezTo>
                <a:cubicBezTo>
                  <a:pt x="209" y="112"/>
                  <a:pt x="211" y="111"/>
                  <a:pt x="214" y="110"/>
                </a:cubicBezTo>
                <a:cubicBezTo>
                  <a:pt x="220" y="107"/>
                  <a:pt x="219" y="100"/>
                  <a:pt x="217" y="98"/>
                </a:cubicBezTo>
                <a:close/>
                <a:moveTo>
                  <a:pt x="52" y="100"/>
                </a:moveTo>
                <a:cubicBezTo>
                  <a:pt x="51" y="96"/>
                  <a:pt x="52" y="91"/>
                  <a:pt x="56" y="88"/>
                </a:cubicBezTo>
                <a:cubicBezTo>
                  <a:pt x="57" y="86"/>
                  <a:pt x="59" y="85"/>
                  <a:pt x="61" y="83"/>
                </a:cubicBezTo>
                <a:cubicBezTo>
                  <a:pt x="60" y="83"/>
                  <a:pt x="59" y="83"/>
                  <a:pt x="58" y="82"/>
                </a:cubicBezTo>
                <a:cubicBezTo>
                  <a:pt x="53" y="80"/>
                  <a:pt x="51" y="75"/>
                  <a:pt x="55" y="72"/>
                </a:cubicBezTo>
                <a:cubicBezTo>
                  <a:pt x="63" y="64"/>
                  <a:pt x="65" y="55"/>
                  <a:pt x="65" y="45"/>
                </a:cubicBezTo>
                <a:cubicBezTo>
                  <a:pt x="65" y="35"/>
                  <a:pt x="58" y="29"/>
                  <a:pt x="49" y="27"/>
                </a:cubicBezTo>
                <a:cubicBezTo>
                  <a:pt x="47" y="26"/>
                  <a:pt x="45" y="26"/>
                  <a:pt x="43" y="26"/>
                </a:cubicBezTo>
                <a:cubicBezTo>
                  <a:pt x="41" y="26"/>
                  <a:pt x="39" y="26"/>
                  <a:pt x="36" y="27"/>
                </a:cubicBezTo>
                <a:cubicBezTo>
                  <a:pt x="27" y="29"/>
                  <a:pt x="21" y="35"/>
                  <a:pt x="20" y="45"/>
                </a:cubicBezTo>
                <a:cubicBezTo>
                  <a:pt x="20" y="55"/>
                  <a:pt x="23" y="64"/>
                  <a:pt x="30" y="72"/>
                </a:cubicBezTo>
                <a:cubicBezTo>
                  <a:pt x="34" y="75"/>
                  <a:pt x="32" y="80"/>
                  <a:pt x="27" y="82"/>
                </a:cubicBezTo>
                <a:cubicBezTo>
                  <a:pt x="25" y="83"/>
                  <a:pt x="22" y="84"/>
                  <a:pt x="19" y="86"/>
                </a:cubicBezTo>
                <a:cubicBezTo>
                  <a:pt x="14" y="88"/>
                  <a:pt x="8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9" y="110"/>
                  <a:pt x="12" y="111"/>
                  <a:pt x="15" y="112"/>
                </a:cubicBezTo>
                <a:cubicBezTo>
                  <a:pt x="23" y="114"/>
                  <a:pt x="32" y="114"/>
                  <a:pt x="43" y="115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4" y="112"/>
                  <a:pt x="63" y="112"/>
                  <a:pt x="61" y="111"/>
                </a:cubicBezTo>
                <a:cubicBezTo>
                  <a:pt x="56" y="109"/>
                  <a:pt x="52" y="105"/>
                  <a:pt x="52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91"/>
          <p:cNvSpPr/>
          <p:nvPr/>
        </p:nvSpPr>
        <p:spPr>
          <a:xfrm>
            <a:off x="4071937" y="3489325"/>
            <a:ext cx="576262" cy="581025"/>
          </a:xfrm>
          <a:custGeom>
            <a:avLst/>
            <a:gdLst/>
            <a:ahLst/>
            <a:cxnLst/>
            <a:rect l="l" t="t" r="r" b="b"/>
            <a:pathLst>
              <a:path w="141" h="142" extrusionOk="0">
                <a:moveTo>
                  <a:pt x="66" y="75"/>
                </a:moveTo>
                <a:cubicBezTo>
                  <a:pt x="133" y="75"/>
                  <a:pt x="133" y="75"/>
                  <a:pt x="133" y="75"/>
                </a:cubicBezTo>
                <a:cubicBezTo>
                  <a:pt x="133" y="112"/>
                  <a:pt x="103" y="142"/>
                  <a:pt x="66" y="142"/>
                </a:cubicBezTo>
                <a:cubicBezTo>
                  <a:pt x="30" y="142"/>
                  <a:pt x="0" y="112"/>
                  <a:pt x="0" y="75"/>
                </a:cubicBezTo>
                <a:cubicBezTo>
                  <a:pt x="0" y="38"/>
                  <a:pt x="30" y="9"/>
                  <a:pt x="66" y="9"/>
                </a:cubicBezTo>
                <a:lnTo>
                  <a:pt x="66" y="75"/>
                </a:lnTo>
                <a:close/>
                <a:moveTo>
                  <a:pt x="75" y="0"/>
                </a:moveTo>
                <a:cubicBezTo>
                  <a:pt x="75" y="67"/>
                  <a:pt x="75" y="67"/>
                  <a:pt x="75" y="67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1" y="30"/>
                  <a:pt x="111" y="0"/>
                  <a:pt x="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91"/>
          <p:cNvSpPr/>
          <p:nvPr/>
        </p:nvSpPr>
        <p:spPr>
          <a:xfrm>
            <a:off x="7600950" y="2868612"/>
            <a:ext cx="431800" cy="646112"/>
          </a:xfrm>
          <a:custGeom>
            <a:avLst/>
            <a:gdLst/>
            <a:ahLst/>
            <a:cxnLst/>
            <a:rect l="l" t="t" r="r" b="b"/>
            <a:pathLst>
              <a:path w="106" h="158" extrusionOk="0">
                <a:moveTo>
                  <a:pt x="106" y="106"/>
                </a:moveTo>
                <a:cubicBezTo>
                  <a:pt x="106" y="90"/>
                  <a:pt x="93" y="78"/>
                  <a:pt x="69" y="72"/>
                </a:cubicBezTo>
                <a:cubicBezTo>
                  <a:pt x="66" y="72"/>
                  <a:pt x="52" y="68"/>
                  <a:pt x="49" y="67"/>
                </a:cubicBezTo>
                <a:cubicBezTo>
                  <a:pt x="29" y="62"/>
                  <a:pt x="21" y="59"/>
                  <a:pt x="21" y="51"/>
                </a:cubicBezTo>
                <a:cubicBezTo>
                  <a:pt x="21" y="43"/>
                  <a:pt x="29" y="36"/>
                  <a:pt x="51" y="36"/>
                </a:cubicBezTo>
                <a:cubicBezTo>
                  <a:pt x="67" y="36"/>
                  <a:pt x="81" y="47"/>
                  <a:pt x="82" y="47"/>
                </a:cubicBezTo>
                <a:cubicBezTo>
                  <a:pt x="84" y="48"/>
                  <a:pt x="86" y="49"/>
                  <a:pt x="87" y="49"/>
                </a:cubicBezTo>
                <a:cubicBezTo>
                  <a:pt x="88" y="49"/>
                  <a:pt x="90" y="49"/>
                  <a:pt x="92" y="46"/>
                </a:cubicBezTo>
                <a:cubicBezTo>
                  <a:pt x="95" y="44"/>
                  <a:pt x="98" y="41"/>
                  <a:pt x="98" y="38"/>
                </a:cubicBezTo>
                <a:cubicBezTo>
                  <a:pt x="98" y="33"/>
                  <a:pt x="83" y="23"/>
                  <a:pt x="64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0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6" y="0"/>
                  <a:pt x="44" y="2"/>
                  <a:pt x="44" y="3"/>
                </a:cubicBezTo>
                <a:cubicBezTo>
                  <a:pt x="44" y="18"/>
                  <a:pt x="44" y="18"/>
                  <a:pt x="44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16" y="21"/>
                  <a:pt x="0" y="34"/>
                  <a:pt x="0" y="51"/>
                </a:cubicBezTo>
                <a:cubicBezTo>
                  <a:pt x="0" y="71"/>
                  <a:pt x="19" y="79"/>
                  <a:pt x="40" y="84"/>
                </a:cubicBezTo>
                <a:cubicBezTo>
                  <a:pt x="42" y="85"/>
                  <a:pt x="60" y="89"/>
                  <a:pt x="63" y="90"/>
                </a:cubicBezTo>
                <a:cubicBezTo>
                  <a:pt x="82" y="94"/>
                  <a:pt x="85" y="102"/>
                  <a:pt x="85" y="107"/>
                </a:cubicBezTo>
                <a:cubicBezTo>
                  <a:pt x="85" y="111"/>
                  <a:pt x="82" y="123"/>
                  <a:pt x="54" y="123"/>
                </a:cubicBezTo>
                <a:cubicBezTo>
                  <a:pt x="39" y="123"/>
                  <a:pt x="19" y="111"/>
                  <a:pt x="18" y="110"/>
                </a:cubicBezTo>
                <a:cubicBezTo>
                  <a:pt x="14" y="107"/>
                  <a:pt x="10" y="108"/>
                  <a:pt x="7" y="112"/>
                </a:cubicBezTo>
                <a:cubicBezTo>
                  <a:pt x="7" y="112"/>
                  <a:pt x="4" y="116"/>
                  <a:pt x="4" y="120"/>
                </a:cubicBezTo>
                <a:cubicBezTo>
                  <a:pt x="4" y="125"/>
                  <a:pt x="22" y="135"/>
                  <a:pt x="42" y="139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44" y="155"/>
                  <a:pt x="44" y="155"/>
                  <a:pt x="44" y="155"/>
                </a:cubicBezTo>
                <a:cubicBezTo>
                  <a:pt x="44" y="157"/>
                  <a:pt x="46" y="158"/>
                  <a:pt x="49" y="158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60" y="158"/>
                  <a:pt x="62" y="157"/>
                  <a:pt x="62" y="155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95" y="137"/>
                  <a:pt x="106" y="120"/>
                  <a:pt x="106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91"/>
          <p:cNvSpPr/>
          <p:nvPr/>
        </p:nvSpPr>
        <p:spPr>
          <a:xfrm>
            <a:off x="6354762" y="1417637"/>
            <a:ext cx="576262" cy="687387"/>
          </a:xfrm>
          <a:custGeom>
            <a:avLst/>
            <a:gdLst/>
            <a:ahLst/>
            <a:cxnLst/>
            <a:rect l="l" t="t" r="r" b="b"/>
            <a:pathLst>
              <a:path w="141" h="168" extrusionOk="0">
                <a:moveTo>
                  <a:pt x="95" y="162"/>
                </a:moveTo>
                <a:cubicBezTo>
                  <a:pt x="95" y="165"/>
                  <a:pt x="92" y="168"/>
                  <a:pt x="89" y="168"/>
                </a:cubicBezTo>
                <a:cubicBezTo>
                  <a:pt x="53" y="168"/>
                  <a:pt x="53" y="168"/>
                  <a:pt x="53" y="168"/>
                </a:cubicBezTo>
                <a:cubicBezTo>
                  <a:pt x="50" y="168"/>
                  <a:pt x="47" y="165"/>
                  <a:pt x="47" y="162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7" y="159"/>
                  <a:pt x="50" y="156"/>
                  <a:pt x="53" y="156"/>
                </a:cubicBezTo>
                <a:cubicBezTo>
                  <a:pt x="89" y="156"/>
                  <a:pt x="89" y="156"/>
                  <a:pt x="89" y="156"/>
                </a:cubicBezTo>
                <a:cubicBezTo>
                  <a:pt x="92" y="156"/>
                  <a:pt x="95" y="159"/>
                  <a:pt x="95" y="162"/>
                </a:cubicBezTo>
                <a:close/>
                <a:moveTo>
                  <a:pt x="95" y="147"/>
                </a:moveTo>
                <a:cubicBezTo>
                  <a:pt x="95" y="144"/>
                  <a:pt x="92" y="141"/>
                  <a:pt x="89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0" y="141"/>
                  <a:pt x="47" y="144"/>
                  <a:pt x="47" y="147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0"/>
                  <a:pt x="50" y="153"/>
                  <a:pt x="53" y="153"/>
                </a:cubicBezTo>
                <a:cubicBezTo>
                  <a:pt x="89" y="153"/>
                  <a:pt x="89" y="153"/>
                  <a:pt x="89" y="153"/>
                </a:cubicBezTo>
                <a:cubicBezTo>
                  <a:pt x="92" y="153"/>
                  <a:pt x="95" y="150"/>
                  <a:pt x="95" y="147"/>
                </a:cubicBezTo>
                <a:close/>
                <a:moveTo>
                  <a:pt x="77" y="83"/>
                </a:moveTo>
                <a:cubicBezTo>
                  <a:pt x="69" y="83"/>
                  <a:pt x="69" y="83"/>
                  <a:pt x="69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7" y="138"/>
                  <a:pt x="69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3" y="138"/>
                  <a:pt x="75" y="138"/>
                  <a:pt x="77" y="138"/>
                </a:cubicBezTo>
                <a:lnTo>
                  <a:pt x="77" y="83"/>
                </a:lnTo>
                <a:close/>
                <a:moveTo>
                  <a:pt x="51" y="60"/>
                </a:moveTo>
                <a:cubicBezTo>
                  <a:pt x="47" y="60"/>
                  <a:pt x="43" y="64"/>
                  <a:pt x="43" y="69"/>
                </a:cubicBezTo>
                <a:cubicBezTo>
                  <a:pt x="43" y="73"/>
                  <a:pt x="47" y="77"/>
                  <a:pt x="5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4"/>
                  <a:pt x="56" y="60"/>
                  <a:pt x="51" y="60"/>
                </a:cubicBezTo>
                <a:close/>
                <a:moveTo>
                  <a:pt x="99" y="69"/>
                </a:moveTo>
                <a:cubicBezTo>
                  <a:pt x="99" y="64"/>
                  <a:pt x="95" y="60"/>
                  <a:pt x="91" y="60"/>
                </a:cubicBezTo>
                <a:cubicBezTo>
                  <a:pt x="86" y="60"/>
                  <a:pt x="82" y="64"/>
                  <a:pt x="82" y="69"/>
                </a:cubicBezTo>
                <a:cubicBezTo>
                  <a:pt x="82" y="77"/>
                  <a:pt x="82" y="77"/>
                  <a:pt x="82" y="77"/>
                </a:cubicBezTo>
                <a:cubicBezTo>
                  <a:pt x="91" y="77"/>
                  <a:pt x="91" y="77"/>
                  <a:pt x="91" y="77"/>
                </a:cubicBezTo>
                <a:cubicBezTo>
                  <a:pt x="95" y="77"/>
                  <a:pt x="99" y="73"/>
                  <a:pt x="99" y="69"/>
                </a:cubicBezTo>
                <a:close/>
                <a:moveTo>
                  <a:pt x="118" y="53"/>
                </a:moveTo>
                <a:cubicBezTo>
                  <a:pt x="114" y="38"/>
                  <a:pt x="96" y="22"/>
                  <a:pt x="71" y="22"/>
                </a:cubicBezTo>
                <a:cubicBezTo>
                  <a:pt x="46" y="22"/>
                  <a:pt x="28" y="38"/>
                  <a:pt x="24" y="53"/>
                </a:cubicBezTo>
                <a:cubicBezTo>
                  <a:pt x="21" y="65"/>
                  <a:pt x="24" y="76"/>
                  <a:pt x="30" y="86"/>
                </a:cubicBezTo>
                <a:cubicBezTo>
                  <a:pt x="34" y="96"/>
                  <a:pt x="40" y="103"/>
                  <a:pt x="44" y="113"/>
                </a:cubicBezTo>
                <a:cubicBezTo>
                  <a:pt x="46" y="119"/>
                  <a:pt x="47" y="126"/>
                  <a:pt x="48" y="132"/>
                </a:cubicBezTo>
                <a:cubicBezTo>
                  <a:pt x="49" y="136"/>
                  <a:pt x="51" y="138"/>
                  <a:pt x="56" y="138"/>
                </a:cubicBezTo>
                <a:cubicBezTo>
                  <a:pt x="58" y="138"/>
                  <a:pt x="59" y="138"/>
                  <a:pt x="60" y="138"/>
                </a:cubicBezTo>
                <a:cubicBezTo>
                  <a:pt x="60" y="83"/>
                  <a:pt x="60" y="83"/>
                  <a:pt x="60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8" y="83"/>
                  <a:pt x="44" y="81"/>
                  <a:pt x="42" y="79"/>
                </a:cubicBezTo>
                <a:cubicBezTo>
                  <a:pt x="39" y="76"/>
                  <a:pt x="37" y="72"/>
                  <a:pt x="37" y="69"/>
                </a:cubicBezTo>
                <a:cubicBezTo>
                  <a:pt x="37" y="65"/>
                  <a:pt x="39" y="61"/>
                  <a:pt x="42" y="59"/>
                </a:cubicBezTo>
                <a:cubicBezTo>
                  <a:pt x="44" y="56"/>
                  <a:pt x="48" y="55"/>
                  <a:pt x="51" y="55"/>
                </a:cubicBezTo>
                <a:cubicBezTo>
                  <a:pt x="59" y="55"/>
                  <a:pt x="65" y="61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77"/>
                  <a:pt x="65" y="77"/>
                  <a:pt x="65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5"/>
                  <a:pt x="78" y="61"/>
                  <a:pt x="81" y="59"/>
                </a:cubicBezTo>
                <a:cubicBezTo>
                  <a:pt x="83" y="56"/>
                  <a:pt x="87" y="55"/>
                  <a:pt x="91" y="55"/>
                </a:cubicBezTo>
                <a:cubicBezTo>
                  <a:pt x="94" y="55"/>
                  <a:pt x="98" y="56"/>
                  <a:pt x="100" y="59"/>
                </a:cubicBezTo>
                <a:cubicBezTo>
                  <a:pt x="103" y="61"/>
                  <a:pt x="104" y="65"/>
                  <a:pt x="104" y="69"/>
                </a:cubicBezTo>
                <a:cubicBezTo>
                  <a:pt x="104" y="72"/>
                  <a:pt x="103" y="76"/>
                  <a:pt x="100" y="79"/>
                </a:cubicBezTo>
                <a:cubicBezTo>
                  <a:pt x="98" y="81"/>
                  <a:pt x="94" y="83"/>
                  <a:pt x="91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3" y="138"/>
                  <a:pt x="84" y="138"/>
                  <a:pt x="85" y="138"/>
                </a:cubicBezTo>
                <a:cubicBezTo>
                  <a:pt x="91" y="138"/>
                  <a:pt x="93" y="136"/>
                  <a:pt x="94" y="132"/>
                </a:cubicBezTo>
                <a:cubicBezTo>
                  <a:pt x="95" y="126"/>
                  <a:pt x="96" y="119"/>
                  <a:pt x="98" y="113"/>
                </a:cubicBezTo>
                <a:cubicBezTo>
                  <a:pt x="102" y="103"/>
                  <a:pt x="107" y="96"/>
                  <a:pt x="112" y="86"/>
                </a:cubicBezTo>
                <a:cubicBezTo>
                  <a:pt x="118" y="76"/>
                  <a:pt x="120" y="65"/>
                  <a:pt x="118" y="53"/>
                </a:cubicBezTo>
                <a:close/>
                <a:moveTo>
                  <a:pt x="76" y="5"/>
                </a:moveTo>
                <a:cubicBezTo>
                  <a:pt x="76" y="2"/>
                  <a:pt x="74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6" y="2"/>
                  <a:pt x="66" y="5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7"/>
                  <a:pt x="68" y="19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4" y="19"/>
                  <a:pt x="76" y="17"/>
                  <a:pt x="76" y="14"/>
                </a:cubicBezTo>
                <a:lnTo>
                  <a:pt x="76" y="5"/>
                </a:lnTo>
                <a:close/>
                <a:moveTo>
                  <a:pt x="105" y="13"/>
                </a:moveTo>
                <a:cubicBezTo>
                  <a:pt x="106" y="11"/>
                  <a:pt x="105" y="8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5"/>
                  <a:pt x="97" y="6"/>
                  <a:pt x="96" y="8"/>
                </a:cubicBezTo>
                <a:cubicBezTo>
                  <a:pt x="91" y="17"/>
                  <a:pt x="91" y="17"/>
                  <a:pt x="91" y="17"/>
                </a:cubicBezTo>
                <a:cubicBezTo>
                  <a:pt x="90" y="19"/>
                  <a:pt x="91" y="22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6" y="25"/>
                  <a:pt x="99" y="24"/>
                  <a:pt x="100" y="22"/>
                </a:cubicBezTo>
                <a:lnTo>
                  <a:pt x="105" y="13"/>
                </a:lnTo>
                <a:close/>
                <a:moveTo>
                  <a:pt x="125" y="30"/>
                </a:moveTo>
                <a:cubicBezTo>
                  <a:pt x="128" y="28"/>
                  <a:pt x="128" y="25"/>
                  <a:pt x="126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4" y="20"/>
                  <a:pt x="121" y="20"/>
                  <a:pt x="119" y="2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09" y="30"/>
                  <a:pt x="109" y="33"/>
                  <a:pt x="111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3" y="38"/>
                  <a:pt x="116" y="38"/>
                  <a:pt x="118" y="36"/>
                </a:cubicBezTo>
                <a:lnTo>
                  <a:pt x="125" y="30"/>
                </a:lnTo>
                <a:close/>
                <a:moveTo>
                  <a:pt x="137" y="55"/>
                </a:moveTo>
                <a:cubicBezTo>
                  <a:pt x="139" y="54"/>
                  <a:pt x="141" y="52"/>
                  <a:pt x="141" y="49"/>
                </a:cubicBezTo>
                <a:cubicBezTo>
                  <a:pt x="141" y="49"/>
                  <a:pt x="141" y="49"/>
                  <a:pt x="141" y="49"/>
                </a:cubicBezTo>
                <a:cubicBezTo>
                  <a:pt x="140" y="46"/>
                  <a:pt x="137" y="44"/>
                  <a:pt x="135" y="45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3" y="47"/>
                  <a:pt x="121" y="50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2" y="55"/>
                  <a:pt x="124" y="57"/>
                  <a:pt x="127" y="57"/>
                </a:cubicBezTo>
                <a:lnTo>
                  <a:pt x="137" y="55"/>
                </a:lnTo>
                <a:close/>
                <a:moveTo>
                  <a:pt x="134" y="82"/>
                </a:moveTo>
                <a:cubicBezTo>
                  <a:pt x="137" y="83"/>
                  <a:pt x="140" y="81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1" y="76"/>
                  <a:pt x="139" y="73"/>
                  <a:pt x="136" y="72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4" y="70"/>
                  <a:pt x="122" y="72"/>
                  <a:pt x="121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7"/>
                  <a:pt x="122" y="80"/>
                  <a:pt x="125" y="80"/>
                </a:cubicBezTo>
                <a:lnTo>
                  <a:pt x="134" y="82"/>
                </a:lnTo>
                <a:close/>
                <a:moveTo>
                  <a:pt x="41" y="22"/>
                </a:moveTo>
                <a:cubicBezTo>
                  <a:pt x="43" y="24"/>
                  <a:pt x="46" y="25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1" y="22"/>
                  <a:pt x="52" y="19"/>
                  <a:pt x="50" y="17"/>
                </a:cubicBezTo>
                <a:cubicBezTo>
                  <a:pt x="46" y="8"/>
                  <a:pt x="46" y="8"/>
                  <a:pt x="46" y="8"/>
                </a:cubicBezTo>
                <a:cubicBezTo>
                  <a:pt x="44" y="6"/>
                  <a:pt x="41" y="5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8"/>
                  <a:pt x="35" y="11"/>
                  <a:pt x="37" y="13"/>
                </a:cubicBezTo>
                <a:lnTo>
                  <a:pt x="41" y="22"/>
                </a:lnTo>
                <a:close/>
                <a:moveTo>
                  <a:pt x="23" y="36"/>
                </a:moveTo>
                <a:cubicBezTo>
                  <a:pt x="25" y="38"/>
                  <a:pt x="28" y="38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2" y="33"/>
                  <a:pt x="32" y="30"/>
                  <a:pt x="30" y="28"/>
                </a:cubicBezTo>
                <a:cubicBezTo>
                  <a:pt x="23" y="22"/>
                  <a:pt x="23" y="22"/>
                  <a:pt x="23" y="22"/>
                </a:cubicBezTo>
                <a:cubicBezTo>
                  <a:pt x="20" y="20"/>
                  <a:pt x="17" y="20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5"/>
                  <a:pt x="14" y="28"/>
                  <a:pt x="16" y="30"/>
                </a:cubicBezTo>
                <a:lnTo>
                  <a:pt x="23" y="36"/>
                </a:lnTo>
                <a:close/>
                <a:moveTo>
                  <a:pt x="14" y="57"/>
                </a:moveTo>
                <a:cubicBezTo>
                  <a:pt x="17" y="57"/>
                  <a:pt x="19" y="55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0"/>
                  <a:pt x="19" y="47"/>
                  <a:pt x="16" y="47"/>
                </a:cubicBezTo>
                <a:cubicBezTo>
                  <a:pt x="7" y="45"/>
                  <a:pt x="7" y="45"/>
                  <a:pt x="7" y="45"/>
                </a:cubicBezTo>
                <a:cubicBezTo>
                  <a:pt x="4" y="44"/>
                  <a:pt x="1" y="46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2"/>
                  <a:pt x="2" y="54"/>
                  <a:pt x="5" y="55"/>
                </a:cubicBezTo>
                <a:lnTo>
                  <a:pt x="14" y="57"/>
                </a:lnTo>
                <a:close/>
                <a:moveTo>
                  <a:pt x="16" y="80"/>
                </a:moveTo>
                <a:cubicBezTo>
                  <a:pt x="19" y="80"/>
                  <a:pt x="21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2"/>
                  <a:pt x="17" y="70"/>
                  <a:pt x="14" y="70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3"/>
                  <a:pt x="0" y="76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2" y="81"/>
                  <a:pt x="4" y="83"/>
                  <a:pt x="7" y="82"/>
                </a:cubicBezTo>
                <a:lnTo>
                  <a:pt x="16" y="80"/>
                </a:ln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3ADCFD26-295A-43AA-BE9D-66333217EC3D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17A1EA3E-AA77-4B6A-983D-82AB1FD2CA3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2E707178-E599-4E15-B0A6-05097FDFDE97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596C5558-737F-4125-AFF1-66CAFCB0291E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7F09DF15-CADF-4AB5-BDC9-8F2FDFB48ADC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9578254A-1F6C-499A-9475-F87C33387663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8383B6C8-7ED4-4289-AFBB-5426064497A2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6AB7EEDD-4ED1-4876-9423-9B610EE677CF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CB382A6B-648C-4783-A659-7799C7AA30E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225B6D47-D40E-435F-B163-62BDC0872689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E0A7A4A8-81C9-493E-84D6-85AD089279AC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EFFB5DDF-95B0-46BE-B724-15E557117A6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35B9F92D-08E4-42F9-B7DC-9113B0473AAE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5B4CE8BB-A12B-46E5-A85E-F0B4815DE8C9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2" name="Google Shape;232;p20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3" name="Google Shape;233;p20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34" name="Google Shape;234;p20"/>
          <p:cNvSpPr/>
          <p:nvPr/>
        </p:nvSpPr>
        <p:spPr>
          <a:xfrm>
            <a:off x="7940675" y="3030537"/>
            <a:ext cx="890587" cy="890587"/>
          </a:xfrm>
          <a:prstGeom prst="ellipse">
            <a:avLst/>
          </a:pr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7375525" y="5078412"/>
            <a:ext cx="890587" cy="892175"/>
          </a:xfrm>
          <a:prstGeom prst="ellipse">
            <a:avLst/>
          </a:pr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7375525" y="925512"/>
            <a:ext cx="890587" cy="890587"/>
          </a:xfrm>
          <a:prstGeom prst="ellipse">
            <a:avLst/>
          </a:pr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7704137" y="1022350"/>
            <a:ext cx="557212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8223250" y="3111500"/>
            <a:ext cx="673100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7666037" y="5176837"/>
            <a:ext cx="668337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8047037" y="1858962"/>
            <a:ext cx="325437" cy="1063625"/>
          </a:xfrm>
          <a:custGeom>
            <a:avLst/>
            <a:gdLst/>
            <a:ahLst/>
            <a:cxnLst/>
            <a:rect l="l" t="t" r="r" b="b"/>
            <a:pathLst>
              <a:path w="76" h="248" extrusionOk="0">
                <a:moveTo>
                  <a:pt x="70" y="248"/>
                </a:moveTo>
                <a:cubicBezTo>
                  <a:pt x="68" y="248"/>
                  <a:pt x="65" y="246"/>
                  <a:pt x="65" y="243"/>
                </a:cubicBezTo>
                <a:cubicBezTo>
                  <a:pt x="54" y="163"/>
                  <a:pt x="33" y="83"/>
                  <a:pt x="2" y="8"/>
                </a:cubicBezTo>
                <a:cubicBezTo>
                  <a:pt x="0" y="6"/>
                  <a:pt x="2" y="2"/>
                  <a:pt x="4" y="1"/>
                </a:cubicBezTo>
                <a:cubicBezTo>
                  <a:pt x="7" y="0"/>
                  <a:pt x="10" y="2"/>
                  <a:pt x="11" y="4"/>
                </a:cubicBezTo>
                <a:cubicBezTo>
                  <a:pt x="43" y="80"/>
                  <a:pt x="64" y="160"/>
                  <a:pt x="75" y="242"/>
                </a:cubicBezTo>
                <a:cubicBezTo>
                  <a:pt x="76" y="245"/>
                  <a:pt x="74" y="247"/>
                  <a:pt x="71" y="248"/>
                </a:cubicBezTo>
                <a:cubicBezTo>
                  <a:pt x="71" y="248"/>
                  <a:pt x="70" y="248"/>
                  <a:pt x="70" y="24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8047037" y="4003675"/>
            <a:ext cx="325437" cy="1058862"/>
          </a:xfrm>
          <a:custGeom>
            <a:avLst/>
            <a:gdLst/>
            <a:ahLst/>
            <a:cxnLst/>
            <a:rect l="l" t="t" r="r" b="b"/>
            <a:pathLst>
              <a:path w="76" h="247" extrusionOk="0">
                <a:moveTo>
                  <a:pt x="6" y="247"/>
                </a:moveTo>
                <a:cubicBezTo>
                  <a:pt x="6" y="247"/>
                  <a:pt x="5" y="247"/>
                  <a:pt x="4" y="247"/>
                </a:cubicBezTo>
                <a:cubicBezTo>
                  <a:pt x="2" y="246"/>
                  <a:pt x="0" y="243"/>
                  <a:pt x="2" y="240"/>
                </a:cubicBezTo>
                <a:cubicBezTo>
                  <a:pt x="33" y="165"/>
                  <a:pt x="54" y="86"/>
                  <a:pt x="65" y="5"/>
                </a:cubicBezTo>
                <a:cubicBezTo>
                  <a:pt x="65" y="2"/>
                  <a:pt x="68" y="0"/>
                  <a:pt x="71" y="1"/>
                </a:cubicBezTo>
                <a:cubicBezTo>
                  <a:pt x="74" y="1"/>
                  <a:pt x="76" y="4"/>
                  <a:pt x="75" y="6"/>
                </a:cubicBezTo>
                <a:cubicBezTo>
                  <a:pt x="64" y="88"/>
                  <a:pt x="43" y="168"/>
                  <a:pt x="11" y="244"/>
                </a:cubicBezTo>
                <a:cubicBezTo>
                  <a:pt x="10" y="246"/>
                  <a:pt x="8" y="247"/>
                  <a:pt x="6" y="247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2894012" y="2794000"/>
            <a:ext cx="3752850" cy="3133725"/>
          </a:xfrm>
          <a:custGeom>
            <a:avLst/>
            <a:gdLst/>
            <a:ahLst/>
            <a:cxnLst/>
            <a:rect l="l" t="t" r="r" b="b"/>
            <a:pathLst>
              <a:path w="876" h="731" extrusionOk="0">
                <a:moveTo>
                  <a:pt x="857" y="0"/>
                </a:moveTo>
                <a:cubicBezTo>
                  <a:pt x="849" y="26"/>
                  <a:pt x="837" y="61"/>
                  <a:pt x="817" y="101"/>
                </a:cubicBezTo>
                <a:cubicBezTo>
                  <a:pt x="780" y="173"/>
                  <a:pt x="710" y="275"/>
                  <a:pt x="583" y="347"/>
                </a:cubicBezTo>
                <a:cubicBezTo>
                  <a:pt x="521" y="382"/>
                  <a:pt x="454" y="400"/>
                  <a:pt x="386" y="400"/>
                </a:cubicBezTo>
                <a:cubicBezTo>
                  <a:pt x="267" y="400"/>
                  <a:pt x="184" y="347"/>
                  <a:pt x="180" y="344"/>
                </a:cubicBezTo>
                <a:cubicBezTo>
                  <a:pt x="180" y="344"/>
                  <a:pt x="180" y="344"/>
                  <a:pt x="180" y="344"/>
                </a:cubicBezTo>
                <a:cubicBezTo>
                  <a:pt x="111" y="304"/>
                  <a:pt x="68" y="229"/>
                  <a:pt x="68" y="149"/>
                </a:cubicBezTo>
                <a:cubicBezTo>
                  <a:pt x="68" y="120"/>
                  <a:pt x="74" y="92"/>
                  <a:pt x="84" y="66"/>
                </a:cubicBezTo>
                <a:cubicBezTo>
                  <a:pt x="30" y="133"/>
                  <a:pt x="2" y="212"/>
                  <a:pt x="1" y="301"/>
                </a:cubicBezTo>
                <a:cubicBezTo>
                  <a:pt x="0" y="441"/>
                  <a:pt x="51" y="548"/>
                  <a:pt x="93" y="614"/>
                </a:cubicBezTo>
                <a:cubicBezTo>
                  <a:pt x="134" y="676"/>
                  <a:pt x="176" y="713"/>
                  <a:pt x="185" y="721"/>
                </a:cubicBezTo>
                <a:cubicBezTo>
                  <a:pt x="221" y="728"/>
                  <a:pt x="257" y="731"/>
                  <a:pt x="294" y="731"/>
                </a:cubicBezTo>
                <a:cubicBezTo>
                  <a:pt x="615" y="731"/>
                  <a:pt x="876" y="470"/>
                  <a:pt x="876" y="149"/>
                </a:cubicBezTo>
                <a:cubicBezTo>
                  <a:pt x="876" y="99"/>
                  <a:pt x="869" y="49"/>
                  <a:pt x="857" y="0"/>
                </a:cubicBez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1660525" y="1687512"/>
            <a:ext cx="3246437" cy="4154487"/>
          </a:xfrm>
          <a:custGeom>
            <a:avLst/>
            <a:gdLst/>
            <a:ahLst/>
            <a:cxnLst/>
            <a:rect l="l" t="t" r="r" b="b"/>
            <a:pathLst>
              <a:path w="758" h="969" extrusionOk="0">
                <a:moveTo>
                  <a:pt x="758" y="267"/>
                </a:moveTo>
                <a:cubicBezTo>
                  <a:pt x="727" y="186"/>
                  <a:pt x="673" y="123"/>
                  <a:pt x="597" y="78"/>
                </a:cubicBezTo>
                <a:cubicBezTo>
                  <a:pt x="510" y="26"/>
                  <a:pt x="414" y="0"/>
                  <a:pt x="312" y="0"/>
                </a:cubicBezTo>
                <a:cubicBezTo>
                  <a:pt x="221" y="0"/>
                  <a:pt x="154" y="22"/>
                  <a:pt x="141" y="27"/>
                </a:cubicBezTo>
                <a:cubicBezTo>
                  <a:pt x="50" y="133"/>
                  <a:pt x="0" y="267"/>
                  <a:pt x="0" y="407"/>
                </a:cubicBezTo>
                <a:cubicBezTo>
                  <a:pt x="0" y="671"/>
                  <a:pt x="178" y="901"/>
                  <a:pt x="429" y="969"/>
                </a:cubicBezTo>
                <a:cubicBezTo>
                  <a:pt x="411" y="950"/>
                  <a:pt x="387" y="922"/>
                  <a:pt x="362" y="884"/>
                </a:cubicBezTo>
                <a:cubicBezTo>
                  <a:pt x="318" y="816"/>
                  <a:pt x="265" y="705"/>
                  <a:pt x="266" y="559"/>
                </a:cubicBezTo>
                <a:cubicBezTo>
                  <a:pt x="267" y="432"/>
                  <a:pt x="322" y="344"/>
                  <a:pt x="368" y="293"/>
                </a:cubicBezTo>
                <a:cubicBezTo>
                  <a:pt x="418" y="238"/>
                  <a:pt x="467" y="212"/>
                  <a:pt x="469" y="211"/>
                </a:cubicBezTo>
                <a:cubicBezTo>
                  <a:pt x="470" y="211"/>
                  <a:pt x="470" y="211"/>
                  <a:pt x="470" y="211"/>
                </a:cubicBezTo>
                <a:cubicBezTo>
                  <a:pt x="504" y="192"/>
                  <a:pt x="542" y="181"/>
                  <a:pt x="582" y="181"/>
                </a:cubicBezTo>
                <a:cubicBezTo>
                  <a:pt x="653" y="181"/>
                  <a:pt x="717" y="215"/>
                  <a:pt x="758" y="267"/>
                </a:cubicBezTo>
                <a:close/>
              </a:path>
            </a:pathLst>
          </a:custGeom>
          <a:solidFill>
            <a:srgbClr val="0092B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2397125" y="938212"/>
            <a:ext cx="4108450" cy="3471862"/>
          </a:xfrm>
          <a:custGeom>
            <a:avLst/>
            <a:gdLst/>
            <a:ahLst/>
            <a:cxnLst/>
            <a:rect l="l" t="t" r="r" b="b"/>
            <a:pathLst>
              <a:path w="959" h="810" extrusionOk="0">
                <a:moveTo>
                  <a:pt x="688" y="760"/>
                </a:moveTo>
                <a:cubicBezTo>
                  <a:pt x="809" y="691"/>
                  <a:pt x="877" y="594"/>
                  <a:pt x="912" y="524"/>
                </a:cubicBezTo>
                <a:cubicBezTo>
                  <a:pt x="946" y="457"/>
                  <a:pt x="957" y="402"/>
                  <a:pt x="959" y="390"/>
                </a:cubicBezTo>
                <a:cubicBezTo>
                  <a:pt x="878" y="157"/>
                  <a:pt x="657" y="0"/>
                  <a:pt x="410" y="0"/>
                </a:cubicBezTo>
                <a:cubicBezTo>
                  <a:pt x="256" y="0"/>
                  <a:pt x="108" y="61"/>
                  <a:pt x="0" y="169"/>
                </a:cubicBezTo>
                <a:cubicBezTo>
                  <a:pt x="32" y="161"/>
                  <a:pt x="81" y="152"/>
                  <a:pt x="140" y="152"/>
                </a:cubicBezTo>
                <a:cubicBezTo>
                  <a:pt x="246" y="152"/>
                  <a:pt x="346" y="179"/>
                  <a:pt x="436" y="233"/>
                </a:cubicBezTo>
                <a:cubicBezTo>
                  <a:pt x="545" y="297"/>
                  <a:pt x="594" y="389"/>
                  <a:pt x="615" y="454"/>
                </a:cubicBezTo>
                <a:cubicBezTo>
                  <a:pt x="638" y="523"/>
                  <a:pt x="636" y="577"/>
                  <a:pt x="635" y="582"/>
                </a:cubicBezTo>
                <a:cubicBezTo>
                  <a:pt x="635" y="695"/>
                  <a:pt x="552" y="789"/>
                  <a:pt x="444" y="805"/>
                </a:cubicBezTo>
                <a:cubicBezTo>
                  <a:pt x="462" y="808"/>
                  <a:pt x="481" y="810"/>
                  <a:pt x="502" y="810"/>
                </a:cubicBezTo>
                <a:cubicBezTo>
                  <a:pt x="566" y="810"/>
                  <a:pt x="629" y="793"/>
                  <a:pt x="688" y="760"/>
                </a:cubicBezTo>
                <a:close/>
              </a:path>
            </a:pathLst>
          </a:custGeom>
          <a:solidFill>
            <a:srgbClr val="8EC4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3844925" y="4795837"/>
            <a:ext cx="822325" cy="738187"/>
          </a:xfrm>
          <a:custGeom>
            <a:avLst/>
            <a:gdLst/>
            <a:ahLst/>
            <a:cxnLst/>
            <a:rect l="l" t="t" r="r" b="b"/>
            <a:pathLst>
              <a:path w="192" h="172" extrusionOk="0">
                <a:moveTo>
                  <a:pt x="130" y="23"/>
                </a:moveTo>
                <a:cubicBezTo>
                  <a:pt x="119" y="23"/>
                  <a:pt x="119" y="23"/>
                  <a:pt x="119" y="23"/>
                </a:cubicBezTo>
                <a:cubicBezTo>
                  <a:pt x="118" y="16"/>
                  <a:pt x="113" y="11"/>
                  <a:pt x="107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79" y="11"/>
                  <a:pt x="74" y="16"/>
                  <a:pt x="73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10"/>
                  <a:pt x="71" y="0"/>
                  <a:pt x="82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21" y="0"/>
                  <a:pt x="130" y="10"/>
                  <a:pt x="130" y="23"/>
                </a:cubicBezTo>
                <a:close/>
                <a:moveTo>
                  <a:pt x="29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3"/>
                  <a:pt x="82" y="79"/>
                  <a:pt x="87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10" y="79"/>
                  <a:pt x="114" y="83"/>
                  <a:pt x="114" y="8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177" y="96"/>
                  <a:pt x="189" y="84"/>
                  <a:pt x="192" y="68"/>
                </a:cubicBezTo>
                <a:cubicBezTo>
                  <a:pt x="192" y="53"/>
                  <a:pt x="192" y="53"/>
                  <a:pt x="192" y="53"/>
                </a:cubicBezTo>
                <a:cubicBezTo>
                  <a:pt x="192" y="39"/>
                  <a:pt x="182" y="28"/>
                  <a:pt x="169" y="28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10" y="28"/>
                  <a:pt x="0" y="39"/>
                  <a:pt x="0" y="53"/>
                </a:cubicBezTo>
                <a:cubicBezTo>
                  <a:pt x="0" y="68"/>
                  <a:pt x="0" y="68"/>
                  <a:pt x="0" y="68"/>
                </a:cubicBezTo>
                <a:cubicBezTo>
                  <a:pt x="2" y="84"/>
                  <a:pt x="15" y="96"/>
                  <a:pt x="29" y="96"/>
                </a:cubicBezTo>
                <a:close/>
                <a:moveTo>
                  <a:pt x="163" y="104"/>
                </a:moveTo>
                <a:cubicBezTo>
                  <a:pt x="114" y="104"/>
                  <a:pt x="114" y="104"/>
                  <a:pt x="114" y="10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4" y="116"/>
                  <a:pt x="110" y="120"/>
                  <a:pt x="105" y="120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2" y="120"/>
                  <a:pt x="77" y="116"/>
                  <a:pt x="77" y="110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17" y="104"/>
                  <a:pt x="6" y="97"/>
                  <a:pt x="0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61"/>
                  <a:pt x="10" y="172"/>
                  <a:pt x="22" y="172"/>
                </a:cubicBezTo>
                <a:cubicBezTo>
                  <a:pt x="30" y="172"/>
                  <a:pt x="30" y="172"/>
                  <a:pt x="30" y="172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45" y="172"/>
                  <a:pt x="45" y="172"/>
                  <a:pt x="45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82" y="172"/>
                  <a:pt x="192" y="161"/>
                  <a:pt x="192" y="146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85" y="97"/>
                  <a:pt x="175" y="104"/>
                  <a:pt x="163" y="104"/>
                </a:cubicBezTo>
                <a:close/>
                <a:moveTo>
                  <a:pt x="105" y="86"/>
                </a:moveTo>
                <a:cubicBezTo>
                  <a:pt x="87" y="86"/>
                  <a:pt x="87" y="86"/>
                  <a:pt x="87" y="86"/>
                </a:cubicBezTo>
                <a:cubicBezTo>
                  <a:pt x="85" y="86"/>
                  <a:pt x="84" y="88"/>
                  <a:pt x="84" y="90"/>
                </a:cubicBezTo>
                <a:cubicBezTo>
                  <a:pt x="84" y="94"/>
                  <a:pt x="84" y="94"/>
                  <a:pt x="84" y="94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4" y="112"/>
                  <a:pt x="85" y="113"/>
                  <a:pt x="87" y="113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07" y="113"/>
                  <a:pt x="108" y="112"/>
                  <a:pt x="108" y="110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88"/>
                  <a:pt x="107" y="86"/>
                  <a:pt x="105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2220912" y="2257425"/>
            <a:ext cx="746125" cy="750887"/>
          </a:xfrm>
          <a:custGeom>
            <a:avLst/>
            <a:gdLst/>
            <a:ahLst/>
            <a:cxnLst/>
            <a:rect l="l" t="t" r="r" b="b"/>
            <a:pathLst>
              <a:path w="174" h="175" extrusionOk="0">
                <a:moveTo>
                  <a:pt x="82" y="93"/>
                </a:moveTo>
                <a:cubicBezTo>
                  <a:pt x="164" y="93"/>
                  <a:pt x="164" y="93"/>
                  <a:pt x="164" y="93"/>
                </a:cubicBezTo>
                <a:cubicBezTo>
                  <a:pt x="164" y="138"/>
                  <a:pt x="128" y="175"/>
                  <a:pt x="82" y="175"/>
                </a:cubicBezTo>
                <a:cubicBezTo>
                  <a:pt x="37" y="175"/>
                  <a:pt x="0" y="138"/>
                  <a:pt x="0" y="93"/>
                </a:cubicBezTo>
                <a:cubicBezTo>
                  <a:pt x="0" y="47"/>
                  <a:pt x="37" y="10"/>
                  <a:pt x="82" y="10"/>
                </a:cubicBezTo>
                <a:lnTo>
                  <a:pt x="82" y="93"/>
                </a:lnTo>
                <a:close/>
                <a:moveTo>
                  <a:pt x="92" y="0"/>
                </a:moveTo>
                <a:cubicBezTo>
                  <a:pt x="92" y="83"/>
                  <a:pt x="92" y="83"/>
                  <a:pt x="92" y="83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37"/>
                  <a:pt x="138" y="0"/>
                  <a:pt x="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5297487" y="2262187"/>
            <a:ext cx="779462" cy="781050"/>
          </a:xfrm>
          <a:custGeom>
            <a:avLst/>
            <a:gdLst/>
            <a:ahLst/>
            <a:cxnLst/>
            <a:rect l="l" t="t" r="r" b="b"/>
            <a:pathLst>
              <a:path w="182" h="182" extrusionOk="0">
                <a:moveTo>
                  <a:pt x="179" y="78"/>
                </a:moveTo>
                <a:cubicBezTo>
                  <a:pt x="156" y="74"/>
                  <a:pt x="156" y="74"/>
                  <a:pt x="156" y="74"/>
                </a:cubicBezTo>
                <a:cubicBezTo>
                  <a:pt x="154" y="68"/>
                  <a:pt x="152" y="62"/>
                  <a:pt x="149" y="57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163" y="37"/>
                  <a:pt x="163" y="34"/>
                  <a:pt x="162" y="33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47" y="19"/>
                  <a:pt x="145" y="18"/>
                  <a:pt x="144" y="20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0" y="30"/>
                  <a:pt x="114" y="27"/>
                  <a:pt x="108" y="26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1"/>
                  <a:pt x="102" y="0"/>
                  <a:pt x="10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4" y="26"/>
                  <a:pt x="74" y="26"/>
                  <a:pt x="74" y="26"/>
                </a:cubicBezTo>
                <a:cubicBezTo>
                  <a:pt x="68" y="27"/>
                  <a:pt x="62" y="30"/>
                  <a:pt x="57" y="33"/>
                </a:cubicBezTo>
                <a:cubicBezTo>
                  <a:pt x="38" y="20"/>
                  <a:pt x="38" y="20"/>
                  <a:pt x="38" y="20"/>
                </a:cubicBezTo>
                <a:cubicBezTo>
                  <a:pt x="37" y="18"/>
                  <a:pt x="34" y="19"/>
                  <a:pt x="33" y="20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4"/>
                  <a:pt x="18" y="37"/>
                  <a:pt x="19" y="38"/>
                </a:cubicBezTo>
                <a:cubicBezTo>
                  <a:pt x="33" y="57"/>
                  <a:pt x="33" y="57"/>
                  <a:pt x="33" y="57"/>
                </a:cubicBezTo>
                <a:cubicBezTo>
                  <a:pt x="30" y="62"/>
                  <a:pt x="27" y="68"/>
                  <a:pt x="26" y="74"/>
                </a:cubicBezTo>
                <a:cubicBezTo>
                  <a:pt x="3" y="78"/>
                  <a:pt x="3" y="78"/>
                  <a:pt x="3" y="78"/>
                </a:cubicBezTo>
                <a:cubicBezTo>
                  <a:pt x="1" y="78"/>
                  <a:pt x="0" y="80"/>
                  <a:pt x="0" y="8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1" y="104"/>
                  <a:pt x="3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7" y="114"/>
                  <a:pt x="30" y="120"/>
                  <a:pt x="33" y="125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18" y="145"/>
                  <a:pt x="19" y="148"/>
                  <a:pt x="20" y="149"/>
                </a:cubicBezTo>
                <a:cubicBezTo>
                  <a:pt x="33" y="162"/>
                  <a:pt x="33" y="162"/>
                  <a:pt x="33" y="162"/>
                </a:cubicBezTo>
                <a:cubicBezTo>
                  <a:pt x="34" y="163"/>
                  <a:pt x="37" y="164"/>
                  <a:pt x="38" y="162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62" y="152"/>
                  <a:pt x="68" y="155"/>
                  <a:pt x="74" y="156"/>
                </a:cubicBezTo>
                <a:cubicBezTo>
                  <a:pt x="78" y="179"/>
                  <a:pt x="78" y="179"/>
                  <a:pt x="78" y="179"/>
                </a:cubicBezTo>
                <a:cubicBezTo>
                  <a:pt x="78" y="181"/>
                  <a:pt x="80" y="182"/>
                  <a:pt x="82" y="182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2" y="182"/>
                  <a:pt x="104" y="181"/>
                  <a:pt x="104" y="179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14" y="155"/>
                  <a:pt x="120" y="152"/>
                  <a:pt x="125" y="149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5" y="164"/>
                  <a:pt x="147" y="163"/>
                  <a:pt x="149" y="162"/>
                </a:cubicBezTo>
                <a:cubicBezTo>
                  <a:pt x="162" y="149"/>
                  <a:pt x="162" y="149"/>
                  <a:pt x="162" y="149"/>
                </a:cubicBezTo>
                <a:cubicBezTo>
                  <a:pt x="163" y="148"/>
                  <a:pt x="163" y="145"/>
                  <a:pt x="162" y="144"/>
                </a:cubicBezTo>
                <a:cubicBezTo>
                  <a:pt x="149" y="125"/>
                  <a:pt x="149" y="125"/>
                  <a:pt x="149" y="125"/>
                </a:cubicBezTo>
                <a:cubicBezTo>
                  <a:pt x="152" y="120"/>
                  <a:pt x="154" y="114"/>
                  <a:pt x="156" y="108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81" y="104"/>
                  <a:pt x="182" y="102"/>
                  <a:pt x="182" y="100"/>
                </a:cubicBezTo>
                <a:cubicBezTo>
                  <a:pt x="182" y="82"/>
                  <a:pt x="182" y="82"/>
                  <a:pt x="182" y="82"/>
                </a:cubicBezTo>
                <a:cubicBezTo>
                  <a:pt x="182" y="80"/>
                  <a:pt x="181" y="78"/>
                  <a:pt x="179" y="78"/>
                </a:cubicBezTo>
                <a:close/>
                <a:moveTo>
                  <a:pt x="91" y="125"/>
                </a:moveTo>
                <a:cubicBezTo>
                  <a:pt x="72" y="125"/>
                  <a:pt x="57" y="110"/>
                  <a:pt x="57" y="91"/>
                </a:cubicBezTo>
                <a:cubicBezTo>
                  <a:pt x="57" y="72"/>
                  <a:pt x="72" y="57"/>
                  <a:pt x="91" y="57"/>
                </a:cubicBezTo>
                <a:cubicBezTo>
                  <a:pt x="109" y="57"/>
                  <a:pt x="124" y="72"/>
                  <a:pt x="124" y="91"/>
                </a:cubicBezTo>
                <a:cubicBezTo>
                  <a:pt x="124" y="110"/>
                  <a:pt x="109" y="125"/>
                  <a:pt x="91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92"/>
          <p:cNvSpPr/>
          <p:nvPr/>
        </p:nvSpPr>
        <p:spPr>
          <a:xfrm>
            <a:off x="3832225" y="1154112"/>
            <a:ext cx="2822575" cy="1071562"/>
          </a:xfrm>
          <a:custGeom>
            <a:avLst/>
            <a:gdLst/>
            <a:ahLst/>
            <a:cxnLst/>
            <a:rect l="l" t="t" r="r" b="b"/>
            <a:pathLst>
              <a:path w="633" h="240" extrusionOk="0">
                <a:moveTo>
                  <a:pt x="508" y="9"/>
                </a:moveTo>
                <a:cubicBezTo>
                  <a:pt x="504" y="3"/>
                  <a:pt x="499" y="0"/>
                  <a:pt x="492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140" y="0"/>
                  <a:pt x="29" y="92"/>
                  <a:pt x="2" y="219"/>
                </a:cubicBezTo>
                <a:cubicBezTo>
                  <a:pt x="0" y="230"/>
                  <a:pt x="8" y="240"/>
                  <a:pt x="20" y="240"/>
                </a:cubicBezTo>
                <a:cubicBezTo>
                  <a:pt x="610" y="240"/>
                  <a:pt x="610" y="240"/>
                  <a:pt x="610" y="240"/>
                </a:cubicBezTo>
                <a:cubicBezTo>
                  <a:pt x="624" y="240"/>
                  <a:pt x="633" y="225"/>
                  <a:pt x="626" y="213"/>
                </a:cubicBezTo>
                <a:lnTo>
                  <a:pt x="508" y="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92"/>
          <p:cNvSpPr/>
          <p:nvPr/>
        </p:nvSpPr>
        <p:spPr>
          <a:xfrm>
            <a:off x="6205537" y="1154112"/>
            <a:ext cx="2060575" cy="2128837"/>
          </a:xfrm>
          <a:custGeom>
            <a:avLst/>
            <a:gdLst/>
            <a:ahLst/>
            <a:cxnLst/>
            <a:rect l="l" t="t" r="r" b="b"/>
            <a:pathLst>
              <a:path w="462" h="477" extrusionOk="0">
                <a:moveTo>
                  <a:pt x="209" y="0"/>
                </a:move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0" y="15"/>
                  <a:pt x="7" y="27"/>
                </a:cubicBezTo>
                <a:cubicBezTo>
                  <a:pt x="131" y="240"/>
                  <a:pt x="131" y="240"/>
                  <a:pt x="131" y="240"/>
                </a:cubicBezTo>
                <a:cubicBezTo>
                  <a:pt x="131" y="240"/>
                  <a:pt x="131" y="240"/>
                  <a:pt x="131" y="240"/>
                </a:cubicBezTo>
                <a:cubicBezTo>
                  <a:pt x="133" y="245"/>
                  <a:pt x="133" y="245"/>
                  <a:pt x="133" y="245"/>
                </a:cubicBezTo>
                <a:cubicBezTo>
                  <a:pt x="261" y="465"/>
                  <a:pt x="261" y="465"/>
                  <a:pt x="261" y="465"/>
                </a:cubicBezTo>
                <a:cubicBezTo>
                  <a:pt x="268" y="477"/>
                  <a:pt x="285" y="477"/>
                  <a:pt x="292" y="465"/>
                </a:cubicBezTo>
                <a:cubicBezTo>
                  <a:pt x="459" y="176"/>
                  <a:pt x="459" y="176"/>
                  <a:pt x="459" y="176"/>
                </a:cubicBezTo>
                <a:cubicBezTo>
                  <a:pt x="462" y="171"/>
                  <a:pt x="462" y="165"/>
                  <a:pt x="459" y="160"/>
                </a:cubicBezTo>
                <a:cubicBezTo>
                  <a:pt x="414" y="62"/>
                  <a:pt x="317" y="0"/>
                  <a:pt x="209" y="0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92"/>
          <p:cNvSpPr/>
          <p:nvPr/>
        </p:nvSpPr>
        <p:spPr>
          <a:xfrm>
            <a:off x="3814762" y="2309812"/>
            <a:ext cx="1493837" cy="2441575"/>
          </a:xfrm>
          <a:custGeom>
            <a:avLst/>
            <a:gdLst/>
            <a:ahLst/>
            <a:cxnLst/>
            <a:rect l="l" t="t" r="r" b="b"/>
            <a:pathLst>
              <a:path w="335" h="547" extrusionOk="0">
                <a:moveTo>
                  <a:pt x="18" y="0"/>
                </a:moveTo>
                <a:cubicBezTo>
                  <a:pt x="8" y="0"/>
                  <a:pt x="0" y="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" y="512"/>
                  <a:pt x="3" y="526"/>
                </a:cubicBezTo>
                <a:cubicBezTo>
                  <a:pt x="5" y="542"/>
                  <a:pt x="28" y="547"/>
                  <a:pt x="36" y="532"/>
                </a:cubicBezTo>
                <a:cubicBezTo>
                  <a:pt x="201" y="247"/>
                  <a:pt x="201" y="247"/>
                  <a:pt x="201" y="247"/>
                </a:cubicBezTo>
                <a:cubicBezTo>
                  <a:pt x="328" y="26"/>
                  <a:pt x="328" y="26"/>
                  <a:pt x="328" y="26"/>
                </a:cubicBezTo>
                <a:cubicBezTo>
                  <a:pt x="335" y="14"/>
                  <a:pt x="327" y="0"/>
                  <a:pt x="313" y="0"/>
                </a:cubicBezTo>
                <a:lnTo>
                  <a:pt x="18" y="0"/>
                </a:ln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92"/>
          <p:cNvSpPr/>
          <p:nvPr/>
        </p:nvSpPr>
        <p:spPr>
          <a:xfrm>
            <a:off x="6873875" y="2114550"/>
            <a:ext cx="1493837" cy="2439987"/>
          </a:xfrm>
          <a:custGeom>
            <a:avLst/>
            <a:gdLst/>
            <a:ahLst/>
            <a:cxnLst/>
            <a:rect l="l" t="t" r="r" b="b"/>
            <a:pathLst>
              <a:path w="335" h="547" extrusionOk="0">
                <a:moveTo>
                  <a:pt x="317" y="547"/>
                </a:moveTo>
                <a:cubicBezTo>
                  <a:pt x="327" y="547"/>
                  <a:pt x="335" y="540"/>
                  <a:pt x="335" y="530"/>
                </a:cubicBezTo>
                <a:cubicBezTo>
                  <a:pt x="335" y="530"/>
                  <a:pt x="335" y="530"/>
                  <a:pt x="335" y="530"/>
                </a:cubicBezTo>
                <a:cubicBezTo>
                  <a:pt x="335" y="61"/>
                  <a:pt x="335" y="61"/>
                  <a:pt x="335" y="61"/>
                </a:cubicBezTo>
                <a:cubicBezTo>
                  <a:pt x="335" y="48"/>
                  <a:pt x="334" y="34"/>
                  <a:pt x="332" y="21"/>
                </a:cubicBezTo>
                <a:cubicBezTo>
                  <a:pt x="330" y="5"/>
                  <a:pt x="308" y="0"/>
                  <a:pt x="299" y="15"/>
                </a:cubicBezTo>
                <a:cubicBezTo>
                  <a:pt x="134" y="300"/>
                  <a:pt x="134" y="300"/>
                  <a:pt x="134" y="300"/>
                </a:cubicBezTo>
                <a:cubicBezTo>
                  <a:pt x="7" y="521"/>
                  <a:pt x="7" y="521"/>
                  <a:pt x="7" y="521"/>
                </a:cubicBezTo>
                <a:cubicBezTo>
                  <a:pt x="0" y="533"/>
                  <a:pt x="8" y="547"/>
                  <a:pt x="22" y="547"/>
                </a:cubicBezTo>
                <a:lnTo>
                  <a:pt x="317" y="547"/>
                </a:ln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92"/>
          <p:cNvSpPr/>
          <p:nvPr/>
        </p:nvSpPr>
        <p:spPr>
          <a:xfrm>
            <a:off x="3917950" y="3582987"/>
            <a:ext cx="2058987" cy="2128837"/>
          </a:xfrm>
          <a:custGeom>
            <a:avLst/>
            <a:gdLst/>
            <a:ahLst/>
            <a:cxnLst/>
            <a:rect l="l" t="t" r="r" b="b"/>
            <a:pathLst>
              <a:path w="462" h="477" extrusionOk="0">
                <a:moveTo>
                  <a:pt x="253" y="477"/>
                </a:moveTo>
                <a:cubicBezTo>
                  <a:pt x="439" y="477"/>
                  <a:pt x="439" y="477"/>
                  <a:pt x="439" y="477"/>
                </a:cubicBezTo>
                <a:cubicBezTo>
                  <a:pt x="453" y="477"/>
                  <a:pt x="462" y="462"/>
                  <a:pt x="455" y="450"/>
                </a:cubicBezTo>
                <a:cubicBezTo>
                  <a:pt x="332" y="237"/>
                  <a:pt x="332" y="237"/>
                  <a:pt x="332" y="237"/>
                </a:cubicBezTo>
                <a:cubicBezTo>
                  <a:pt x="329" y="232"/>
                  <a:pt x="329" y="232"/>
                  <a:pt x="329" y="232"/>
                </a:cubicBezTo>
                <a:cubicBezTo>
                  <a:pt x="201" y="12"/>
                  <a:pt x="201" y="12"/>
                  <a:pt x="201" y="12"/>
                </a:cubicBezTo>
                <a:cubicBezTo>
                  <a:pt x="194" y="0"/>
                  <a:pt x="177" y="0"/>
                  <a:pt x="170" y="12"/>
                </a:cubicBezTo>
                <a:cubicBezTo>
                  <a:pt x="3" y="300"/>
                  <a:pt x="3" y="300"/>
                  <a:pt x="3" y="300"/>
                </a:cubicBezTo>
                <a:cubicBezTo>
                  <a:pt x="0" y="306"/>
                  <a:pt x="0" y="312"/>
                  <a:pt x="3" y="317"/>
                </a:cubicBezTo>
                <a:cubicBezTo>
                  <a:pt x="48" y="415"/>
                  <a:pt x="145" y="477"/>
                  <a:pt x="253" y="477"/>
                </a:cubicBezTo>
                <a:close/>
              </a:path>
            </a:pathLst>
          </a:custGeom>
          <a:solidFill>
            <a:srgbClr val="86A9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92"/>
          <p:cNvSpPr/>
          <p:nvPr/>
        </p:nvSpPr>
        <p:spPr>
          <a:xfrm>
            <a:off x="5527675" y="4640262"/>
            <a:ext cx="2822575" cy="1071562"/>
          </a:xfrm>
          <a:custGeom>
            <a:avLst/>
            <a:gdLst/>
            <a:ahLst/>
            <a:cxnLst/>
            <a:rect l="l" t="t" r="r" b="b"/>
            <a:pathLst>
              <a:path w="633" h="240" extrusionOk="0">
                <a:moveTo>
                  <a:pt x="125" y="231"/>
                </a:moveTo>
                <a:cubicBezTo>
                  <a:pt x="129" y="237"/>
                  <a:pt x="135" y="240"/>
                  <a:pt x="141" y="240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493" y="240"/>
                  <a:pt x="604" y="148"/>
                  <a:pt x="631" y="21"/>
                </a:cubicBezTo>
                <a:cubicBezTo>
                  <a:pt x="633" y="10"/>
                  <a:pt x="625" y="0"/>
                  <a:pt x="61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0" y="15"/>
                  <a:pt x="7" y="27"/>
                </a:cubicBezTo>
                <a:lnTo>
                  <a:pt x="125" y="231"/>
                </a:ln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92"/>
          <p:cNvSpPr/>
          <p:nvPr/>
        </p:nvSpPr>
        <p:spPr>
          <a:xfrm>
            <a:off x="6553200" y="4948237"/>
            <a:ext cx="722312" cy="481012"/>
          </a:xfrm>
          <a:custGeom>
            <a:avLst/>
            <a:gdLst/>
            <a:ahLst/>
            <a:cxnLst/>
            <a:rect l="l" t="t" r="r" b="b"/>
            <a:pathLst>
              <a:path w="162" h="108" extrusionOk="0">
                <a:moveTo>
                  <a:pt x="129" y="10"/>
                </a:moveTo>
                <a:cubicBezTo>
                  <a:pt x="144" y="48"/>
                  <a:pt x="144" y="48"/>
                  <a:pt x="144" y="48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16" y="48"/>
                  <a:pt x="85" y="21"/>
                  <a:pt x="82" y="21"/>
                </a:cubicBezTo>
                <a:cubicBezTo>
                  <a:pt x="80" y="21"/>
                  <a:pt x="71" y="24"/>
                  <a:pt x="70" y="25"/>
                </a:cubicBezTo>
                <a:cubicBezTo>
                  <a:pt x="70" y="25"/>
                  <a:pt x="64" y="26"/>
                  <a:pt x="59" y="26"/>
                </a:cubicBezTo>
                <a:cubicBezTo>
                  <a:pt x="57" y="26"/>
                  <a:pt x="55" y="26"/>
                  <a:pt x="54" y="25"/>
                </a:cubicBezTo>
                <a:cubicBezTo>
                  <a:pt x="53" y="25"/>
                  <a:pt x="52" y="24"/>
                  <a:pt x="52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5" y="6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92" y="5"/>
                  <a:pt x="125" y="10"/>
                  <a:pt x="129" y="10"/>
                </a:cubicBezTo>
                <a:close/>
                <a:moveTo>
                  <a:pt x="142" y="0"/>
                </a:moveTo>
                <a:cubicBezTo>
                  <a:pt x="142" y="0"/>
                  <a:pt x="141" y="0"/>
                  <a:pt x="141" y="0"/>
                </a:cubicBezTo>
                <a:cubicBezTo>
                  <a:pt x="135" y="3"/>
                  <a:pt x="135" y="3"/>
                  <a:pt x="135" y="3"/>
                </a:cubicBezTo>
                <a:cubicBezTo>
                  <a:pt x="134" y="3"/>
                  <a:pt x="133" y="4"/>
                  <a:pt x="132" y="5"/>
                </a:cubicBezTo>
                <a:cubicBezTo>
                  <a:pt x="132" y="6"/>
                  <a:pt x="132" y="7"/>
                  <a:pt x="132" y="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9" y="50"/>
                  <a:pt x="151" y="51"/>
                  <a:pt x="153" y="50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1" y="47"/>
                  <a:pt x="161" y="46"/>
                  <a:pt x="162" y="45"/>
                </a:cubicBezTo>
                <a:cubicBezTo>
                  <a:pt x="162" y="44"/>
                  <a:pt x="162" y="43"/>
                  <a:pt x="162" y="42"/>
                </a:cubicBezTo>
                <a:cubicBezTo>
                  <a:pt x="146" y="3"/>
                  <a:pt x="146" y="3"/>
                  <a:pt x="146" y="3"/>
                </a:cubicBezTo>
                <a:cubicBezTo>
                  <a:pt x="146" y="1"/>
                  <a:pt x="144" y="0"/>
                  <a:pt x="142" y="0"/>
                </a:cubicBezTo>
                <a:close/>
                <a:moveTo>
                  <a:pt x="0" y="54"/>
                </a:moveTo>
                <a:cubicBezTo>
                  <a:pt x="0" y="55"/>
                  <a:pt x="1" y="56"/>
                  <a:pt x="1" y="57"/>
                </a:cubicBezTo>
                <a:cubicBezTo>
                  <a:pt x="2" y="58"/>
                  <a:pt x="3" y="58"/>
                  <a:pt x="4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5" y="57"/>
                  <a:pt x="15" y="55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4"/>
                </a:lnTo>
                <a:close/>
                <a:moveTo>
                  <a:pt x="67" y="93"/>
                </a:moveTo>
                <a:cubicBezTo>
                  <a:pt x="67" y="92"/>
                  <a:pt x="66" y="91"/>
                  <a:pt x="64" y="89"/>
                </a:cubicBezTo>
                <a:cubicBezTo>
                  <a:pt x="62" y="87"/>
                  <a:pt x="59" y="88"/>
                  <a:pt x="56" y="91"/>
                </a:cubicBezTo>
                <a:cubicBezTo>
                  <a:pt x="53" y="94"/>
                  <a:pt x="53" y="94"/>
                  <a:pt x="53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0" y="98"/>
                  <a:pt x="50" y="98"/>
                  <a:pt x="50" y="98"/>
                </a:cubicBezTo>
                <a:cubicBezTo>
                  <a:pt x="47" y="102"/>
                  <a:pt x="50" y="106"/>
                  <a:pt x="51" y="107"/>
                </a:cubicBezTo>
                <a:cubicBezTo>
                  <a:pt x="52" y="108"/>
                  <a:pt x="54" y="108"/>
                  <a:pt x="55" y="108"/>
                </a:cubicBezTo>
                <a:cubicBezTo>
                  <a:pt x="56" y="108"/>
                  <a:pt x="58" y="107"/>
                  <a:pt x="59" y="106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5" y="98"/>
                  <a:pt x="65" y="98"/>
                  <a:pt x="65" y="98"/>
                </a:cubicBezTo>
                <a:cubicBezTo>
                  <a:pt x="67" y="97"/>
                  <a:pt x="67" y="95"/>
                  <a:pt x="67" y="93"/>
                </a:cubicBezTo>
                <a:close/>
                <a:moveTo>
                  <a:pt x="35" y="91"/>
                </a:moveTo>
                <a:cubicBezTo>
                  <a:pt x="33" y="94"/>
                  <a:pt x="34" y="96"/>
                  <a:pt x="37" y="99"/>
                </a:cubicBezTo>
                <a:cubicBezTo>
                  <a:pt x="40" y="101"/>
                  <a:pt x="43" y="101"/>
                  <a:pt x="45" y="98"/>
                </a:cubicBezTo>
                <a:cubicBezTo>
                  <a:pt x="53" y="88"/>
                  <a:pt x="53" y="88"/>
                  <a:pt x="53" y="88"/>
                </a:cubicBezTo>
                <a:cubicBezTo>
                  <a:pt x="57" y="84"/>
                  <a:pt x="53" y="81"/>
                  <a:pt x="52" y="80"/>
                </a:cubicBezTo>
                <a:cubicBezTo>
                  <a:pt x="49" y="77"/>
                  <a:pt x="46" y="78"/>
                  <a:pt x="44" y="81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39" y="86"/>
                  <a:pt x="39" y="86"/>
                  <a:pt x="39" y="86"/>
                </a:cubicBezTo>
                <a:lnTo>
                  <a:pt x="35" y="91"/>
                </a:lnTo>
                <a:close/>
                <a:moveTo>
                  <a:pt x="24" y="80"/>
                </a:moveTo>
                <a:cubicBezTo>
                  <a:pt x="23" y="81"/>
                  <a:pt x="22" y="83"/>
                  <a:pt x="23" y="84"/>
                </a:cubicBezTo>
                <a:cubicBezTo>
                  <a:pt x="23" y="86"/>
                  <a:pt x="24" y="87"/>
                  <a:pt x="25" y="88"/>
                </a:cubicBezTo>
                <a:cubicBezTo>
                  <a:pt x="28" y="91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6"/>
                  <a:pt x="44" y="74"/>
                  <a:pt x="43" y="72"/>
                </a:cubicBezTo>
                <a:cubicBezTo>
                  <a:pt x="43" y="71"/>
                  <a:pt x="42" y="70"/>
                  <a:pt x="41" y="69"/>
                </a:cubicBezTo>
                <a:cubicBezTo>
                  <a:pt x="38" y="66"/>
                  <a:pt x="35" y="67"/>
                  <a:pt x="33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lnTo>
                  <a:pt x="24" y="80"/>
                </a:lnTo>
                <a:close/>
                <a:moveTo>
                  <a:pt x="22" y="76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2"/>
                  <a:pt x="31" y="58"/>
                  <a:pt x="30" y="57"/>
                </a:cubicBezTo>
                <a:cubicBezTo>
                  <a:pt x="27" y="55"/>
                  <a:pt x="24" y="55"/>
                  <a:pt x="22" y="59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5" y="67"/>
                  <a:pt x="15" y="67"/>
                  <a:pt x="15" y="67"/>
                </a:cubicBezTo>
                <a:cubicBezTo>
                  <a:pt x="13" y="69"/>
                  <a:pt x="12" y="70"/>
                  <a:pt x="13" y="72"/>
                </a:cubicBezTo>
                <a:cubicBezTo>
                  <a:pt x="13" y="73"/>
                  <a:pt x="14" y="75"/>
                  <a:pt x="14" y="75"/>
                </a:cubicBezTo>
                <a:cubicBezTo>
                  <a:pt x="16" y="76"/>
                  <a:pt x="18" y="77"/>
                  <a:pt x="19" y="77"/>
                </a:cubicBezTo>
                <a:cubicBezTo>
                  <a:pt x="20" y="77"/>
                  <a:pt x="21" y="77"/>
                  <a:pt x="22" y="76"/>
                </a:cubicBezTo>
                <a:close/>
                <a:moveTo>
                  <a:pt x="123" y="67"/>
                </a:moveTo>
                <a:cubicBezTo>
                  <a:pt x="125" y="65"/>
                  <a:pt x="126" y="62"/>
                  <a:pt x="122" y="59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04" y="43"/>
                  <a:pt x="86" y="28"/>
                  <a:pt x="82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9"/>
                  <a:pt x="65" y="30"/>
                  <a:pt x="59" y="30"/>
                </a:cubicBezTo>
                <a:cubicBezTo>
                  <a:pt x="56" y="30"/>
                  <a:pt x="53" y="30"/>
                  <a:pt x="52" y="29"/>
                </a:cubicBezTo>
                <a:cubicBezTo>
                  <a:pt x="48" y="27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3"/>
                  <a:pt x="24" y="52"/>
                  <a:pt x="26" y="52"/>
                </a:cubicBezTo>
                <a:cubicBezTo>
                  <a:pt x="28" y="52"/>
                  <a:pt x="30" y="53"/>
                  <a:pt x="32" y="54"/>
                </a:cubicBezTo>
                <a:cubicBezTo>
                  <a:pt x="35" y="57"/>
                  <a:pt x="36" y="60"/>
                  <a:pt x="36" y="63"/>
                </a:cubicBezTo>
                <a:cubicBezTo>
                  <a:pt x="39" y="63"/>
                  <a:pt x="41" y="64"/>
                  <a:pt x="43" y="66"/>
                </a:cubicBezTo>
                <a:cubicBezTo>
                  <a:pt x="46" y="68"/>
                  <a:pt x="48" y="71"/>
                  <a:pt x="47" y="75"/>
                </a:cubicBezTo>
                <a:cubicBezTo>
                  <a:pt x="50" y="74"/>
                  <a:pt x="52" y="75"/>
                  <a:pt x="54" y="77"/>
                </a:cubicBezTo>
                <a:cubicBezTo>
                  <a:pt x="57" y="79"/>
                  <a:pt x="58" y="82"/>
                  <a:pt x="58" y="84"/>
                </a:cubicBezTo>
                <a:cubicBezTo>
                  <a:pt x="61" y="84"/>
                  <a:pt x="64" y="84"/>
                  <a:pt x="67" y="87"/>
                </a:cubicBezTo>
                <a:cubicBezTo>
                  <a:pt x="70" y="89"/>
                  <a:pt x="72" y="93"/>
                  <a:pt x="70" y="97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5" y="101"/>
                  <a:pt x="76" y="101"/>
                  <a:pt x="77" y="101"/>
                </a:cubicBezTo>
                <a:cubicBezTo>
                  <a:pt x="79" y="101"/>
                  <a:pt x="80" y="100"/>
                  <a:pt x="81" y="99"/>
                </a:cubicBezTo>
                <a:cubicBezTo>
                  <a:pt x="83" y="97"/>
                  <a:pt x="84" y="95"/>
                  <a:pt x="82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68" y="81"/>
                  <a:pt x="68" y="81"/>
                  <a:pt x="68" y="81"/>
                </a:cubicBezTo>
                <a:cubicBezTo>
                  <a:pt x="67" y="80"/>
                  <a:pt x="67" y="80"/>
                  <a:pt x="67" y="79"/>
                </a:cubicBezTo>
                <a:cubicBezTo>
                  <a:pt x="67" y="78"/>
                  <a:pt x="67" y="78"/>
                  <a:pt x="67" y="77"/>
                </a:cubicBezTo>
                <a:cubicBezTo>
                  <a:pt x="68" y="77"/>
                  <a:pt x="70" y="76"/>
                  <a:pt x="71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3"/>
                  <a:pt x="90" y="93"/>
                  <a:pt x="91" y="93"/>
                </a:cubicBezTo>
                <a:cubicBezTo>
                  <a:pt x="93" y="93"/>
                  <a:pt x="95" y="92"/>
                  <a:pt x="96" y="91"/>
                </a:cubicBezTo>
                <a:cubicBezTo>
                  <a:pt x="97" y="89"/>
                  <a:pt x="98" y="88"/>
                  <a:pt x="98" y="86"/>
                </a:cubicBezTo>
                <a:cubicBezTo>
                  <a:pt x="98" y="85"/>
                  <a:pt x="97" y="83"/>
                  <a:pt x="95" y="82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72"/>
                  <a:pt x="82" y="71"/>
                  <a:pt x="82" y="71"/>
                </a:cubicBezTo>
                <a:cubicBezTo>
                  <a:pt x="82" y="70"/>
                  <a:pt x="82" y="70"/>
                  <a:pt x="83" y="69"/>
                </a:cubicBezTo>
                <a:cubicBezTo>
                  <a:pt x="84" y="68"/>
                  <a:pt x="85" y="68"/>
                  <a:pt x="86" y="6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3"/>
                  <a:pt x="105" y="84"/>
                  <a:pt x="106" y="84"/>
                </a:cubicBezTo>
                <a:cubicBezTo>
                  <a:pt x="108" y="84"/>
                  <a:pt x="110" y="82"/>
                  <a:pt x="112" y="81"/>
                </a:cubicBezTo>
                <a:cubicBezTo>
                  <a:pt x="113" y="79"/>
                  <a:pt x="113" y="78"/>
                  <a:pt x="113" y="76"/>
                </a:cubicBezTo>
                <a:cubicBezTo>
                  <a:pt x="113" y="75"/>
                  <a:pt x="112" y="73"/>
                  <a:pt x="111" y="72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6" y="59"/>
                  <a:pt x="97" y="58"/>
                </a:cubicBezTo>
                <a:cubicBezTo>
                  <a:pt x="98" y="57"/>
                  <a:pt x="99" y="57"/>
                  <a:pt x="100" y="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7" y="71"/>
                  <a:pt x="120" y="71"/>
                  <a:pt x="123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92"/>
          <p:cNvSpPr/>
          <p:nvPr/>
        </p:nvSpPr>
        <p:spPr>
          <a:xfrm>
            <a:off x="4056062" y="2605087"/>
            <a:ext cx="633412" cy="530225"/>
          </a:xfrm>
          <a:custGeom>
            <a:avLst/>
            <a:gdLst/>
            <a:ahLst/>
            <a:cxnLst/>
            <a:rect l="l" t="t" r="r" b="b"/>
            <a:pathLst>
              <a:path w="142" h="119" extrusionOk="0">
                <a:moveTo>
                  <a:pt x="19" y="97"/>
                </a:moveTo>
                <a:cubicBezTo>
                  <a:pt x="19" y="65"/>
                  <a:pt x="19" y="65"/>
                  <a:pt x="19" y="65"/>
                </a:cubicBezTo>
                <a:cubicBezTo>
                  <a:pt x="19" y="62"/>
                  <a:pt x="21" y="60"/>
                  <a:pt x="23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4" y="60"/>
                  <a:pt x="36" y="62"/>
                  <a:pt x="36" y="65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9"/>
                  <a:pt x="34" y="102"/>
                  <a:pt x="31" y="102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1" y="102"/>
                  <a:pt x="19" y="99"/>
                  <a:pt x="19" y="97"/>
                </a:cubicBezTo>
                <a:close/>
                <a:moveTo>
                  <a:pt x="52" y="49"/>
                </a:moveTo>
                <a:cubicBezTo>
                  <a:pt x="49" y="49"/>
                  <a:pt x="47" y="51"/>
                  <a:pt x="47" y="53"/>
                </a:cubicBezTo>
                <a:cubicBezTo>
                  <a:pt x="47" y="97"/>
                  <a:pt x="47" y="97"/>
                  <a:pt x="47" y="97"/>
                </a:cubicBezTo>
                <a:cubicBezTo>
                  <a:pt x="47" y="99"/>
                  <a:pt x="49" y="102"/>
                  <a:pt x="52" y="10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2" y="102"/>
                  <a:pt x="64" y="99"/>
                  <a:pt x="64" y="97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1"/>
                  <a:pt x="62" y="49"/>
                  <a:pt x="60" y="49"/>
                </a:cubicBezTo>
                <a:lnTo>
                  <a:pt x="52" y="49"/>
                </a:lnTo>
                <a:close/>
                <a:moveTo>
                  <a:pt x="80" y="39"/>
                </a:moveTo>
                <a:cubicBezTo>
                  <a:pt x="78" y="39"/>
                  <a:pt x="76" y="41"/>
                  <a:pt x="76" y="44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9"/>
                  <a:pt x="78" y="102"/>
                  <a:pt x="80" y="102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91" y="102"/>
                  <a:pt x="93" y="99"/>
                  <a:pt x="93" y="97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1"/>
                  <a:pt x="91" y="39"/>
                  <a:pt x="88" y="39"/>
                </a:cubicBezTo>
                <a:lnTo>
                  <a:pt x="80" y="39"/>
                </a:lnTo>
                <a:close/>
                <a:moveTo>
                  <a:pt x="109" y="29"/>
                </a:moveTo>
                <a:cubicBezTo>
                  <a:pt x="106" y="29"/>
                  <a:pt x="104" y="31"/>
                  <a:pt x="104" y="34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4" y="99"/>
                  <a:pt x="106" y="102"/>
                  <a:pt x="109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9" y="102"/>
                  <a:pt x="121" y="99"/>
                  <a:pt x="121" y="97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1" y="31"/>
                  <a:pt x="119" y="29"/>
                  <a:pt x="117" y="29"/>
                </a:cubicBezTo>
                <a:lnTo>
                  <a:pt x="109" y="29"/>
                </a:lnTo>
                <a:close/>
                <a:moveTo>
                  <a:pt x="21" y="48"/>
                </a:moveTo>
                <a:cubicBezTo>
                  <a:pt x="51" y="42"/>
                  <a:pt x="80" y="31"/>
                  <a:pt x="105" y="16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17" y="6"/>
                  <a:pt x="117" y="6"/>
                  <a:pt x="117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77" y="25"/>
                  <a:pt x="50" y="36"/>
                  <a:pt x="20" y="41"/>
                </a:cubicBezTo>
                <a:lnTo>
                  <a:pt x="21" y="48"/>
                </a:lnTo>
                <a:close/>
                <a:moveTo>
                  <a:pt x="142" y="111"/>
                </a:moveTo>
                <a:cubicBezTo>
                  <a:pt x="127" y="102"/>
                  <a:pt x="127" y="102"/>
                  <a:pt x="127" y="102"/>
                </a:cubicBezTo>
                <a:cubicBezTo>
                  <a:pt x="127" y="107"/>
                  <a:pt x="127" y="107"/>
                  <a:pt x="127" y="107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5"/>
                  <a:pt x="11" y="15"/>
                  <a:pt x="1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11"/>
                  <a:pt x="5" y="111"/>
                  <a:pt x="5" y="111"/>
                </a:cubicBezTo>
                <a:cubicBezTo>
                  <a:pt x="5" y="114"/>
                  <a:pt x="5" y="114"/>
                  <a:pt x="5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9"/>
                  <a:pt x="127" y="119"/>
                  <a:pt x="127" y="119"/>
                </a:cubicBezTo>
                <a:lnTo>
                  <a:pt x="142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92"/>
          <p:cNvSpPr/>
          <p:nvPr/>
        </p:nvSpPr>
        <p:spPr>
          <a:xfrm>
            <a:off x="4827587" y="1439862"/>
            <a:ext cx="900112" cy="468312"/>
          </a:xfrm>
          <a:custGeom>
            <a:avLst/>
            <a:gdLst/>
            <a:ahLst/>
            <a:cxnLst/>
            <a:rect l="l" t="t" r="r" b="b"/>
            <a:pathLst>
              <a:path w="202" h="105" extrusionOk="0">
                <a:moveTo>
                  <a:pt x="146" y="99"/>
                </a:moveTo>
                <a:cubicBezTo>
                  <a:pt x="143" y="100"/>
                  <a:pt x="140" y="101"/>
                  <a:pt x="137" y="102"/>
                </a:cubicBezTo>
                <a:cubicBezTo>
                  <a:pt x="126" y="105"/>
                  <a:pt x="116" y="105"/>
                  <a:pt x="103" y="105"/>
                </a:cubicBezTo>
                <a:cubicBezTo>
                  <a:pt x="91" y="105"/>
                  <a:pt x="80" y="105"/>
                  <a:pt x="70" y="102"/>
                </a:cubicBezTo>
                <a:cubicBezTo>
                  <a:pt x="67" y="101"/>
                  <a:pt x="64" y="100"/>
                  <a:pt x="61" y="99"/>
                </a:cubicBezTo>
                <a:cubicBezTo>
                  <a:pt x="52" y="95"/>
                  <a:pt x="52" y="88"/>
                  <a:pt x="57" y="83"/>
                </a:cubicBezTo>
                <a:cubicBezTo>
                  <a:pt x="63" y="78"/>
                  <a:pt x="69" y="74"/>
                  <a:pt x="76" y="71"/>
                </a:cubicBezTo>
                <a:cubicBezTo>
                  <a:pt x="79" y="69"/>
                  <a:pt x="82" y="68"/>
                  <a:pt x="85" y="67"/>
                </a:cubicBezTo>
                <a:cubicBezTo>
                  <a:pt x="91" y="65"/>
                  <a:pt x="93" y="59"/>
                  <a:pt x="88" y="54"/>
                </a:cubicBezTo>
                <a:cubicBezTo>
                  <a:pt x="80" y="46"/>
                  <a:pt x="76" y="35"/>
                  <a:pt x="77" y="23"/>
                </a:cubicBezTo>
                <a:cubicBezTo>
                  <a:pt x="77" y="11"/>
                  <a:pt x="85" y="4"/>
                  <a:pt x="96" y="1"/>
                </a:cubicBezTo>
                <a:cubicBezTo>
                  <a:pt x="99" y="1"/>
                  <a:pt x="101" y="0"/>
                  <a:pt x="103" y="0"/>
                </a:cubicBezTo>
                <a:cubicBezTo>
                  <a:pt x="106" y="0"/>
                  <a:pt x="108" y="1"/>
                  <a:pt x="111" y="1"/>
                </a:cubicBezTo>
                <a:cubicBezTo>
                  <a:pt x="122" y="4"/>
                  <a:pt x="129" y="11"/>
                  <a:pt x="130" y="23"/>
                </a:cubicBezTo>
                <a:cubicBezTo>
                  <a:pt x="130" y="35"/>
                  <a:pt x="127" y="46"/>
                  <a:pt x="118" y="54"/>
                </a:cubicBezTo>
                <a:cubicBezTo>
                  <a:pt x="114" y="59"/>
                  <a:pt x="116" y="65"/>
                  <a:pt x="121" y="67"/>
                </a:cubicBezTo>
                <a:cubicBezTo>
                  <a:pt x="125" y="68"/>
                  <a:pt x="128" y="69"/>
                  <a:pt x="131" y="71"/>
                </a:cubicBezTo>
                <a:cubicBezTo>
                  <a:pt x="138" y="74"/>
                  <a:pt x="144" y="78"/>
                  <a:pt x="149" y="83"/>
                </a:cubicBezTo>
                <a:cubicBezTo>
                  <a:pt x="153" y="86"/>
                  <a:pt x="154" y="95"/>
                  <a:pt x="146" y="99"/>
                </a:cubicBezTo>
                <a:close/>
                <a:moveTo>
                  <a:pt x="198" y="90"/>
                </a:moveTo>
                <a:cubicBezTo>
                  <a:pt x="195" y="86"/>
                  <a:pt x="190" y="84"/>
                  <a:pt x="185" y="81"/>
                </a:cubicBezTo>
                <a:cubicBezTo>
                  <a:pt x="183" y="80"/>
                  <a:pt x="181" y="80"/>
                  <a:pt x="179" y="79"/>
                </a:cubicBezTo>
                <a:cubicBezTo>
                  <a:pt x="175" y="77"/>
                  <a:pt x="174" y="73"/>
                  <a:pt x="177" y="70"/>
                </a:cubicBezTo>
                <a:cubicBezTo>
                  <a:pt x="183" y="64"/>
                  <a:pt x="185" y="56"/>
                  <a:pt x="185" y="48"/>
                </a:cubicBezTo>
                <a:cubicBezTo>
                  <a:pt x="185" y="39"/>
                  <a:pt x="179" y="35"/>
                  <a:pt x="171" y="33"/>
                </a:cubicBezTo>
                <a:cubicBezTo>
                  <a:pt x="170" y="32"/>
                  <a:pt x="168" y="32"/>
                  <a:pt x="166" y="32"/>
                </a:cubicBezTo>
                <a:cubicBezTo>
                  <a:pt x="165" y="32"/>
                  <a:pt x="163" y="32"/>
                  <a:pt x="161" y="33"/>
                </a:cubicBezTo>
                <a:cubicBezTo>
                  <a:pt x="153" y="35"/>
                  <a:pt x="148" y="39"/>
                  <a:pt x="148" y="48"/>
                </a:cubicBezTo>
                <a:cubicBezTo>
                  <a:pt x="148" y="56"/>
                  <a:pt x="150" y="64"/>
                  <a:pt x="156" y="70"/>
                </a:cubicBezTo>
                <a:cubicBezTo>
                  <a:pt x="159" y="73"/>
                  <a:pt x="158" y="77"/>
                  <a:pt x="154" y="79"/>
                </a:cubicBezTo>
                <a:cubicBezTo>
                  <a:pt x="154" y="79"/>
                  <a:pt x="153" y="79"/>
                  <a:pt x="153" y="79"/>
                </a:cubicBezTo>
                <a:cubicBezTo>
                  <a:pt x="154" y="79"/>
                  <a:pt x="155" y="80"/>
                  <a:pt x="155" y="81"/>
                </a:cubicBezTo>
                <a:cubicBezTo>
                  <a:pt x="158" y="83"/>
                  <a:pt x="159" y="88"/>
                  <a:pt x="159" y="92"/>
                </a:cubicBezTo>
                <a:cubicBezTo>
                  <a:pt x="158" y="97"/>
                  <a:pt x="155" y="100"/>
                  <a:pt x="150" y="102"/>
                </a:cubicBezTo>
                <a:cubicBezTo>
                  <a:pt x="149" y="103"/>
                  <a:pt x="148" y="103"/>
                  <a:pt x="147" y="104"/>
                </a:cubicBezTo>
                <a:cubicBezTo>
                  <a:pt x="153" y="105"/>
                  <a:pt x="159" y="105"/>
                  <a:pt x="166" y="105"/>
                </a:cubicBezTo>
                <a:cubicBezTo>
                  <a:pt x="175" y="105"/>
                  <a:pt x="182" y="105"/>
                  <a:pt x="189" y="103"/>
                </a:cubicBezTo>
                <a:cubicBezTo>
                  <a:pt x="192" y="103"/>
                  <a:pt x="194" y="102"/>
                  <a:pt x="196" y="101"/>
                </a:cubicBezTo>
                <a:cubicBezTo>
                  <a:pt x="202" y="98"/>
                  <a:pt x="201" y="92"/>
                  <a:pt x="198" y="90"/>
                </a:cubicBezTo>
                <a:close/>
                <a:moveTo>
                  <a:pt x="47" y="92"/>
                </a:moveTo>
                <a:cubicBezTo>
                  <a:pt x="47" y="88"/>
                  <a:pt x="48" y="84"/>
                  <a:pt x="52" y="81"/>
                </a:cubicBezTo>
                <a:cubicBezTo>
                  <a:pt x="53" y="79"/>
                  <a:pt x="54" y="78"/>
                  <a:pt x="56" y="77"/>
                </a:cubicBezTo>
                <a:cubicBezTo>
                  <a:pt x="55" y="76"/>
                  <a:pt x="54" y="76"/>
                  <a:pt x="53" y="76"/>
                </a:cubicBezTo>
                <a:cubicBezTo>
                  <a:pt x="49" y="74"/>
                  <a:pt x="47" y="69"/>
                  <a:pt x="51" y="66"/>
                </a:cubicBezTo>
                <a:cubicBezTo>
                  <a:pt x="57" y="59"/>
                  <a:pt x="60" y="51"/>
                  <a:pt x="60" y="42"/>
                </a:cubicBezTo>
                <a:cubicBezTo>
                  <a:pt x="59" y="32"/>
                  <a:pt x="54" y="27"/>
                  <a:pt x="45" y="25"/>
                </a:cubicBezTo>
                <a:cubicBezTo>
                  <a:pt x="43" y="25"/>
                  <a:pt x="41" y="24"/>
                  <a:pt x="39" y="24"/>
                </a:cubicBezTo>
                <a:cubicBezTo>
                  <a:pt x="37" y="24"/>
                  <a:pt x="35" y="25"/>
                  <a:pt x="34" y="25"/>
                </a:cubicBezTo>
                <a:cubicBezTo>
                  <a:pt x="25" y="27"/>
                  <a:pt x="19" y="32"/>
                  <a:pt x="19" y="42"/>
                </a:cubicBezTo>
                <a:cubicBezTo>
                  <a:pt x="18" y="51"/>
                  <a:pt x="21" y="59"/>
                  <a:pt x="28" y="66"/>
                </a:cubicBezTo>
                <a:cubicBezTo>
                  <a:pt x="31" y="69"/>
                  <a:pt x="30" y="74"/>
                  <a:pt x="25" y="76"/>
                </a:cubicBezTo>
                <a:cubicBezTo>
                  <a:pt x="23" y="77"/>
                  <a:pt x="20" y="78"/>
                  <a:pt x="18" y="79"/>
                </a:cubicBezTo>
                <a:cubicBezTo>
                  <a:pt x="13" y="81"/>
                  <a:pt x="8" y="84"/>
                  <a:pt x="4" y="88"/>
                </a:cubicBezTo>
                <a:cubicBezTo>
                  <a:pt x="0" y="92"/>
                  <a:pt x="0" y="97"/>
                  <a:pt x="7" y="101"/>
                </a:cubicBezTo>
                <a:cubicBezTo>
                  <a:pt x="9" y="102"/>
                  <a:pt x="11" y="102"/>
                  <a:pt x="14" y="103"/>
                </a:cubicBezTo>
                <a:cubicBezTo>
                  <a:pt x="21" y="105"/>
                  <a:pt x="29" y="105"/>
                  <a:pt x="39" y="105"/>
                </a:cubicBezTo>
                <a:cubicBezTo>
                  <a:pt x="47" y="105"/>
                  <a:pt x="54" y="105"/>
                  <a:pt x="60" y="104"/>
                </a:cubicBezTo>
                <a:cubicBezTo>
                  <a:pt x="59" y="103"/>
                  <a:pt x="58" y="103"/>
                  <a:pt x="56" y="102"/>
                </a:cubicBezTo>
                <a:cubicBezTo>
                  <a:pt x="51" y="100"/>
                  <a:pt x="48" y="96"/>
                  <a:pt x="47" y="92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92"/>
          <p:cNvSpPr/>
          <p:nvPr/>
        </p:nvSpPr>
        <p:spPr>
          <a:xfrm>
            <a:off x="4502150" y="4618037"/>
            <a:ext cx="579437" cy="579437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61" y="69"/>
                </a:moveTo>
                <a:cubicBezTo>
                  <a:pt x="122" y="69"/>
                  <a:pt x="122" y="69"/>
                  <a:pt x="122" y="69"/>
                </a:cubicBezTo>
                <a:cubicBezTo>
                  <a:pt x="122" y="103"/>
                  <a:pt x="95" y="130"/>
                  <a:pt x="61" y="130"/>
                </a:cubicBezTo>
                <a:cubicBezTo>
                  <a:pt x="27" y="130"/>
                  <a:pt x="0" y="103"/>
                  <a:pt x="0" y="69"/>
                </a:cubicBezTo>
                <a:cubicBezTo>
                  <a:pt x="0" y="35"/>
                  <a:pt x="27" y="8"/>
                  <a:pt x="61" y="8"/>
                </a:cubicBezTo>
                <a:lnTo>
                  <a:pt x="61" y="69"/>
                </a:lnTo>
                <a:close/>
                <a:moveTo>
                  <a:pt x="69" y="0"/>
                </a:moveTo>
                <a:cubicBezTo>
                  <a:pt x="69" y="61"/>
                  <a:pt x="69" y="61"/>
                  <a:pt x="69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8"/>
                  <a:pt x="102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92"/>
          <p:cNvSpPr/>
          <p:nvPr/>
        </p:nvSpPr>
        <p:spPr>
          <a:xfrm>
            <a:off x="7645400" y="3578225"/>
            <a:ext cx="433387" cy="646112"/>
          </a:xfrm>
          <a:custGeom>
            <a:avLst/>
            <a:gdLst/>
            <a:ahLst/>
            <a:cxnLst/>
            <a:rect l="l" t="t" r="r" b="b"/>
            <a:pathLst>
              <a:path w="97" h="145" extrusionOk="0">
                <a:moveTo>
                  <a:pt x="97" y="97"/>
                </a:moveTo>
                <a:cubicBezTo>
                  <a:pt x="97" y="82"/>
                  <a:pt x="85" y="71"/>
                  <a:pt x="63" y="66"/>
                </a:cubicBezTo>
                <a:cubicBezTo>
                  <a:pt x="61" y="66"/>
                  <a:pt x="47" y="62"/>
                  <a:pt x="45" y="61"/>
                </a:cubicBezTo>
                <a:cubicBezTo>
                  <a:pt x="27" y="57"/>
                  <a:pt x="19" y="54"/>
                  <a:pt x="19" y="46"/>
                </a:cubicBezTo>
                <a:cubicBezTo>
                  <a:pt x="19" y="40"/>
                  <a:pt x="27" y="33"/>
                  <a:pt x="47" y="33"/>
                </a:cubicBezTo>
                <a:cubicBezTo>
                  <a:pt x="61" y="33"/>
                  <a:pt x="75" y="43"/>
                  <a:pt x="75" y="43"/>
                </a:cubicBezTo>
                <a:cubicBezTo>
                  <a:pt x="77" y="44"/>
                  <a:pt x="79" y="45"/>
                  <a:pt x="80" y="45"/>
                </a:cubicBezTo>
                <a:cubicBezTo>
                  <a:pt x="81" y="45"/>
                  <a:pt x="82" y="45"/>
                  <a:pt x="85" y="42"/>
                </a:cubicBezTo>
                <a:cubicBezTo>
                  <a:pt x="87" y="41"/>
                  <a:pt x="90" y="37"/>
                  <a:pt x="90" y="35"/>
                </a:cubicBezTo>
                <a:cubicBezTo>
                  <a:pt x="90" y="31"/>
                  <a:pt x="76" y="21"/>
                  <a:pt x="59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5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40" y="2"/>
                  <a:pt x="40" y="3"/>
                </a:cubicBezTo>
                <a:cubicBezTo>
                  <a:pt x="40" y="17"/>
                  <a:pt x="40" y="17"/>
                  <a:pt x="40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15" y="19"/>
                  <a:pt x="0" y="31"/>
                  <a:pt x="0" y="47"/>
                </a:cubicBezTo>
                <a:cubicBezTo>
                  <a:pt x="0" y="65"/>
                  <a:pt x="17" y="72"/>
                  <a:pt x="37" y="77"/>
                </a:cubicBezTo>
                <a:cubicBezTo>
                  <a:pt x="39" y="77"/>
                  <a:pt x="55" y="81"/>
                  <a:pt x="58" y="82"/>
                </a:cubicBezTo>
                <a:cubicBezTo>
                  <a:pt x="75" y="86"/>
                  <a:pt x="78" y="94"/>
                  <a:pt x="78" y="98"/>
                </a:cubicBezTo>
                <a:cubicBezTo>
                  <a:pt x="78" y="102"/>
                  <a:pt x="75" y="112"/>
                  <a:pt x="50" y="112"/>
                </a:cubicBezTo>
                <a:cubicBezTo>
                  <a:pt x="36" y="112"/>
                  <a:pt x="18" y="101"/>
                  <a:pt x="17" y="101"/>
                </a:cubicBezTo>
                <a:cubicBezTo>
                  <a:pt x="13" y="98"/>
                  <a:pt x="10" y="99"/>
                  <a:pt x="6" y="103"/>
                </a:cubicBezTo>
                <a:cubicBezTo>
                  <a:pt x="6" y="103"/>
                  <a:pt x="4" y="106"/>
                  <a:pt x="4" y="110"/>
                </a:cubicBezTo>
                <a:cubicBezTo>
                  <a:pt x="4" y="115"/>
                  <a:pt x="20" y="124"/>
                  <a:pt x="38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40" y="143"/>
                  <a:pt x="42" y="145"/>
                  <a:pt x="45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5" y="145"/>
                  <a:pt x="57" y="143"/>
                  <a:pt x="57" y="142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87" y="125"/>
                  <a:pt x="97" y="110"/>
                  <a:pt x="9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92"/>
          <p:cNvSpPr/>
          <p:nvPr/>
        </p:nvSpPr>
        <p:spPr>
          <a:xfrm>
            <a:off x="7097712" y="1636712"/>
            <a:ext cx="579437" cy="692150"/>
          </a:xfrm>
          <a:custGeom>
            <a:avLst/>
            <a:gdLst/>
            <a:ahLst/>
            <a:cxnLst/>
            <a:rect l="l" t="t" r="r" b="b"/>
            <a:pathLst>
              <a:path w="130" h="155" extrusionOk="0">
                <a:moveTo>
                  <a:pt x="87" y="149"/>
                </a:moveTo>
                <a:cubicBezTo>
                  <a:pt x="87" y="152"/>
                  <a:pt x="85" y="155"/>
                  <a:pt x="82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6" y="155"/>
                  <a:pt x="44" y="152"/>
                  <a:pt x="44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146"/>
                  <a:pt x="46" y="144"/>
                  <a:pt x="49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7" y="146"/>
                  <a:pt x="87" y="149"/>
                </a:cubicBezTo>
                <a:close/>
                <a:moveTo>
                  <a:pt x="87" y="135"/>
                </a:moveTo>
                <a:cubicBezTo>
                  <a:pt x="87" y="132"/>
                  <a:pt x="85" y="130"/>
                  <a:pt x="82" y="13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6" y="130"/>
                  <a:pt x="44" y="132"/>
                  <a:pt x="44" y="135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6" y="141"/>
                  <a:pt x="4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7" y="138"/>
                  <a:pt x="87" y="135"/>
                </a:cubicBezTo>
                <a:close/>
                <a:moveTo>
                  <a:pt x="70" y="76"/>
                </a:moveTo>
                <a:cubicBezTo>
                  <a:pt x="64" y="76"/>
                  <a:pt x="64" y="76"/>
                  <a:pt x="64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27"/>
                  <a:pt x="63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7" y="127"/>
                  <a:pt x="69" y="127"/>
                  <a:pt x="70" y="127"/>
                </a:cubicBezTo>
                <a:lnTo>
                  <a:pt x="70" y="76"/>
                </a:lnTo>
                <a:close/>
                <a:moveTo>
                  <a:pt x="47" y="56"/>
                </a:moveTo>
                <a:cubicBezTo>
                  <a:pt x="43" y="56"/>
                  <a:pt x="40" y="59"/>
                  <a:pt x="40" y="64"/>
                </a:cubicBezTo>
                <a:cubicBezTo>
                  <a:pt x="40" y="68"/>
                  <a:pt x="43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59"/>
                  <a:pt x="52" y="56"/>
                  <a:pt x="47" y="56"/>
                </a:cubicBezTo>
                <a:close/>
                <a:moveTo>
                  <a:pt x="91" y="64"/>
                </a:moveTo>
                <a:cubicBezTo>
                  <a:pt x="91" y="59"/>
                  <a:pt x="87" y="56"/>
                  <a:pt x="83" y="56"/>
                </a:cubicBezTo>
                <a:cubicBezTo>
                  <a:pt x="79" y="56"/>
                  <a:pt x="76" y="59"/>
                  <a:pt x="76" y="64"/>
                </a:cubicBezTo>
                <a:cubicBezTo>
                  <a:pt x="76" y="71"/>
                  <a:pt x="76" y="71"/>
                  <a:pt x="7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7" y="71"/>
                  <a:pt x="91" y="68"/>
                  <a:pt x="91" y="64"/>
                </a:cubicBezTo>
                <a:close/>
                <a:moveTo>
                  <a:pt x="108" y="50"/>
                </a:moveTo>
                <a:cubicBezTo>
                  <a:pt x="105" y="36"/>
                  <a:pt x="88" y="21"/>
                  <a:pt x="65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0"/>
                  <a:pt x="22" y="70"/>
                  <a:pt x="27" y="80"/>
                </a:cubicBezTo>
                <a:cubicBezTo>
                  <a:pt x="32" y="88"/>
                  <a:pt x="37" y="95"/>
                  <a:pt x="41" y="104"/>
                </a:cubicBezTo>
                <a:cubicBezTo>
                  <a:pt x="43" y="109"/>
                  <a:pt x="43" y="116"/>
                  <a:pt x="45" y="121"/>
                </a:cubicBezTo>
                <a:cubicBezTo>
                  <a:pt x="46" y="125"/>
                  <a:pt x="47" y="127"/>
                  <a:pt x="52" y="127"/>
                </a:cubicBezTo>
                <a:cubicBezTo>
                  <a:pt x="53" y="127"/>
                  <a:pt x="54" y="127"/>
                  <a:pt x="55" y="127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4" y="76"/>
                  <a:pt x="41" y="75"/>
                  <a:pt x="38" y="73"/>
                </a:cubicBezTo>
                <a:cubicBezTo>
                  <a:pt x="36" y="70"/>
                  <a:pt x="35" y="67"/>
                  <a:pt x="35" y="64"/>
                </a:cubicBezTo>
                <a:cubicBezTo>
                  <a:pt x="35" y="60"/>
                  <a:pt x="36" y="57"/>
                  <a:pt x="38" y="55"/>
                </a:cubicBezTo>
                <a:cubicBezTo>
                  <a:pt x="41" y="52"/>
                  <a:pt x="44" y="51"/>
                  <a:pt x="47" y="51"/>
                </a:cubicBezTo>
                <a:cubicBezTo>
                  <a:pt x="54" y="51"/>
                  <a:pt x="60" y="57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71"/>
                  <a:pt x="60" y="71"/>
                  <a:pt x="60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0"/>
                  <a:pt x="72" y="57"/>
                  <a:pt x="74" y="55"/>
                </a:cubicBezTo>
                <a:cubicBezTo>
                  <a:pt x="77" y="52"/>
                  <a:pt x="80" y="51"/>
                  <a:pt x="83" y="51"/>
                </a:cubicBezTo>
                <a:cubicBezTo>
                  <a:pt x="87" y="51"/>
                  <a:pt x="90" y="52"/>
                  <a:pt x="92" y="55"/>
                </a:cubicBezTo>
                <a:cubicBezTo>
                  <a:pt x="95" y="57"/>
                  <a:pt x="96" y="60"/>
                  <a:pt x="96" y="64"/>
                </a:cubicBezTo>
                <a:cubicBezTo>
                  <a:pt x="96" y="67"/>
                  <a:pt x="95" y="70"/>
                  <a:pt x="92" y="73"/>
                </a:cubicBezTo>
                <a:cubicBezTo>
                  <a:pt x="90" y="75"/>
                  <a:pt x="87" y="76"/>
                  <a:pt x="83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7" y="127"/>
                  <a:pt x="78" y="127"/>
                  <a:pt x="79" y="127"/>
                </a:cubicBezTo>
                <a:cubicBezTo>
                  <a:pt x="84" y="127"/>
                  <a:pt x="85" y="125"/>
                  <a:pt x="86" y="121"/>
                </a:cubicBezTo>
                <a:cubicBezTo>
                  <a:pt x="87" y="116"/>
                  <a:pt x="88" y="109"/>
                  <a:pt x="90" y="104"/>
                </a:cubicBezTo>
                <a:cubicBezTo>
                  <a:pt x="94" y="95"/>
                  <a:pt x="99" y="88"/>
                  <a:pt x="103" y="80"/>
                </a:cubicBezTo>
                <a:cubicBezTo>
                  <a:pt x="108" y="70"/>
                  <a:pt x="111" y="60"/>
                  <a:pt x="108" y="50"/>
                </a:cubicBezTo>
                <a:close/>
                <a:moveTo>
                  <a:pt x="70" y="5"/>
                </a:moveTo>
                <a:cubicBezTo>
                  <a:pt x="70" y="3"/>
                  <a:pt x="68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0"/>
                  <a:pt x="61" y="3"/>
                  <a:pt x="61" y="5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6"/>
                  <a:pt x="63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8" y="19"/>
                  <a:pt x="70" y="16"/>
                  <a:pt x="70" y="14"/>
                </a:cubicBezTo>
                <a:lnTo>
                  <a:pt x="70" y="5"/>
                </a:lnTo>
                <a:close/>
                <a:moveTo>
                  <a:pt x="96" y="13"/>
                </a:moveTo>
                <a:cubicBezTo>
                  <a:pt x="97" y="11"/>
                  <a:pt x="96" y="8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2" y="5"/>
                  <a:pt x="89" y="6"/>
                  <a:pt x="88" y="8"/>
                </a:cubicBezTo>
                <a:cubicBezTo>
                  <a:pt x="84" y="16"/>
                  <a:pt x="84" y="16"/>
                  <a:pt x="84" y="16"/>
                </a:cubicBezTo>
                <a:cubicBezTo>
                  <a:pt x="82" y="18"/>
                  <a:pt x="83" y="21"/>
                  <a:pt x="8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4"/>
                  <a:pt x="91" y="23"/>
                  <a:pt x="92" y="20"/>
                </a:cubicBezTo>
                <a:lnTo>
                  <a:pt x="96" y="13"/>
                </a:lnTo>
                <a:close/>
                <a:moveTo>
                  <a:pt x="115" y="28"/>
                </a:moveTo>
                <a:cubicBezTo>
                  <a:pt x="117" y="26"/>
                  <a:pt x="117" y="23"/>
                  <a:pt x="116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4" y="19"/>
                  <a:pt x="111" y="19"/>
                  <a:pt x="109" y="21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1" y="28"/>
                  <a:pt x="100" y="31"/>
                  <a:pt x="102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4" y="35"/>
                  <a:pt x="107" y="35"/>
                  <a:pt x="109" y="34"/>
                </a:cubicBezTo>
                <a:lnTo>
                  <a:pt x="115" y="28"/>
                </a:lnTo>
                <a:close/>
                <a:moveTo>
                  <a:pt x="125" y="51"/>
                </a:moveTo>
                <a:cubicBezTo>
                  <a:pt x="128" y="51"/>
                  <a:pt x="130" y="48"/>
                  <a:pt x="129" y="46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3"/>
                  <a:pt x="126" y="41"/>
                  <a:pt x="124" y="42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3" y="44"/>
                  <a:pt x="111" y="46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2" y="51"/>
                  <a:pt x="114" y="53"/>
                  <a:pt x="117" y="53"/>
                </a:cubicBezTo>
                <a:lnTo>
                  <a:pt x="125" y="51"/>
                </a:lnTo>
                <a:close/>
                <a:moveTo>
                  <a:pt x="123" y="76"/>
                </a:moveTo>
                <a:cubicBezTo>
                  <a:pt x="126" y="77"/>
                  <a:pt x="128" y="75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0"/>
                  <a:pt x="128" y="67"/>
                  <a:pt x="125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4" y="65"/>
                  <a:pt x="112" y="66"/>
                  <a:pt x="111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71"/>
                  <a:pt x="112" y="74"/>
                  <a:pt x="115" y="74"/>
                </a:cubicBezTo>
                <a:lnTo>
                  <a:pt x="123" y="76"/>
                </a:lnTo>
                <a:close/>
                <a:moveTo>
                  <a:pt x="38" y="20"/>
                </a:moveTo>
                <a:cubicBezTo>
                  <a:pt x="39" y="23"/>
                  <a:pt x="42" y="24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7" y="21"/>
                  <a:pt x="48" y="18"/>
                  <a:pt x="46" y="16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1"/>
                  <a:pt x="34" y="13"/>
                </a:cubicBezTo>
                <a:lnTo>
                  <a:pt x="38" y="20"/>
                </a:lnTo>
                <a:close/>
                <a:moveTo>
                  <a:pt x="21" y="34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29" y="28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3"/>
                  <a:pt x="18" y="51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6"/>
                  <a:pt x="17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1" y="43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8"/>
                  <a:pt x="2" y="51"/>
                  <a:pt x="5" y="51"/>
                </a:cubicBezTo>
                <a:lnTo>
                  <a:pt x="13" y="53"/>
                </a:lnTo>
                <a:close/>
                <a:moveTo>
                  <a:pt x="15" y="74"/>
                </a:moveTo>
                <a:cubicBezTo>
                  <a:pt x="18" y="74"/>
                  <a:pt x="19" y="71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8" y="66"/>
                  <a:pt x="16" y="65"/>
                  <a:pt x="13" y="65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1" y="70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2" y="75"/>
                  <a:pt x="4" y="77"/>
                  <a:pt x="7" y="76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6D057BA1-6B2B-417D-A8B4-189C64E9A362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C4DF0299-EEB7-4C27-973C-4615F277B061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25B5377B-8C0B-437A-80BE-B8619BD1A3D4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CBE22524-A168-4E4F-AE3D-969DCA0E9492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C229B9FE-97FD-4451-89E1-9EF060A6637B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03B19819-2C91-41BA-862F-DA8363D51FE0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E6AF168B-C8FA-4C41-A88B-DF4B7C24086C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AE42A29F-EB85-4E63-B2E0-8F4123CB2AE2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4CBD96AE-CA41-4F8E-8B61-A868AD938BB4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E07F4781-DBF6-4E2A-80E6-CC9DFC17F543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28CC4D4E-BFC2-4B21-BF5A-6BF47DC4EEAD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6B101C80-E419-43E6-85AB-DAAF282B7FFE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3EB76447-57BA-4190-8AC4-513284787939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D0E25929-CD5D-487E-86FB-2086C106971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93"/>
          <p:cNvSpPr/>
          <p:nvPr/>
        </p:nvSpPr>
        <p:spPr>
          <a:xfrm>
            <a:off x="6802437" y="3502025"/>
            <a:ext cx="1755775" cy="2000250"/>
          </a:xfrm>
          <a:custGeom>
            <a:avLst/>
            <a:gdLst/>
            <a:ahLst/>
            <a:cxnLst/>
            <a:rect l="l" t="t" r="r" b="b"/>
            <a:pathLst>
              <a:path w="382" h="435" extrusionOk="0">
                <a:moveTo>
                  <a:pt x="117" y="421"/>
                </a:moveTo>
                <a:cubicBezTo>
                  <a:pt x="123" y="432"/>
                  <a:pt x="136" y="435"/>
                  <a:pt x="146" y="428"/>
                </a:cubicBezTo>
                <a:cubicBezTo>
                  <a:pt x="151" y="425"/>
                  <a:pt x="156" y="421"/>
                  <a:pt x="161" y="418"/>
                </a:cubicBezTo>
                <a:cubicBezTo>
                  <a:pt x="289" y="325"/>
                  <a:pt x="369" y="179"/>
                  <a:pt x="381" y="22"/>
                </a:cubicBezTo>
                <a:cubicBezTo>
                  <a:pt x="382" y="10"/>
                  <a:pt x="372" y="0"/>
                  <a:pt x="36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27" y="0"/>
                  <a:pt x="120" y="4"/>
                  <a:pt x="116" y="10"/>
                </a:cubicBezTo>
                <a:cubicBezTo>
                  <a:pt x="4" y="205"/>
                  <a:pt x="4" y="205"/>
                  <a:pt x="4" y="205"/>
                </a:cubicBezTo>
                <a:cubicBezTo>
                  <a:pt x="0" y="212"/>
                  <a:pt x="0" y="219"/>
                  <a:pt x="4" y="226"/>
                </a:cubicBezTo>
                <a:lnTo>
                  <a:pt x="117" y="421"/>
                </a:ln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93"/>
          <p:cNvSpPr/>
          <p:nvPr/>
        </p:nvSpPr>
        <p:spPr>
          <a:xfrm>
            <a:off x="3632200" y="1355725"/>
            <a:ext cx="1755775" cy="2000250"/>
          </a:xfrm>
          <a:custGeom>
            <a:avLst/>
            <a:gdLst/>
            <a:ahLst/>
            <a:cxnLst/>
            <a:rect l="l" t="t" r="r" b="b"/>
            <a:pathLst>
              <a:path w="382" h="435" extrusionOk="0">
                <a:moveTo>
                  <a:pt x="265" y="14"/>
                </a:moveTo>
                <a:cubicBezTo>
                  <a:pt x="259" y="3"/>
                  <a:pt x="246" y="0"/>
                  <a:pt x="236" y="7"/>
                </a:cubicBezTo>
                <a:cubicBezTo>
                  <a:pt x="137" y="74"/>
                  <a:pt x="63" y="172"/>
                  <a:pt x="26" y="285"/>
                </a:cubicBezTo>
                <a:cubicBezTo>
                  <a:pt x="13" y="327"/>
                  <a:pt x="4" y="370"/>
                  <a:pt x="1" y="413"/>
                </a:cubicBezTo>
                <a:cubicBezTo>
                  <a:pt x="0" y="425"/>
                  <a:pt x="10" y="435"/>
                  <a:pt x="22" y="435"/>
                </a:cubicBezTo>
                <a:cubicBezTo>
                  <a:pt x="248" y="435"/>
                  <a:pt x="248" y="435"/>
                  <a:pt x="248" y="435"/>
                </a:cubicBezTo>
                <a:cubicBezTo>
                  <a:pt x="255" y="435"/>
                  <a:pt x="262" y="431"/>
                  <a:pt x="266" y="425"/>
                </a:cubicBezTo>
                <a:cubicBezTo>
                  <a:pt x="378" y="230"/>
                  <a:pt x="378" y="230"/>
                  <a:pt x="378" y="230"/>
                </a:cubicBezTo>
                <a:cubicBezTo>
                  <a:pt x="382" y="224"/>
                  <a:pt x="382" y="216"/>
                  <a:pt x="378" y="209"/>
                </a:cubicBezTo>
                <a:lnTo>
                  <a:pt x="265" y="14"/>
                </a:lnTo>
                <a:close/>
              </a:path>
            </a:pathLst>
          </a:custGeom>
          <a:solidFill>
            <a:srgbClr val="BDD4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93"/>
          <p:cNvSpPr/>
          <p:nvPr/>
        </p:nvSpPr>
        <p:spPr>
          <a:xfrm>
            <a:off x="6802437" y="1355725"/>
            <a:ext cx="1755775" cy="2000250"/>
          </a:xfrm>
          <a:custGeom>
            <a:avLst/>
            <a:gdLst/>
            <a:ahLst/>
            <a:cxnLst/>
            <a:rect l="l" t="t" r="r" b="b"/>
            <a:pathLst>
              <a:path w="382" h="435" extrusionOk="0">
                <a:moveTo>
                  <a:pt x="117" y="14"/>
                </a:moveTo>
                <a:cubicBezTo>
                  <a:pt x="4" y="209"/>
                  <a:pt x="4" y="209"/>
                  <a:pt x="4" y="209"/>
                </a:cubicBezTo>
                <a:cubicBezTo>
                  <a:pt x="0" y="216"/>
                  <a:pt x="0" y="224"/>
                  <a:pt x="4" y="230"/>
                </a:cubicBezTo>
                <a:cubicBezTo>
                  <a:pt x="116" y="425"/>
                  <a:pt x="116" y="425"/>
                  <a:pt x="116" y="425"/>
                </a:cubicBezTo>
                <a:cubicBezTo>
                  <a:pt x="120" y="431"/>
                  <a:pt x="127" y="435"/>
                  <a:pt x="134" y="435"/>
                </a:cubicBezTo>
                <a:cubicBezTo>
                  <a:pt x="360" y="435"/>
                  <a:pt x="360" y="435"/>
                  <a:pt x="360" y="435"/>
                </a:cubicBezTo>
                <a:cubicBezTo>
                  <a:pt x="372" y="435"/>
                  <a:pt x="382" y="425"/>
                  <a:pt x="381" y="413"/>
                </a:cubicBezTo>
                <a:cubicBezTo>
                  <a:pt x="378" y="369"/>
                  <a:pt x="369" y="327"/>
                  <a:pt x="356" y="285"/>
                </a:cubicBezTo>
                <a:cubicBezTo>
                  <a:pt x="319" y="172"/>
                  <a:pt x="245" y="74"/>
                  <a:pt x="146" y="7"/>
                </a:cubicBezTo>
                <a:cubicBezTo>
                  <a:pt x="136" y="0"/>
                  <a:pt x="123" y="3"/>
                  <a:pt x="117" y="14"/>
                </a:cubicBezTo>
                <a:close/>
              </a:path>
            </a:pathLst>
          </a:custGeom>
          <a:solidFill>
            <a:srgbClr val="FF53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93"/>
          <p:cNvSpPr/>
          <p:nvPr/>
        </p:nvSpPr>
        <p:spPr>
          <a:xfrm>
            <a:off x="4951412" y="963612"/>
            <a:ext cx="2287587" cy="1330325"/>
          </a:xfrm>
          <a:custGeom>
            <a:avLst/>
            <a:gdLst/>
            <a:ahLst/>
            <a:cxnLst/>
            <a:rect l="l" t="t" r="r" b="b"/>
            <a:pathLst>
              <a:path w="498" h="289" extrusionOk="0">
                <a:moveTo>
                  <a:pt x="249" y="0"/>
                </a:moveTo>
                <a:cubicBezTo>
                  <a:pt x="168" y="0"/>
                  <a:pt x="87" y="19"/>
                  <a:pt x="15" y="54"/>
                </a:cubicBezTo>
                <a:cubicBezTo>
                  <a:pt x="4" y="59"/>
                  <a:pt x="0" y="73"/>
                  <a:pt x="6" y="83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22" y="285"/>
                  <a:pt x="129" y="289"/>
                  <a:pt x="137" y="289"/>
                </a:cubicBezTo>
                <a:cubicBezTo>
                  <a:pt x="361" y="289"/>
                  <a:pt x="361" y="289"/>
                  <a:pt x="361" y="289"/>
                </a:cubicBezTo>
                <a:cubicBezTo>
                  <a:pt x="369" y="289"/>
                  <a:pt x="376" y="285"/>
                  <a:pt x="379" y="278"/>
                </a:cubicBezTo>
                <a:cubicBezTo>
                  <a:pt x="492" y="83"/>
                  <a:pt x="492" y="83"/>
                  <a:pt x="492" y="83"/>
                </a:cubicBezTo>
                <a:cubicBezTo>
                  <a:pt x="498" y="73"/>
                  <a:pt x="494" y="59"/>
                  <a:pt x="483" y="54"/>
                </a:cubicBezTo>
                <a:cubicBezTo>
                  <a:pt x="411" y="19"/>
                  <a:pt x="330" y="0"/>
                  <a:pt x="24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93"/>
          <p:cNvSpPr/>
          <p:nvPr/>
        </p:nvSpPr>
        <p:spPr>
          <a:xfrm>
            <a:off x="4951412" y="4565650"/>
            <a:ext cx="2287587" cy="1328737"/>
          </a:xfrm>
          <a:custGeom>
            <a:avLst/>
            <a:gdLst/>
            <a:ahLst/>
            <a:cxnLst/>
            <a:rect l="l" t="t" r="r" b="b"/>
            <a:pathLst>
              <a:path w="498" h="289" extrusionOk="0">
                <a:moveTo>
                  <a:pt x="119" y="11"/>
                </a:moveTo>
                <a:cubicBezTo>
                  <a:pt x="6" y="206"/>
                  <a:pt x="6" y="206"/>
                  <a:pt x="6" y="206"/>
                </a:cubicBezTo>
                <a:cubicBezTo>
                  <a:pt x="0" y="217"/>
                  <a:pt x="4" y="230"/>
                  <a:pt x="15" y="235"/>
                </a:cubicBezTo>
                <a:cubicBezTo>
                  <a:pt x="87" y="271"/>
                  <a:pt x="168" y="289"/>
                  <a:pt x="249" y="289"/>
                </a:cubicBezTo>
                <a:cubicBezTo>
                  <a:pt x="330" y="289"/>
                  <a:pt x="411" y="271"/>
                  <a:pt x="483" y="235"/>
                </a:cubicBezTo>
                <a:cubicBezTo>
                  <a:pt x="494" y="230"/>
                  <a:pt x="498" y="217"/>
                  <a:pt x="492" y="206"/>
                </a:cubicBezTo>
                <a:cubicBezTo>
                  <a:pt x="379" y="11"/>
                  <a:pt x="379" y="11"/>
                  <a:pt x="379" y="11"/>
                </a:cubicBezTo>
                <a:cubicBezTo>
                  <a:pt x="376" y="4"/>
                  <a:pt x="369" y="0"/>
                  <a:pt x="361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9" y="0"/>
                  <a:pt x="122" y="4"/>
                  <a:pt x="119" y="11"/>
                </a:cubicBezTo>
                <a:close/>
              </a:path>
            </a:pathLst>
          </a:custGeom>
          <a:solidFill>
            <a:srgbClr val="3F576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93"/>
          <p:cNvSpPr/>
          <p:nvPr/>
        </p:nvSpPr>
        <p:spPr>
          <a:xfrm>
            <a:off x="3632200" y="3502025"/>
            <a:ext cx="1755775" cy="2000250"/>
          </a:xfrm>
          <a:custGeom>
            <a:avLst/>
            <a:gdLst/>
            <a:ahLst/>
            <a:cxnLst/>
            <a:rect l="l" t="t" r="r" b="b"/>
            <a:pathLst>
              <a:path w="382" h="435" extrusionOk="0">
                <a:moveTo>
                  <a:pt x="221" y="418"/>
                </a:moveTo>
                <a:cubicBezTo>
                  <a:pt x="226" y="421"/>
                  <a:pt x="231" y="425"/>
                  <a:pt x="236" y="428"/>
                </a:cubicBezTo>
                <a:cubicBezTo>
                  <a:pt x="246" y="435"/>
                  <a:pt x="259" y="432"/>
                  <a:pt x="265" y="42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82" y="219"/>
                  <a:pt x="382" y="212"/>
                  <a:pt x="378" y="205"/>
                </a:cubicBezTo>
                <a:cubicBezTo>
                  <a:pt x="266" y="10"/>
                  <a:pt x="266" y="10"/>
                  <a:pt x="266" y="10"/>
                </a:cubicBezTo>
                <a:cubicBezTo>
                  <a:pt x="262" y="4"/>
                  <a:pt x="255" y="0"/>
                  <a:pt x="24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1" y="22"/>
                </a:cubicBezTo>
                <a:cubicBezTo>
                  <a:pt x="13" y="179"/>
                  <a:pt x="93" y="325"/>
                  <a:pt x="221" y="418"/>
                </a:cubicBezTo>
                <a:close/>
              </a:path>
            </a:pathLst>
          </a:custGeom>
          <a:solidFill>
            <a:srgbClr val="86A9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93"/>
          <p:cNvSpPr/>
          <p:nvPr/>
        </p:nvSpPr>
        <p:spPr>
          <a:xfrm>
            <a:off x="5741987" y="5033962"/>
            <a:ext cx="720725" cy="482600"/>
          </a:xfrm>
          <a:custGeom>
            <a:avLst/>
            <a:gdLst/>
            <a:ahLst/>
            <a:cxnLst/>
            <a:rect l="l" t="t" r="r" b="b"/>
            <a:pathLst>
              <a:path w="157" h="105" extrusionOk="0">
                <a:moveTo>
                  <a:pt x="125" y="10"/>
                </a:moveTo>
                <a:cubicBezTo>
                  <a:pt x="139" y="46"/>
                  <a:pt x="139" y="46"/>
                  <a:pt x="139" y="4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2" y="46"/>
                  <a:pt x="82" y="20"/>
                  <a:pt x="80" y="20"/>
                </a:cubicBezTo>
                <a:cubicBezTo>
                  <a:pt x="77" y="20"/>
                  <a:pt x="68" y="23"/>
                  <a:pt x="67" y="24"/>
                </a:cubicBezTo>
                <a:cubicBezTo>
                  <a:pt x="67" y="24"/>
                  <a:pt x="62" y="25"/>
                  <a:pt x="57" y="25"/>
                </a:cubicBezTo>
                <a:cubicBezTo>
                  <a:pt x="54" y="25"/>
                  <a:pt x="53" y="25"/>
                  <a:pt x="52" y="24"/>
                </a:cubicBezTo>
                <a:cubicBezTo>
                  <a:pt x="50" y="24"/>
                  <a:pt x="50" y="23"/>
                  <a:pt x="50" y="22"/>
                </a:cubicBezTo>
                <a:cubicBezTo>
                  <a:pt x="50" y="20"/>
                  <a:pt x="52" y="18"/>
                  <a:pt x="53" y="17"/>
                </a:cubicBezTo>
                <a:cubicBezTo>
                  <a:pt x="61" y="13"/>
                  <a:pt x="82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9" y="5"/>
                  <a:pt x="121" y="9"/>
                  <a:pt x="125" y="10"/>
                </a:cubicBezTo>
                <a:close/>
                <a:moveTo>
                  <a:pt x="138" y="0"/>
                </a:moveTo>
                <a:cubicBezTo>
                  <a:pt x="137" y="0"/>
                  <a:pt x="137" y="0"/>
                  <a:pt x="136" y="0"/>
                </a:cubicBezTo>
                <a:cubicBezTo>
                  <a:pt x="130" y="2"/>
                  <a:pt x="130" y="2"/>
                  <a:pt x="130" y="2"/>
                </a:cubicBezTo>
                <a:cubicBezTo>
                  <a:pt x="129" y="3"/>
                  <a:pt x="128" y="4"/>
                  <a:pt x="128" y="5"/>
                </a:cubicBezTo>
                <a:cubicBezTo>
                  <a:pt x="128" y="6"/>
                  <a:pt x="128" y="7"/>
                  <a:pt x="128" y="8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4" y="48"/>
                  <a:pt x="146" y="49"/>
                  <a:pt x="148" y="48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55" y="45"/>
                  <a:pt x="156" y="45"/>
                  <a:pt x="157" y="44"/>
                </a:cubicBezTo>
                <a:cubicBezTo>
                  <a:pt x="157" y="43"/>
                  <a:pt x="157" y="42"/>
                  <a:pt x="157" y="41"/>
                </a:cubicBezTo>
                <a:cubicBezTo>
                  <a:pt x="142" y="2"/>
                  <a:pt x="142" y="2"/>
                  <a:pt x="142" y="2"/>
                </a:cubicBezTo>
                <a:cubicBezTo>
                  <a:pt x="141" y="1"/>
                  <a:pt x="139" y="0"/>
                  <a:pt x="138" y="0"/>
                </a:cubicBezTo>
                <a:close/>
                <a:moveTo>
                  <a:pt x="0" y="52"/>
                </a:moveTo>
                <a:cubicBezTo>
                  <a:pt x="0" y="53"/>
                  <a:pt x="0" y="54"/>
                  <a:pt x="1" y="55"/>
                </a:cubicBezTo>
                <a:cubicBezTo>
                  <a:pt x="1" y="56"/>
                  <a:pt x="2" y="56"/>
                  <a:pt x="3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2" y="57"/>
                  <a:pt x="14" y="55"/>
                  <a:pt x="14" y="53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7" y="8"/>
                  <a:pt x="17" y="7"/>
                </a:cubicBezTo>
                <a:cubicBezTo>
                  <a:pt x="16" y="6"/>
                  <a:pt x="15" y="6"/>
                  <a:pt x="14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3" y="7"/>
                  <a:pt x="3" y="9"/>
                </a:cubicBezTo>
                <a:lnTo>
                  <a:pt x="0" y="52"/>
                </a:lnTo>
                <a:close/>
                <a:moveTo>
                  <a:pt x="64" y="90"/>
                </a:moveTo>
                <a:cubicBezTo>
                  <a:pt x="64" y="89"/>
                  <a:pt x="63" y="88"/>
                  <a:pt x="62" y="87"/>
                </a:cubicBezTo>
                <a:cubicBezTo>
                  <a:pt x="59" y="84"/>
                  <a:pt x="56" y="85"/>
                  <a:pt x="54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2"/>
                  <a:pt x="51" y="92"/>
                  <a:pt x="51" y="92"/>
                </a:cubicBezTo>
                <a:cubicBezTo>
                  <a:pt x="48" y="95"/>
                  <a:pt x="48" y="95"/>
                  <a:pt x="48" y="95"/>
                </a:cubicBezTo>
                <a:cubicBezTo>
                  <a:pt x="45" y="99"/>
                  <a:pt x="48" y="102"/>
                  <a:pt x="49" y="103"/>
                </a:cubicBezTo>
                <a:cubicBezTo>
                  <a:pt x="50" y="104"/>
                  <a:pt x="51" y="105"/>
                  <a:pt x="53" y="105"/>
                </a:cubicBezTo>
                <a:cubicBezTo>
                  <a:pt x="54" y="105"/>
                  <a:pt x="56" y="104"/>
                  <a:pt x="57" y="102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3" y="95"/>
                  <a:pt x="63" y="95"/>
                  <a:pt x="63" y="95"/>
                </a:cubicBezTo>
                <a:cubicBezTo>
                  <a:pt x="64" y="94"/>
                  <a:pt x="65" y="92"/>
                  <a:pt x="64" y="90"/>
                </a:cubicBezTo>
                <a:close/>
                <a:moveTo>
                  <a:pt x="34" y="88"/>
                </a:moveTo>
                <a:cubicBezTo>
                  <a:pt x="32" y="91"/>
                  <a:pt x="32" y="93"/>
                  <a:pt x="36" y="96"/>
                </a:cubicBezTo>
                <a:cubicBezTo>
                  <a:pt x="38" y="98"/>
                  <a:pt x="41" y="98"/>
                  <a:pt x="43" y="95"/>
                </a:cubicBezTo>
                <a:cubicBezTo>
                  <a:pt x="51" y="86"/>
                  <a:pt x="51" y="86"/>
                  <a:pt x="51" y="86"/>
                </a:cubicBezTo>
                <a:cubicBezTo>
                  <a:pt x="54" y="81"/>
                  <a:pt x="51" y="78"/>
                  <a:pt x="50" y="77"/>
                </a:cubicBezTo>
                <a:cubicBezTo>
                  <a:pt x="47" y="75"/>
                  <a:pt x="44" y="75"/>
                  <a:pt x="42" y="78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4"/>
                  <a:pt x="37" y="84"/>
                  <a:pt x="37" y="84"/>
                </a:cubicBezTo>
                <a:lnTo>
                  <a:pt x="34" y="88"/>
                </a:lnTo>
                <a:close/>
                <a:moveTo>
                  <a:pt x="23" y="77"/>
                </a:moveTo>
                <a:cubicBezTo>
                  <a:pt x="22" y="79"/>
                  <a:pt x="21" y="80"/>
                  <a:pt x="21" y="82"/>
                </a:cubicBezTo>
                <a:cubicBezTo>
                  <a:pt x="22" y="83"/>
                  <a:pt x="23" y="84"/>
                  <a:pt x="24" y="86"/>
                </a:cubicBezTo>
                <a:cubicBezTo>
                  <a:pt x="27" y="88"/>
                  <a:pt x="29" y="87"/>
                  <a:pt x="32" y="84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3"/>
                  <a:pt x="42" y="72"/>
                  <a:pt x="42" y="70"/>
                </a:cubicBezTo>
                <a:cubicBezTo>
                  <a:pt x="41" y="69"/>
                  <a:pt x="40" y="67"/>
                  <a:pt x="39" y="66"/>
                </a:cubicBezTo>
                <a:cubicBezTo>
                  <a:pt x="36" y="64"/>
                  <a:pt x="34" y="64"/>
                  <a:pt x="31" y="67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3"/>
                  <a:pt x="27" y="73"/>
                  <a:pt x="27" y="73"/>
                </a:cubicBezTo>
                <a:lnTo>
                  <a:pt x="23" y="77"/>
                </a:lnTo>
                <a:close/>
                <a:moveTo>
                  <a:pt x="21" y="74"/>
                </a:moveTo>
                <a:cubicBezTo>
                  <a:pt x="29" y="64"/>
                  <a:pt x="29" y="64"/>
                  <a:pt x="29" y="64"/>
                </a:cubicBezTo>
                <a:cubicBezTo>
                  <a:pt x="33" y="60"/>
                  <a:pt x="29" y="56"/>
                  <a:pt x="28" y="56"/>
                </a:cubicBezTo>
                <a:cubicBezTo>
                  <a:pt x="26" y="53"/>
                  <a:pt x="23" y="54"/>
                  <a:pt x="20" y="57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6"/>
                  <a:pt x="11" y="68"/>
                  <a:pt x="12" y="69"/>
                </a:cubicBezTo>
                <a:cubicBezTo>
                  <a:pt x="12" y="71"/>
                  <a:pt x="13" y="72"/>
                  <a:pt x="13" y="73"/>
                </a:cubicBezTo>
                <a:cubicBezTo>
                  <a:pt x="15" y="74"/>
                  <a:pt x="16" y="75"/>
                  <a:pt x="18" y="75"/>
                </a:cubicBezTo>
                <a:cubicBezTo>
                  <a:pt x="19" y="75"/>
                  <a:pt x="20" y="75"/>
                  <a:pt x="21" y="74"/>
                </a:cubicBezTo>
                <a:close/>
                <a:moveTo>
                  <a:pt x="119" y="65"/>
                </a:moveTo>
                <a:cubicBezTo>
                  <a:pt x="121" y="63"/>
                  <a:pt x="122" y="60"/>
                  <a:pt x="118" y="57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00" y="41"/>
                  <a:pt x="83" y="27"/>
                  <a:pt x="79" y="24"/>
                </a:cubicBezTo>
                <a:cubicBezTo>
                  <a:pt x="77" y="24"/>
                  <a:pt x="72" y="26"/>
                  <a:pt x="68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2" y="29"/>
                  <a:pt x="57" y="29"/>
                </a:cubicBezTo>
                <a:cubicBezTo>
                  <a:pt x="54" y="29"/>
                  <a:pt x="51" y="29"/>
                  <a:pt x="50" y="27"/>
                </a:cubicBezTo>
                <a:cubicBezTo>
                  <a:pt x="46" y="25"/>
                  <a:pt x="46" y="23"/>
                  <a:pt x="46" y="22"/>
                </a:cubicBezTo>
                <a:cubicBezTo>
                  <a:pt x="46" y="18"/>
                  <a:pt x="49" y="15"/>
                  <a:pt x="51" y="14"/>
                </a:cubicBezTo>
                <a:cubicBezTo>
                  <a:pt x="21" y="10"/>
                  <a:pt x="21" y="10"/>
                  <a:pt x="21" y="10"/>
                </a:cubicBezTo>
                <a:cubicBezTo>
                  <a:pt x="18" y="53"/>
                  <a:pt x="18" y="53"/>
                  <a:pt x="18" y="53"/>
                </a:cubicBezTo>
                <a:cubicBezTo>
                  <a:pt x="21" y="51"/>
                  <a:pt x="23" y="50"/>
                  <a:pt x="25" y="50"/>
                </a:cubicBezTo>
                <a:cubicBezTo>
                  <a:pt x="27" y="50"/>
                  <a:pt x="29" y="51"/>
                  <a:pt x="31" y="53"/>
                </a:cubicBezTo>
                <a:cubicBezTo>
                  <a:pt x="33" y="55"/>
                  <a:pt x="35" y="58"/>
                  <a:pt x="34" y="61"/>
                </a:cubicBezTo>
                <a:cubicBezTo>
                  <a:pt x="37" y="61"/>
                  <a:pt x="39" y="62"/>
                  <a:pt x="41" y="63"/>
                </a:cubicBezTo>
                <a:cubicBezTo>
                  <a:pt x="44" y="66"/>
                  <a:pt x="46" y="69"/>
                  <a:pt x="45" y="72"/>
                </a:cubicBezTo>
                <a:cubicBezTo>
                  <a:pt x="48" y="72"/>
                  <a:pt x="50" y="73"/>
                  <a:pt x="52" y="74"/>
                </a:cubicBezTo>
                <a:cubicBezTo>
                  <a:pt x="55" y="76"/>
                  <a:pt x="56" y="79"/>
                  <a:pt x="56" y="82"/>
                </a:cubicBezTo>
                <a:cubicBezTo>
                  <a:pt x="59" y="81"/>
                  <a:pt x="62" y="82"/>
                  <a:pt x="64" y="84"/>
                </a:cubicBezTo>
                <a:cubicBezTo>
                  <a:pt x="68" y="87"/>
                  <a:pt x="69" y="91"/>
                  <a:pt x="68" y="94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7"/>
                  <a:pt x="71" y="97"/>
                  <a:pt x="71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2" y="98"/>
                  <a:pt x="73" y="98"/>
                  <a:pt x="74" y="98"/>
                </a:cubicBezTo>
                <a:cubicBezTo>
                  <a:pt x="76" y="98"/>
                  <a:pt x="77" y="97"/>
                  <a:pt x="78" y="96"/>
                </a:cubicBezTo>
                <a:cubicBezTo>
                  <a:pt x="80" y="94"/>
                  <a:pt x="81" y="92"/>
                  <a:pt x="79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4" y="77"/>
                  <a:pt x="64" y="77"/>
                </a:cubicBezTo>
                <a:cubicBezTo>
                  <a:pt x="64" y="76"/>
                  <a:pt x="65" y="75"/>
                  <a:pt x="65" y="75"/>
                </a:cubicBezTo>
                <a:cubicBezTo>
                  <a:pt x="66" y="74"/>
                  <a:pt x="67" y="74"/>
                  <a:pt x="68" y="75"/>
                </a:cubicBezTo>
                <a:cubicBezTo>
                  <a:pt x="85" y="89"/>
                  <a:pt x="85" y="89"/>
                  <a:pt x="85" y="89"/>
                </a:cubicBezTo>
                <a:cubicBezTo>
                  <a:pt x="86" y="90"/>
                  <a:pt x="87" y="90"/>
                  <a:pt x="88" y="90"/>
                </a:cubicBezTo>
                <a:cubicBezTo>
                  <a:pt x="90" y="90"/>
                  <a:pt x="92" y="89"/>
                  <a:pt x="93" y="88"/>
                </a:cubicBezTo>
                <a:cubicBezTo>
                  <a:pt x="94" y="86"/>
                  <a:pt x="95" y="85"/>
                  <a:pt x="94" y="84"/>
                </a:cubicBezTo>
                <a:cubicBezTo>
                  <a:pt x="94" y="82"/>
                  <a:pt x="93" y="81"/>
                  <a:pt x="92" y="79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79" y="69"/>
                  <a:pt x="79" y="68"/>
                </a:cubicBezTo>
                <a:cubicBezTo>
                  <a:pt x="79" y="68"/>
                  <a:pt x="80" y="67"/>
                  <a:pt x="80" y="67"/>
                </a:cubicBezTo>
                <a:cubicBezTo>
                  <a:pt x="81" y="66"/>
                  <a:pt x="82" y="66"/>
                  <a:pt x="83" y="67"/>
                </a:cubicBezTo>
                <a:cubicBezTo>
                  <a:pt x="99" y="79"/>
                  <a:pt x="99" y="79"/>
                  <a:pt x="99" y="79"/>
                </a:cubicBezTo>
                <a:cubicBezTo>
                  <a:pt x="100" y="80"/>
                  <a:pt x="101" y="81"/>
                  <a:pt x="102" y="81"/>
                </a:cubicBezTo>
                <a:cubicBezTo>
                  <a:pt x="104" y="81"/>
                  <a:pt x="106" y="80"/>
                  <a:pt x="108" y="78"/>
                </a:cubicBezTo>
                <a:cubicBezTo>
                  <a:pt x="109" y="77"/>
                  <a:pt x="109" y="75"/>
                  <a:pt x="109" y="74"/>
                </a:cubicBezTo>
                <a:cubicBezTo>
                  <a:pt x="109" y="72"/>
                  <a:pt x="108" y="71"/>
                  <a:pt x="107" y="70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94" y="59"/>
                  <a:pt x="94" y="59"/>
                  <a:pt x="94" y="59"/>
                </a:cubicBezTo>
                <a:cubicBezTo>
                  <a:pt x="93" y="58"/>
                  <a:pt x="93" y="57"/>
                  <a:pt x="94" y="56"/>
                </a:cubicBezTo>
                <a:cubicBezTo>
                  <a:pt x="94" y="55"/>
                  <a:pt x="96" y="55"/>
                  <a:pt x="97" y="5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3" y="69"/>
                  <a:pt x="116" y="68"/>
                  <a:pt x="119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93"/>
          <p:cNvSpPr/>
          <p:nvPr/>
        </p:nvSpPr>
        <p:spPr>
          <a:xfrm>
            <a:off x="4211637" y="4044950"/>
            <a:ext cx="647700" cy="538162"/>
          </a:xfrm>
          <a:custGeom>
            <a:avLst/>
            <a:gdLst/>
            <a:ahLst/>
            <a:cxnLst/>
            <a:rect l="l" t="t" r="r" b="b"/>
            <a:pathLst>
              <a:path w="141" h="117" extrusionOk="0">
                <a:moveTo>
                  <a:pt x="19" y="96"/>
                </a:moveTo>
                <a:cubicBezTo>
                  <a:pt x="19" y="64"/>
                  <a:pt x="19" y="64"/>
                  <a:pt x="19" y="64"/>
                </a:cubicBezTo>
                <a:cubicBezTo>
                  <a:pt x="19" y="61"/>
                  <a:pt x="21" y="59"/>
                  <a:pt x="24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4" y="59"/>
                  <a:pt x="36" y="61"/>
                  <a:pt x="36" y="64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4" y="100"/>
                  <a:pt x="31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1" y="100"/>
                  <a:pt x="19" y="98"/>
                  <a:pt x="19" y="96"/>
                </a:cubicBezTo>
                <a:close/>
                <a:moveTo>
                  <a:pt x="52" y="48"/>
                </a:moveTo>
                <a:cubicBezTo>
                  <a:pt x="49" y="48"/>
                  <a:pt x="47" y="50"/>
                  <a:pt x="47" y="53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98"/>
                  <a:pt x="49" y="100"/>
                  <a:pt x="52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62" y="100"/>
                  <a:pt x="64" y="98"/>
                  <a:pt x="64" y="9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0"/>
                  <a:pt x="62" y="48"/>
                  <a:pt x="59" y="48"/>
                </a:cubicBezTo>
                <a:lnTo>
                  <a:pt x="52" y="48"/>
                </a:lnTo>
                <a:close/>
                <a:moveTo>
                  <a:pt x="80" y="38"/>
                </a:moveTo>
                <a:cubicBezTo>
                  <a:pt x="77" y="38"/>
                  <a:pt x="75" y="40"/>
                  <a:pt x="75" y="43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8"/>
                  <a:pt x="77" y="100"/>
                  <a:pt x="80" y="100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0" y="100"/>
                  <a:pt x="92" y="98"/>
                  <a:pt x="92" y="96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0"/>
                  <a:pt x="90" y="38"/>
                  <a:pt x="87" y="38"/>
                </a:cubicBezTo>
                <a:lnTo>
                  <a:pt x="80" y="38"/>
                </a:lnTo>
                <a:close/>
                <a:moveTo>
                  <a:pt x="108" y="28"/>
                </a:moveTo>
                <a:cubicBezTo>
                  <a:pt x="105" y="28"/>
                  <a:pt x="103" y="30"/>
                  <a:pt x="103" y="33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8"/>
                  <a:pt x="105" y="100"/>
                  <a:pt x="108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8" y="100"/>
                  <a:pt x="120" y="98"/>
                  <a:pt x="120" y="96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0"/>
                  <a:pt x="118" y="28"/>
                  <a:pt x="116" y="28"/>
                </a:cubicBezTo>
                <a:lnTo>
                  <a:pt x="108" y="28"/>
                </a:lnTo>
                <a:close/>
                <a:moveTo>
                  <a:pt x="21" y="47"/>
                </a:moveTo>
                <a:cubicBezTo>
                  <a:pt x="51" y="41"/>
                  <a:pt x="79" y="31"/>
                  <a:pt x="104" y="16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16" y="6"/>
                  <a:pt x="116" y="6"/>
                  <a:pt x="116" y="6"/>
                </a:cubicBezTo>
                <a:cubicBezTo>
                  <a:pt x="99" y="5"/>
                  <a:pt x="99" y="5"/>
                  <a:pt x="99" y="5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77" y="25"/>
                  <a:pt x="49" y="35"/>
                  <a:pt x="20" y="41"/>
                </a:cubicBezTo>
                <a:lnTo>
                  <a:pt x="21" y="47"/>
                </a:lnTo>
                <a:close/>
                <a:moveTo>
                  <a:pt x="141" y="109"/>
                </a:moveTo>
                <a:cubicBezTo>
                  <a:pt x="126" y="101"/>
                  <a:pt x="126" y="101"/>
                  <a:pt x="126" y="101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2" y="14"/>
                  <a:pt x="12" y="14"/>
                  <a:pt x="12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8" y="0"/>
                  <a:pt x="8" y="0"/>
                  <a:pt x="8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2"/>
                  <a:pt x="5" y="112"/>
                  <a:pt x="5" y="112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6" y="117"/>
                  <a:pt x="126" y="117"/>
                  <a:pt x="126" y="117"/>
                </a:cubicBezTo>
                <a:lnTo>
                  <a:pt x="141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93"/>
          <p:cNvSpPr/>
          <p:nvPr/>
        </p:nvSpPr>
        <p:spPr>
          <a:xfrm>
            <a:off x="5630862" y="1327150"/>
            <a:ext cx="904875" cy="474662"/>
          </a:xfrm>
          <a:custGeom>
            <a:avLst/>
            <a:gdLst/>
            <a:ahLst/>
            <a:cxnLst/>
            <a:rect l="l" t="t" r="r" b="b"/>
            <a:pathLst>
              <a:path w="197" h="103" extrusionOk="0">
                <a:moveTo>
                  <a:pt x="142" y="97"/>
                </a:moveTo>
                <a:cubicBezTo>
                  <a:pt x="139" y="98"/>
                  <a:pt x="136" y="99"/>
                  <a:pt x="133" y="100"/>
                </a:cubicBezTo>
                <a:cubicBezTo>
                  <a:pt x="123" y="102"/>
                  <a:pt x="113" y="102"/>
                  <a:pt x="101" y="103"/>
                </a:cubicBezTo>
                <a:cubicBezTo>
                  <a:pt x="89" y="102"/>
                  <a:pt x="79" y="102"/>
                  <a:pt x="69" y="100"/>
                </a:cubicBezTo>
                <a:cubicBezTo>
                  <a:pt x="66" y="99"/>
                  <a:pt x="63" y="98"/>
                  <a:pt x="60" y="97"/>
                </a:cubicBezTo>
                <a:cubicBezTo>
                  <a:pt x="52" y="93"/>
                  <a:pt x="51" y="86"/>
                  <a:pt x="56" y="81"/>
                </a:cubicBezTo>
                <a:cubicBezTo>
                  <a:pt x="61" y="76"/>
                  <a:pt x="68" y="72"/>
                  <a:pt x="74" y="69"/>
                </a:cubicBezTo>
                <a:cubicBezTo>
                  <a:pt x="77" y="68"/>
                  <a:pt x="80" y="66"/>
                  <a:pt x="83" y="65"/>
                </a:cubicBezTo>
                <a:cubicBezTo>
                  <a:pt x="89" y="63"/>
                  <a:pt x="91" y="57"/>
                  <a:pt x="86" y="53"/>
                </a:cubicBezTo>
                <a:cubicBezTo>
                  <a:pt x="78" y="44"/>
                  <a:pt x="75" y="34"/>
                  <a:pt x="75" y="23"/>
                </a:cubicBezTo>
                <a:cubicBezTo>
                  <a:pt x="76" y="10"/>
                  <a:pt x="83" y="4"/>
                  <a:pt x="94" y="1"/>
                </a:cubicBezTo>
                <a:cubicBezTo>
                  <a:pt x="96" y="1"/>
                  <a:pt x="99" y="0"/>
                  <a:pt x="101" y="0"/>
                </a:cubicBezTo>
                <a:cubicBezTo>
                  <a:pt x="103" y="0"/>
                  <a:pt x="106" y="1"/>
                  <a:pt x="108" y="1"/>
                </a:cubicBezTo>
                <a:cubicBezTo>
                  <a:pt x="119" y="4"/>
                  <a:pt x="126" y="10"/>
                  <a:pt x="127" y="23"/>
                </a:cubicBezTo>
                <a:cubicBezTo>
                  <a:pt x="127" y="34"/>
                  <a:pt x="124" y="45"/>
                  <a:pt x="116" y="53"/>
                </a:cubicBezTo>
                <a:cubicBezTo>
                  <a:pt x="111" y="57"/>
                  <a:pt x="113" y="63"/>
                  <a:pt x="119" y="65"/>
                </a:cubicBezTo>
                <a:cubicBezTo>
                  <a:pt x="122" y="66"/>
                  <a:pt x="125" y="68"/>
                  <a:pt x="128" y="69"/>
                </a:cubicBezTo>
                <a:cubicBezTo>
                  <a:pt x="134" y="72"/>
                  <a:pt x="141" y="76"/>
                  <a:pt x="146" y="81"/>
                </a:cubicBezTo>
                <a:cubicBezTo>
                  <a:pt x="149" y="84"/>
                  <a:pt x="150" y="93"/>
                  <a:pt x="142" y="97"/>
                </a:cubicBezTo>
                <a:close/>
                <a:moveTo>
                  <a:pt x="193" y="88"/>
                </a:moveTo>
                <a:cubicBezTo>
                  <a:pt x="190" y="84"/>
                  <a:pt x="185" y="81"/>
                  <a:pt x="181" y="79"/>
                </a:cubicBezTo>
                <a:cubicBezTo>
                  <a:pt x="179" y="78"/>
                  <a:pt x="177" y="77"/>
                  <a:pt x="174" y="77"/>
                </a:cubicBezTo>
                <a:cubicBezTo>
                  <a:pt x="171" y="75"/>
                  <a:pt x="169" y="71"/>
                  <a:pt x="172" y="68"/>
                </a:cubicBezTo>
                <a:cubicBezTo>
                  <a:pt x="178" y="62"/>
                  <a:pt x="181" y="55"/>
                  <a:pt x="180" y="47"/>
                </a:cubicBezTo>
                <a:cubicBezTo>
                  <a:pt x="180" y="39"/>
                  <a:pt x="175" y="34"/>
                  <a:pt x="167" y="32"/>
                </a:cubicBezTo>
                <a:cubicBezTo>
                  <a:pt x="165" y="32"/>
                  <a:pt x="164" y="31"/>
                  <a:pt x="162" y="31"/>
                </a:cubicBezTo>
                <a:cubicBezTo>
                  <a:pt x="161" y="31"/>
                  <a:pt x="159" y="32"/>
                  <a:pt x="157" y="32"/>
                </a:cubicBezTo>
                <a:cubicBezTo>
                  <a:pt x="150" y="34"/>
                  <a:pt x="145" y="39"/>
                  <a:pt x="144" y="47"/>
                </a:cubicBezTo>
                <a:cubicBezTo>
                  <a:pt x="144" y="55"/>
                  <a:pt x="146" y="62"/>
                  <a:pt x="152" y="68"/>
                </a:cubicBezTo>
                <a:cubicBezTo>
                  <a:pt x="155" y="71"/>
                  <a:pt x="154" y="75"/>
                  <a:pt x="150" y="77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0" y="77"/>
                  <a:pt x="151" y="78"/>
                  <a:pt x="151" y="79"/>
                </a:cubicBezTo>
                <a:cubicBezTo>
                  <a:pt x="154" y="81"/>
                  <a:pt x="155" y="86"/>
                  <a:pt x="155" y="90"/>
                </a:cubicBezTo>
                <a:cubicBezTo>
                  <a:pt x="154" y="94"/>
                  <a:pt x="151" y="98"/>
                  <a:pt x="147" y="100"/>
                </a:cubicBezTo>
                <a:cubicBezTo>
                  <a:pt x="145" y="100"/>
                  <a:pt x="144" y="101"/>
                  <a:pt x="143" y="101"/>
                </a:cubicBezTo>
                <a:cubicBezTo>
                  <a:pt x="149" y="102"/>
                  <a:pt x="155" y="102"/>
                  <a:pt x="162" y="103"/>
                </a:cubicBezTo>
                <a:cubicBezTo>
                  <a:pt x="171" y="102"/>
                  <a:pt x="178" y="102"/>
                  <a:pt x="185" y="100"/>
                </a:cubicBezTo>
                <a:cubicBezTo>
                  <a:pt x="187" y="100"/>
                  <a:pt x="189" y="99"/>
                  <a:pt x="191" y="98"/>
                </a:cubicBezTo>
                <a:cubicBezTo>
                  <a:pt x="197" y="96"/>
                  <a:pt x="196" y="90"/>
                  <a:pt x="193" y="88"/>
                </a:cubicBezTo>
                <a:close/>
                <a:moveTo>
                  <a:pt x="47" y="90"/>
                </a:moveTo>
                <a:cubicBezTo>
                  <a:pt x="46" y="86"/>
                  <a:pt x="47" y="82"/>
                  <a:pt x="51" y="79"/>
                </a:cubicBezTo>
                <a:cubicBezTo>
                  <a:pt x="52" y="77"/>
                  <a:pt x="53" y="76"/>
                  <a:pt x="55" y="75"/>
                </a:cubicBezTo>
                <a:cubicBezTo>
                  <a:pt x="54" y="75"/>
                  <a:pt x="53" y="74"/>
                  <a:pt x="52" y="74"/>
                </a:cubicBezTo>
                <a:cubicBezTo>
                  <a:pt x="48" y="72"/>
                  <a:pt x="47" y="68"/>
                  <a:pt x="50" y="64"/>
                </a:cubicBezTo>
                <a:cubicBezTo>
                  <a:pt x="56" y="58"/>
                  <a:pt x="59" y="50"/>
                  <a:pt x="59" y="41"/>
                </a:cubicBezTo>
                <a:cubicBezTo>
                  <a:pt x="58" y="32"/>
                  <a:pt x="53" y="27"/>
                  <a:pt x="44" y="25"/>
                </a:cubicBezTo>
                <a:cubicBezTo>
                  <a:pt x="42" y="24"/>
                  <a:pt x="40" y="24"/>
                  <a:pt x="39" y="24"/>
                </a:cubicBezTo>
                <a:cubicBezTo>
                  <a:pt x="37" y="24"/>
                  <a:pt x="35" y="24"/>
                  <a:pt x="33" y="25"/>
                </a:cubicBezTo>
                <a:cubicBezTo>
                  <a:pt x="25" y="27"/>
                  <a:pt x="19" y="32"/>
                  <a:pt x="19" y="41"/>
                </a:cubicBezTo>
                <a:cubicBezTo>
                  <a:pt x="18" y="50"/>
                  <a:pt x="21" y="58"/>
                  <a:pt x="27" y="64"/>
                </a:cubicBezTo>
                <a:cubicBezTo>
                  <a:pt x="31" y="68"/>
                  <a:pt x="29" y="72"/>
                  <a:pt x="25" y="74"/>
                </a:cubicBezTo>
                <a:cubicBezTo>
                  <a:pt x="23" y="75"/>
                  <a:pt x="20" y="76"/>
                  <a:pt x="18" y="77"/>
                </a:cubicBezTo>
                <a:cubicBezTo>
                  <a:pt x="13" y="79"/>
                  <a:pt x="8" y="82"/>
                  <a:pt x="4" y="86"/>
                </a:cubicBezTo>
                <a:cubicBezTo>
                  <a:pt x="0" y="90"/>
                  <a:pt x="1" y="95"/>
                  <a:pt x="7" y="98"/>
                </a:cubicBezTo>
                <a:cubicBezTo>
                  <a:pt x="9" y="99"/>
                  <a:pt x="11" y="100"/>
                  <a:pt x="14" y="100"/>
                </a:cubicBezTo>
                <a:cubicBezTo>
                  <a:pt x="21" y="102"/>
                  <a:pt x="29" y="102"/>
                  <a:pt x="39" y="103"/>
                </a:cubicBezTo>
                <a:cubicBezTo>
                  <a:pt x="46" y="102"/>
                  <a:pt x="53" y="102"/>
                  <a:pt x="59" y="101"/>
                </a:cubicBezTo>
                <a:cubicBezTo>
                  <a:pt x="58" y="101"/>
                  <a:pt x="56" y="100"/>
                  <a:pt x="55" y="100"/>
                </a:cubicBezTo>
                <a:cubicBezTo>
                  <a:pt x="50" y="97"/>
                  <a:pt x="47" y="94"/>
                  <a:pt x="47" y="90"/>
                </a:cubicBezTo>
                <a:close/>
              </a:path>
            </a:pathLst>
          </a:custGeom>
          <a:solidFill>
            <a:srgbClr val="2B3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93"/>
          <p:cNvSpPr/>
          <p:nvPr/>
        </p:nvSpPr>
        <p:spPr>
          <a:xfrm>
            <a:off x="7377112" y="4027487"/>
            <a:ext cx="579437" cy="579437"/>
          </a:xfrm>
          <a:custGeom>
            <a:avLst/>
            <a:gdLst/>
            <a:ahLst/>
            <a:cxnLst/>
            <a:rect l="l" t="t" r="r" b="b"/>
            <a:pathLst>
              <a:path w="126" h="126" extrusionOk="0">
                <a:moveTo>
                  <a:pt x="60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9" y="99"/>
                  <a:pt x="92" y="126"/>
                  <a:pt x="60" y="126"/>
                </a:cubicBezTo>
                <a:cubicBezTo>
                  <a:pt x="27" y="126"/>
                  <a:pt x="0" y="99"/>
                  <a:pt x="0" y="67"/>
                </a:cubicBezTo>
                <a:cubicBezTo>
                  <a:pt x="0" y="34"/>
                  <a:pt x="27" y="7"/>
                  <a:pt x="60" y="7"/>
                </a:cubicBezTo>
                <a:lnTo>
                  <a:pt x="60" y="67"/>
                </a:lnTo>
                <a:close/>
                <a:moveTo>
                  <a:pt x="67" y="0"/>
                </a:moveTo>
                <a:cubicBezTo>
                  <a:pt x="67" y="59"/>
                  <a:pt x="67" y="59"/>
                  <a:pt x="67" y="59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27"/>
                  <a:pt x="100" y="0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93"/>
          <p:cNvSpPr/>
          <p:nvPr/>
        </p:nvSpPr>
        <p:spPr>
          <a:xfrm>
            <a:off x="7445375" y="2197100"/>
            <a:ext cx="436562" cy="647700"/>
          </a:xfrm>
          <a:custGeom>
            <a:avLst/>
            <a:gdLst/>
            <a:ahLst/>
            <a:cxnLst/>
            <a:rect l="l" t="t" r="r" b="b"/>
            <a:pathLst>
              <a:path w="95" h="141" extrusionOk="0">
                <a:moveTo>
                  <a:pt x="95" y="94"/>
                </a:moveTo>
                <a:cubicBezTo>
                  <a:pt x="95" y="80"/>
                  <a:pt x="83" y="69"/>
                  <a:pt x="62" y="64"/>
                </a:cubicBezTo>
                <a:cubicBezTo>
                  <a:pt x="59" y="64"/>
                  <a:pt x="46" y="60"/>
                  <a:pt x="44" y="60"/>
                </a:cubicBezTo>
                <a:cubicBezTo>
                  <a:pt x="26" y="55"/>
                  <a:pt x="19" y="52"/>
                  <a:pt x="19" y="45"/>
                </a:cubicBezTo>
                <a:cubicBezTo>
                  <a:pt x="19" y="39"/>
                  <a:pt x="26" y="32"/>
                  <a:pt x="46" y="32"/>
                </a:cubicBezTo>
                <a:cubicBezTo>
                  <a:pt x="60" y="32"/>
                  <a:pt x="73" y="41"/>
                  <a:pt x="73" y="42"/>
                </a:cubicBezTo>
                <a:cubicBezTo>
                  <a:pt x="75" y="43"/>
                  <a:pt x="77" y="44"/>
                  <a:pt x="78" y="44"/>
                </a:cubicBezTo>
                <a:cubicBezTo>
                  <a:pt x="79" y="44"/>
                  <a:pt x="80" y="43"/>
                  <a:pt x="83" y="41"/>
                </a:cubicBezTo>
                <a:cubicBezTo>
                  <a:pt x="84" y="39"/>
                  <a:pt x="87" y="36"/>
                  <a:pt x="87" y="34"/>
                </a:cubicBezTo>
                <a:cubicBezTo>
                  <a:pt x="87" y="30"/>
                  <a:pt x="74" y="20"/>
                  <a:pt x="57" y="17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39" y="1"/>
                  <a:pt x="39" y="3"/>
                </a:cubicBezTo>
                <a:cubicBezTo>
                  <a:pt x="39" y="16"/>
                  <a:pt x="39" y="16"/>
                  <a:pt x="39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14" y="18"/>
                  <a:pt x="0" y="30"/>
                  <a:pt x="0" y="46"/>
                </a:cubicBezTo>
                <a:cubicBezTo>
                  <a:pt x="0" y="63"/>
                  <a:pt x="17" y="70"/>
                  <a:pt x="36" y="75"/>
                </a:cubicBezTo>
                <a:cubicBezTo>
                  <a:pt x="38" y="75"/>
                  <a:pt x="54" y="79"/>
                  <a:pt x="56" y="80"/>
                </a:cubicBezTo>
                <a:cubicBezTo>
                  <a:pt x="73" y="84"/>
                  <a:pt x="76" y="91"/>
                  <a:pt x="76" y="95"/>
                </a:cubicBezTo>
                <a:cubicBezTo>
                  <a:pt x="76" y="99"/>
                  <a:pt x="73" y="109"/>
                  <a:pt x="48" y="109"/>
                </a:cubicBezTo>
                <a:cubicBezTo>
                  <a:pt x="35" y="109"/>
                  <a:pt x="17" y="98"/>
                  <a:pt x="17" y="98"/>
                </a:cubicBezTo>
                <a:cubicBezTo>
                  <a:pt x="13" y="95"/>
                  <a:pt x="10" y="96"/>
                  <a:pt x="6" y="100"/>
                </a:cubicBezTo>
                <a:cubicBezTo>
                  <a:pt x="6" y="100"/>
                  <a:pt x="4" y="103"/>
                  <a:pt x="4" y="107"/>
                </a:cubicBezTo>
                <a:cubicBezTo>
                  <a:pt x="4" y="111"/>
                  <a:pt x="20" y="120"/>
                  <a:pt x="37" y="124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39" y="139"/>
                  <a:pt x="41" y="141"/>
                  <a:pt x="44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3" y="141"/>
                  <a:pt x="55" y="139"/>
                  <a:pt x="55" y="138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85" y="122"/>
                  <a:pt x="95" y="107"/>
                  <a:pt x="95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93"/>
          <p:cNvSpPr/>
          <p:nvPr/>
        </p:nvSpPr>
        <p:spPr>
          <a:xfrm>
            <a:off x="4257675" y="2163762"/>
            <a:ext cx="579437" cy="690562"/>
          </a:xfrm>
          <a:custGeom>
            <a:avLst/>
            <a:gdLst/>
            <a:ahLst/>
            <a:cxnLst/>
            <a:rect l="l" t="t" r="r" b="b"/>
            <a:pathLst>
              <a:path w="126" h="150" extrusionOk="0">
                <a:moveTo>
                  <a:pt x="85" y="145"/>
                </a:moveTo>
                <a:cubicBezTo>
                  <a:pt x="85" y="148"/>
                  <a:pt x="82" y="150"/>
                  <a:pt x="79" y="150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45" y="150"/>
                  <a:pt x="43" y="148"/>
                  <a:pt x="43" y="145"/>
                </a:cubicBezTo>
                <a:cubicBezTo>
                  <a:pt x="43" y="145"/>
                  <a:pt x="43" y="145"/>
                  <a:pt x="43" y="145"/>
                </a:cubicBezTo>
                <a:cubicBezTo>
                  <a:pt x="43" y="142"/>
                  <a:pt x="45" y="140"/>
                  <a:pt x="48" y="140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82" y="140"/>
                  <a:pt x="85" y="142"/>
                  <a:pt x="85" y="145"/>
                </a:cubicBezTo>
                <a:close/>
                <a:moveTo>
                  <a:pt x="85" y="131"/>
                </a:moveTo>
                <a:cubicBezTo>
                  <a:pt x="85" y="128"/>
                  <a:pt x="82" y="126"/>
                  <a:pt x="79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5" y="126"/>
                  <a:pt x="43" y="128"/>
                  <a:pt x="43" y="13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43" y="134"/>
                  <a:pt x="45" y="136"/>
                  <a:pt x="48" y="136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82" y="136"/>
                  <a:pt x="85" y="134"/>
                  <a:pt x="85" y="131"/>
                </a:cubicBezTo>
                <a:close/>
                <a:moveTo>
                  <a:pt x="69" y="74"/>
                </a:move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60" y="123"/>
                  <a:pt x="62" y="123"/>
                  <a:pt x="63" y="123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3"/>
                  <a:pt x="63" y="123"/>
                  <a:pt x="6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5" y="123"/>
                  <a:pt x="67" y="123"/>
                  <a:pt x="69" y="123"/>
                </a:cubicBezTo>
                <a:lnTo>
                  <a:pt x="69" y="74"/>
                </a:lnTo>
                <a:close/>
                <a:moveTo>
                  <a:pt x="46" y="54"/>
                </a:moveTo>
                <a:cubicBezTo>
                  <a:pt x="42" y="54"/>
                  <a:pt x="39" y="58"/>
                  <a:pt x="39" y="62"/>
                </a:cubicBezTo>
                <a:cubicBezTo>
                  <a:pt x="39" y="66"/>
                  <a:pt x="42" y="69"/>
                  <a:pt x="46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0" y="54"/>
                  <a:pt x="46" y="54"/>
                </a:cubicBezTo>
                <a:close/>
                <a:moveTo>
                  <a:pt x="88" y="62"/>
                </a:moveTo>
                <a:cubicBezTo>
                  <a:pt x="88" y="58"/>
                  <a:pt x="85" y="54"/>
                  <a:pt x="81" y="54"/>
                </a:cubicBezTo>
                <a:cubicBezTo>
                  <a:pt x="77" y="54"/>
                  <a:pt x="73" y="58"/>
                  <a:pt x="73" y="62"/>
                </a:cubicBezTo>
                <a:cubicBezTo>
                  <a:pt x="73" y="69"/>
                  <a:pt x="73" y="69"/>
                  <a:pt x="73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85" y="69"/>
                  <a:pt x="88" y="66"/>
                  <a:pt x="88" y="62"/>
                </a:cubicBezTo>
                <a:close/>
                <a:moveTo>
                  <a:pt x="105" y="48"/>
                </a:moveTo>
                <a:cubicBezTo>
                  <a:pt x="102" y="35"/>
                  <a:pt x="86" y="20"/>
                  <a:pt x="64" y="20"/>
                </a:cubicBezTo>
                <a:cubicBezTo>
                  <a:pt x="41" y="20"/>
                  <a:pt x="25" y="35"/>
                  <a:pt x="22" y="48"/>
                </a:cubicBezTo>
                <a:cubicBezTo>
                  <a:pt x="20" y="58"/>
                  <a:pt x="22" y="68"/>
                  <a:pt x="27" y="77"/>
                </a:cubicBezTo>
                <a:cubicBezTo>
                  <a:pt x="31" y="86"/>
                  <a:pt x="36" y="93"/>
                  <a:pt x="39" y="101"/>
                </a:cubicBezTo>
                <a:cubicBezTo>
                  <a:pt x="42" y="106"/>
                  <a:pt x="42" y="113"/>
                  <a:pt x="43" y="118"/>
                </a:cubicBezTo>
                <a:cubicBezTo>
                  <a:pt x="44" y="122"/>
                  <a:pt x="46" y="123"/>
                  <a:pt x="51" y="123"/>
                </a:cubicBezTo>
                <a:cubicBezTo>
                  <a:pt x="52" y="123"/>
                  <a:pt x="53" y="123"/>
                  <a:pt x="54" y="123"/>
                </a:cubicBezTo>
                <a:cubicBezTo>
                  <a:pt x="54" y="74"/>
                  <a:pt x="54" y="74"/>
                  <a:pt x="54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3" y="74"/>
                  <a:pt x="40" y="73"/>
                  <a:pt x="37" y="70"/>
                </a:cubicBezTo>
                <a:cubicBezTo>
                  <a:pt x="35" y="68"/>
                  <a:pt x="34" y="65"/>
                  <a:pt x="34" y="62"/>
                </a:cubicBezTo>
                <a:cubicBezTo>
                  <a:pt x="34" y="58"/>
                  <a:pt x="35" y="55"/>
                  <a:pt x="37" y="53"/>
                </a:cubicBezTo>
                <a:cubicBezTo>
                  <a:pt x="40" y="51"/>
                  <a:pt x="43" y="49"/>
                  <a:pt x="46" y="49"/>
                </a:cubicBezTo>
                <a:cubicBezTo>
                  <a:pt x="53" y="49"/>
                  <a:pt x="58" y="55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9"/>
                  <a:pt x="59" y="69"/>
                  <a:pt x="59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69" y="58"/>
                  <a:pt x="70" y="55"/>
                  <a:pt x="72" y="53"/>
                </a:cubicBezTo>
                <a:cubicBezTo>
                  <a:pt x="75" y="51"/>
                  <a:pt x="78" y="49"/>
                  <a:pt x="81" y="49"/>
                </a:cubicBezTo>
                <a:cubicBezTo>
                  <a:pt x="84" y="49"/>
                  <a:pt x="87" y="51"/>
                  <a:pt x="90" y="53"/>
                </a:cubicBezTo>
                <a:cubicBezTo>
                  <a:pt x="92" y="55"/>
                  <a:pt x="93" y="58"/>
                  <a:pt x="93" y="62"/>
                </a:cubicBezTo>
                <a:cubicBezTo>
                  <a:pt x="93" y="65"/>
                  <a:pt x="92" y="68"/>
                  <a:pt x="90" y="70"/>
                </a:cubicBezTo>
                <a:cubicBezTo>
                  <a:pt x="87" y="73"/>
                  <a:pt x="84" y="74"/>
                  <a:pt x="81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4" y="123"/>
                  <a:pt x="75" y="123"/>
                  <a:pt x="76" y="123"/>
                </a:cubicBezTo>
                <a:cubicBezTo>
                  <a:pt x="81" y="123"/>
                  <a:pt x="83" y="122"/>
                  <a:pt x="84" y="118"/>
                </a:cubicBezTo>
                <a:cubicBezTo>
                  <a:pt x="85" y="113"/>
                  <a:pt x="86" y="106"/>
                  <a:pt x="88" y="101"/>
                </a:cubicBezTo>
                <a:cubicBezTo>
                  <a:pt x="91" y="93"/>
                  <a:pt x="96" y="86"/>
                  <a:pt x="100" y="77"/>
                </a:cubicBezTo>
                <a:cubicBezTo>
                  <a:pt x="105" y="68"/>
                  <a:pt x="108" y="58"/>
                  <a:pt x="105" y="48"/>
                </a:cubicBezTo>
                <a:close/>
                <a:moveTo>
                  <a:pt x="68" y="5"/>
                </a:moveTo>
                <a:cubicBezTo>
                  <a:pt x="68" y="2"/>
                  <a:pt x="66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1" y="0"/>
                  <a:pt x="59" y="2"/>
                  <a:pt x="59" y="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6"/>
                  <a:pt x="61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6" y="18"/>
                  <a:pt x="68" y="16"/>
                  <a:pt x="68" y="13"/>
                </a:cubicBezTo>
                <a:lnTo>
                  <a:pt x="68" y="5"/>
                </a:lnTo>
                <a:close/>
                <a:moveTo>
                  <a:pt x="93" y="12"/>
                </a:moveTo>
                <a:cubicBezTo>
                  <a:pt x="95" y="10"/>
                  <a:pt x="94" y="7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9" y="5"/>
                  <a:pt x="87" y="6"/>
                  <a:pt x="85" y="8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8"/>
                  <a:pt x="81" y="20"/>
                  <a:pt x="83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3"/>
                  <a:pt x="88" y="22"/>
                  <a:pt x="89" y="20"/>
                </a:cubicBezTo>
                <a:lnTo>
                  <a:pt x="93" y="12"/>
                </a:lnTo>
                <a:close/>
                <a:moveTo>
                  <a:pt x="112" y="27"/>
                </a:moveTo>
                <a:cubicBezTo>
                  <a:pt x="114" y="25"/>
                  <a:pt x="114" y="22"/>
                  <a:pt x="112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19"/>
                  <a:pt x="108" y="19"/>
                  <a:pt x="106" y="20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98" y="27"/>
                  <a:pt x="98" y="30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1" y="34"/>
                  <a:pt x="104" y="34"/>
                  <a:pt x="106" y="33"/>
                </a:cubicBezTo>
                <a:lnTo>
                  <a:pt x="112" y="27"/>
                </a:lnTo>
                <a:close/>
                <a:moveTo>
                  <a:pt x="122" y="49"/>
                </a:moveTo>
                <a:cubicBezTo>
                  <a:pt x="124" y="49"/>
                  <a:pt x="126" y="47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5" y="42"/>
                  <a:pt x="123" y="40"/>
                  <a:pt x="120" y="40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09" y="42"/>
                  <a:pt x="108" y="45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9" y="50"/>
                  <a:pt x="111" y="51"/>
                  <a:pt x="114" y="51"/>
                </a:cubicBezTo>
                <a:lnTo>
                  <a:pt x="122" y="49"/>
                </a:lnTo>
                <a:close/>
                <a:moveTo>
                  <a:pt x="120" y="74"/>
                </a:moveTo>
                <a:cubicBezTo>
                  <a:pt x="122" y="74"/>
                  <a:pt x="125" y="73"/>
                  <a:pt x="125" y="70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6" y="68"/>
                  <a:pt x="124" y="65"/>
                  <a:pt x="122" y="65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1" y="63"/>
                  <a:pt x="109" y="64"/>
                  <a:pt x="108" y="67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8" y="69"/>
                  <a:pt x="109" y="72"/>
                  <a:pt x="112" y="72"/>
                </a:cubicBezTo>
                <a:lnTo>
                  <a:pt x="120" y="74"/>
                </a:lnTo>
                <a:close/>
                <a:moveTo>
                  <a:pt x="37" y="20"/>
                </a:moveTo>
                <a:cubicBezTo>
                  <a:pt x="38" y="22"/>
                  <a:pt x="41" y="23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5" y="20"/>
                  <a:pt x="46" y="18"/>
                  <a:pt x="45" y="15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6"/>
                  <a:pt x="37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3" y="34"/>
                  <a:pt x="25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9" y="30"/>
                  <a:pt x="29" y="27"/>
                  <a:pt x="27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2"/>
                  <a:pt x="13" y="25"/>
                  <a:pt x="14" y="27"/>
                </a:cubicBezTo>
                <a:lnTo>
                  <a:pt x="21" y="33"/>
                </a:lnTo>
                <a:close/>
                <a:moveTo>
                  <a:pt x="13" y="51"/>
                </a:moveTo>
                <a:cubicBezTo>
                  <a:pt x="15" y="51"/>
                  <a:pt x="18" y="50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5"/>
                  <a:pt x="17" y="42"/>
                  <a:pt x="15" y="42"/>
                </a:cubicBezTo>
                <a:cubicBezTo>
                  <a:pt x="6" y="40"/>
                  <a:pt x="6" y="40"/>
                  <a:pt x="6" y="40"/>
                </a:cubicBezTo>
                <a:cubicBezTo>
                  <a:pt x="4" y="40"/>
                  <a:pt x="1" y="42"/>
                  <a:pt x="1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7"/>
                  <a:pt x="2" y="49"/>
                  <a:pt x="5" y="49"/>
                </a:cubicBezTo>
                <a:lnTo>
                  <a:pt x="13" y="51"/>
                </a:lnTo>
                <a:close/>
                <a:moveTo>
                  <a:pt x="15" y="72"/>
                </a:moveTo>
                <a:cubicBezTo>
                  <a:pt x="17" y="72"/>
                  <a:pt x="19" y="69"/>
                  <a:pt x="18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4"/>
                  <a:pt x="16" y="63"/>
                  <a:pt x="13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2" y="65"/>
                  <a:pt x="1" y="68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3"/>
                  <a:pt x="4" y="74"/>
                  <a:pt x="7" y="74"/>
                </a:cubicBezTo>
                <a:lnTo>
                  <a:pt x="1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81B50C05-4EFE-476D-873D-CD0E7F6A756F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4300E791-1C6D-4CF3-A159-D9696E451888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77BBA7A2-189A-4D10-A2F0-251D1DDFC39D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5E4D9DCF-4793-46D4-AF77-C66AA2881E0F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318F9F7D-DE25-45B2-A4C4-2C97AB85A9F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730ECD7F-2DB6-4CDE-B44A-461883C17B37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514ABC04-CC10-4E97-A7D1-DBD812E168B8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AA1DAB1C-B1A7-42C6-A3AC-53BDFA6C313A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64247284-DF4E-4F0F-B739-D1AE4C0D3BF1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71C65124-2DC1-480A-AB11-40791A1331F6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3A1A7C30-627D-45D0-8C83-61293DF6CE47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71C0D188-7DD9-49F1-9854-31CF4902DD6C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E189E5D4-10BF-4879-82B7-DF97314D1353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2BF546C7-1F1A-4143-A2D7-C00510400A8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94"/>
          <p:cNvSpPr/>
          <p:nvPr/>
        </p:nvSpPr>
        <p:spPr>
          <a:xfrm>
            <a:off x="6151562" y="914400"/>
            <a:ext cx="1685925" cy="1927225"/>
          </a:xfrm>
          <a:custGeom>
            <a:avLst/>
            <a:gdLst/>
            <a:ahLst/>
            <a:cxnLst/>
            <a:rect l="l" t="t" r="r" b="b"/>
            <a:pathLst>
              <a:path w="378" h="432" extrusionOk="0">
                <a:moveTo>
                  <a:pt x="378" y="119"/>
                </a:moveTo>
                <a:cubicBezTo>
                  <a:pt x="378" y="111"/>
                  <a:pt x="374" y="105"/>
                  <a:pt x="367" y="101"/>
                </a:cubicBezTo>
                <a:cubicBezTo>
                  <a:pt x="199" y="4"/>
                  <a:pt x="199" y="4"/>
                  <a:pt x="199" y="4"/>
                </a:cubicBezTo>
                <a:cubicBezTo>
                  <a:pt x="193" y="0"/>
                  <a:pt x="185" y="0"/>
                  <a:pt x="178" y="4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4" y="104"/>
                  <a:pt x="0" y="111"/>
                  <a:pt x="0" y="119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0" y="321"/>
                  <a:pt x="4" y="327"/>
                  <a:pt x="10" y="331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85" y="432"/>
                  <a:pt x="193" y="432"/>
                  <a:pt x="199" y="428"/>
                </a:cubicBezTo>
                <a:cubicBezTo>
                  <a:pt x="367" y="331"/>
                  <a:pt x="367" y="331"/>
                  <a:pt x="367" y="331"/>
                </a:cubicBezTo>
                <a:cubicBezTo>
                  <a:pt x="373" y="327"/>
                  <a:pt x="377" y="321"/>
                  <a:pt x="378" y="314"/>
                </a:cubicBezTo>
                <a:cubicBezTo>
                  <a:pt x="378" y="313"/>
                  <a:pt x="378" y="313"/>
                  <a:pt x="378" y="313"/>
                </a:cubicBezTo>
                <a:cubicBezTo>
                  <a:pt x="378" y="119"/>
                  <a:pt x="378" y="119"/>
                  <a:pt x="378" y="119"/>
                </a:cubicBezTo>
                <a:cubicBezTo>
                  <a:pt x="378" y="119"/>
                  <a:pt x="378" y="119"/>
                  <a:pt x="378" y="119"/>
                </a:cubicBezTo>
                <a:close/>
              </a:path>
            </a:pathLst>
          </a:custGeom>
          <a:solidFill>
            <a:srgbClr val="FFA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94"/>
          <p:cNvSpPr/>
          <p:nvPr/>
        </p:nvSpPr>
        <p:spPr>
          <a:xfrm>
            <a:off x="4359275" y="914400"/>
            <a:ext cx="1684337" cy="1927225"/>
          </a:xfrm>
          <a:custGeom>
            <a:avLst/>
            <a:gdLst/>
            <a:ahLst/>
            <a:cxnLst/>
            <a:rect l="l" t="t" r="r" b="b"/>
            <a:pathLst>
              <a:path w="378" h="432" extrusionOk="0">
                <a:moveTo>
                  <a:pt x="378" y="119"/>
                </a:moveTo>
                <a:cubicBezTo>
                  <a:pt x="378" y="111"/>
                  <a:pt x="374" y="105"/>
                  <a:pt x="368" y="101"/>
                </a:cubicBezTo>
                <a:cubicBezTo>
                  <a:pt x="200" y="4"/>
                  <a:pt x="200" y="4"/>
                  <a:pt x="200" y="4"/>
                </a:cubicBezTo>
                <a:cubicBezTo>
                  <a:pt x="193" y="0"/>
                  <a:pt x="185" y="0"/>
                  <a:pt x="179" y="4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4" y="104"/>
                  <a:pt x="0" y="111"/>
                  <a:pt x="0" y="119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1" y="321"/>
                  <a:pt x="5" y="327"/>
                  <a:pt x="11" y="331"/>
                </a:cubicBezTo>
                <a:cubicBezTo>
                  <a:pt x="179" y="428"/>
                  <a:pt x="179" y="428"/>
                  <a:pt x="179" y="428"/>
                </a:cubicBezTo>
                <a:cubicBezTo>
                  <a:pt x="185" y="432"/>
                  <a:pt x="193" y="432"/>
                  <a:pt x="200" y="428"/>
                </a:cubicBezTo>
                <a:cubicBezTo>
                  <a:pt x="367" y="331"/>
                  <a:pt x="367" y="331"/>
                  <a:pt x="367" y="331"/>
                </a:cubicBezTo>
                <a:cubicBezTo>
                  <a:pt x="374" y="327"/>
                  <a:pt x="378" y="321"/>
                  <a:pt x="378" y="314"/>
                </a:cubicBezTo>
                <a:cubicBezTo>
                  <a:pt x="378" y="313"/>
                  <a:pt x="378" y="313"/>
                  <a:pt x="378" y="313"/>
                </a:cubicBezTo>
                <a:cubicBezTo>
                  <a:pt x="378" y="119"/>
                  <a:pt x="378" y="119"/>
                  <a:pt x="378" y="119"/>
                </a:cubicBezTo>
                <a:cubicBezTo>
                  <a:pt x="378" y="119"/>
                  <a:pt x="378" y="119"/>
                  <a:pt x="378" y="119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94"/>
          <p:cNvSpPr/>
          <p:nvPr/>
        </p:nvSpPr>
        <p:spPr>
          <a:xfrm>
            <a:off x="3467100" y="2466975"/>
            <a:ext cx="1681162" cy="1922462"/>
          </a:xfrm>
          <a:custGeom>
            <a:avLst/>
            <a:gdLst/>
            <a:ahLst/>
            <a:cxnLst/>
            <a:rect l="l" t="t" r="r" b="b"/>
            <a:pathLst>
              <a:path w="377" h="431" extrusionOk="0">
                <a:moveTo>
                  <a:pt x="377" y="119"/>
                </a:moveTo>
                <a:cubicBezTo>
                  <a:pt x="377" y="111"/>
                  <a:pt x="373" y="105"/>
                  <a:pt x="367" y="101"/>
                </a:cubicBezTo>
                <a:cubicBezTo>
                  <a:pt x="199" y="4"/>
                  <a:pt x="199" y="4"/>
                  <a:pt x="199" y="4"/>
                </a:cubicBezTo>
                <a:cubicBezTo>
                  <a:pt x="193" y="0"/>
                  <a:pt x="185" y="0"/>
                  <a:pt x="178" y="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" y="104"/>
                  <a:pt x="0" y="111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21"/>
                  <a:pt x="4" y="327"/>
                  <a:pt x="10" y="331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84" y="431"/>
                  <a:pt x="192" y="431"/>
                  <a:pt x="199" y="428"/>
                </a:cubicBezTo>
                <a:cubicBezTo>
                  <a:pt x="367" y="331"/>
                  <a:pt x="367" y="331"/>
                  <a:pt x="367" y="331"/>
                </a:cubicBezTo>
                <a:cubicBezTo>
                  <a:pt x="373" y="327"/>
                  <a:pt x="377" y="321"/>
                  <a:pt x="377" y="313"/>
                </a:cubicBezTo>
                <a:cubicBezTo>
                  <a:pt x="377" y="313"/>
                  <a:pt x="377" y="313"/>
                  <a:pt x="377" y="313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94"/>
          <p:cNvSpPr/>
          <p:nvPr/>
        </p:nvSpPr>
        <p:spPr>
          <a:xfrm>
            <a:off x="7046912" y="2466975"/>
            <a:ext cx="1681162" cy="1922462"/>
          </a:xfrm>
          <a:custGeom>
            <a:avLst/>
            <a:gdLst/>
            <a:ahLst/>
            <a:cxnLst/>
            <a:rect l="l" t="t" r="r" b="b"/>
            <a:pathLst>
              <a:path w="377" h="431" extrusionOk="0">
                <a:moveTo>
                  <a:pt x="377" y="119"/>
                </a:moveTo>
                <a:cubicBezTo>
                  <a:pt x="377" y="111"/>
                  <a:pt x="373" y="105"/>
                  <a:pt x="367" y="101"/>
                </a:cubicBezTo>
                <a:cubicBezTo>
                  <a:pt x="199" y="4"/>
                  <a:pt x="199" y="4"/>
                  <a:pt x="199" y="4"/>
                </a:cubicBezTo>
                <a:cubicBezTo>
                  <a:pt x="193" y="0"/>
                  <a:pt x="185" y="0"/>
                  <a:pt x="178" y="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" y="104"/>
                  <a:pt x="0" y="111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21"/>
                  <a:pt x="4" y="327"/>
                  <a:pt x="10" y="331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84" y="431"/>
                  <a:pt x="192" y="431"/>
                  <a:pt x="199" y="428"/>
                </a:cubicBezTo>
                <a:cubicBezTo>
                  <a:pt x="367" y="331"/>
                  <a:pt x="367" y="331"/>
                  <a:pt x="367" y="331"/>
                </a:cubicBezTo>
                <a:cubicBezTo>
                  <a:pt x="373" y="327"/>
                  <a:pt x="377" y="321"/>
                  <a:pt x="377" y="313"/>
                </a:cubicBezTo>
                <a:cubicBezTo>
                  <a:pt x="377" y="313"/>
                  <a:pt x="377" y="313"/>
                  <a:pt x="377" y="313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94"/>
          <p:cNvSpPr/>
          <p:nvPr/>
        </p:nvSpPr>
        <p:spPr>
          <a:xfrm>
            <a:off x="6151562" y="4019550"/>
            <a:ext cx="1685925" cy="1924050"/>
          </a:xfrm>
          <a:custGeom>
            <a:avLst/>
            <a:gdLst/>
            <a:ahLst/>
            <a:cxnLst/>
            <a:rect l="l" t="t" r="r" b="b"/>
            <a:pathLst>
              <a:path w="378" h="431" extrusionOk="0">
                <a:moveTo>
                  <a:pt x="378" y="118"/>
                </a:moveTo>
                <a:cubicBezTo>
                  <a:pt x="377" y="111"/>
                  <a:pt x="374" y="104"/>
                  <a:pt x="367" y="100"/>
                </a:cubicBezTo>
                <a:cubicBezTo>
                  <a:pt x="200" y="3"/>
                  <a:pt x="200" y="3"/>
                  <a:pt x="200" y="3"/>
                </a:cubicBezTo>
                <a:cubicBezTo>
                  <a:pt x="193" y="0"/>
                  <a:pt x="185" y="0"/>
                  <a:pt x="179" y="3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4" y="104"/>
                  <a:pt x="0" y="111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0" y="320"/>
                  <a:pt x="4" y="327"/>
                  <a:pt x="11" y="330"/>
                </a:cubicBezTo>
                <a:cubicBezTo>
                  <a:pt x="178" y="427"/>
                  <a:pt x="178" y="427"/>
                  <a:pt x="178" y="427"/>
                </a:cubicBezTo>
                <a:cubicBezTo>
                  <a:pt x="185" y="431"/>
                  <a:pt x="193" y="431"/>
                  <a:pt x="199" y="427"/>
                </a:cubicBezTo>
                <a:cubicBezTo>
                  <a:pt x="367" y="330"/>
                  <a:pt x="367" y="330"/>
                  <a:pt x="367" y="330"/>
                </a:cubicBezTo>
                <a:cubicBezTo>
                  <a:pt x="374" y="327"/>
                  <a:pt x="377" y="320"/>
                  <a:pt x="378" y="313"/>
                </a:cubicBezTo>
                <a:cubicBezTo>
                  <a:pt x="378" y="313"/>
                  <a:pt x="378" y="312"/>
                  <a:pt x="378" y="312"/>
                </a:cubicBezTo>
                <a:cubicBezTo>
                  <a:pt x="378" y="119"/>
                  <a:pt x="378" y="119"/>
                  <a:pt x="378" y="119"/>
                </a:cubicBezTo>
                <a:cubicBezTo>
                  <a:pt x="378" y="118"/>
                  <a:pt x="378" y="118"/>
                  <a:pt x="378" y="118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94"/>
          <p:cNvSpPr/>
          <p:nvPr/>
        </p:nvSpPr>
        <p:spPr>
          <a:xfrm>
            <a:off x="4359275" y="4019550"/>
            <a:ext cx="1684337" cy="1924050"/>
          </a:xfrm>
          <a:custGeom>
            <a:avLst/>
            <a:gdLst/>
            <a:ahLst/>
            <a:cxnLst/>
            <a:rect l="l" t="t" r="r" b="b"/>
            <a:pathLst>
              <a:path w="378" h="431" extrusionOk="0">
                <a:moveTo>
                  <a:pt x="378" y="118"/>
                </a:moveTo>
                <a:cubicBezTo>
                  <a:pt x="378" y="111"/>
                  <a:pt x="374" y="104"/>
                  <a:pt x="367" y="100"/>
                </a:cubicBezTo>
                <a:cubicBezTo>
                  <a:pt x="200" y="3"/>
                  <a:pt x="200" y="3"/>
                  <a:pt x="200" y="3"/>
                </a:cubicBezTo>
                <a:cubicBezTo>
                  <a:pt x="193" y="0"/>
                  <a:pt x="185" y="0"/>
                  <a:pt x="179" y="3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4" y="104"/>
                  <a:pt x="1" y="111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1" y="320"/>
                  <a:pt x="4" y="327"/>
                  <a:pt x="11" y="330"/>
                </a:cubicBezTo>
                <a:cubicBezTo>
                  <a:pt x="179" y="427"/>
                  <a:pt x="179" y="427"/>
                  <a:pt x="179" y="427"/>
                </a:cubicBezTo>
                <a:cubicBezTo>
                  <a:pt x="185" y="431"/>
                  <a:pt x="193" y="431"/>
                  <a:pt x="199" y="427"/>
                </a:cubicBezTo>
                <a:cubicBezTo>
                  <a:pt x="367" y="330"/>
                  <a:pt x="367" y="330"/>
                  <a:pt x="367" y="330"/>
                </a:cubicBezTo>
                <a:cubicBezTo>
                  <a:pt x="374" y="327"/>
                  <a:pt x="378" y="320"/>
                  <a:pt x="378" y="313"/>
                </a:cubicBezTo>
                <a:cubicBezTo>
                  <a:pt x="378" y="313"/>
                  <a:pt x="378" y="312"/>
                  <a:pt x="378" y="312"/>
                </a:cubicBezTo>
                <a:cubicBezTo>
                  <a:pt x="378" y="119"/>
                  <a:pt x="378" y="119"/>
                  <a:pt x="378" y="119"/>
                </a:cubicBezTo>
                <a:cubicBezTo>
                  <a:pt x="378" y="118"/>
                  <a:pt x="378" y="118"/>
                  <a:pt x="378" y="118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94"/>
          <p:cNvSpPr/>
          <p:nvPr/>
        </p:nvSpPr>
        <p:spPr>
          <a:xfrm>
            <a:off x="4867275" y="4805362"/>
            <a:ext cx="722312" cy="485775"/>
          </a:xfrm>
          <a:custGeom>
            <a:avLst/>
            <a:gdLst/>
            <a:ahLst/>
            <a:cxnLst/>
            <a:rect l="l" t="t" r="r" b="b"/>
            <a:pathLst>
              <a:path w="162" h="109" extrusionOk="0">
                <a:moveTo>
                  <a:pt x="129" y="11"/>
                </a:moveTo>
                <a:cubicBezTo>
                  <a:pt x="144" y="48"/>
                  <a:pt x="144" y="48"/>
                  <a:pt x="144" y="48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16" y="48"/>
                  <a:pt x="85" y="22"/>
                  <a:pt x="82" y="21"/>
                </a:cubicBezTo>
                <a:cubicBezTo>
                  <a:pt x="80" y="21"/>
                  <a:pt x="71" y="25"/>
                  <a:pt x="70" y="25"/>
                </a:cubicBezTo>
                <a:cubicBezTo>
                  <a:pt x="70" y="25"/>
                  <a:pt x="64" y="27"/>
                  <a:pt x="59" y="27"/>
                </a:cubicBezTo>
                <a:cubicBezTo>
                  <a:pt x="57" y="27"/>
                  <a:pt x="55" y="26"/>
                  <a:pt x="54" y="26"/>
                </a:cubicBezTo>
                <a:cubicBezTo>
                  <a:pt x="52" y="25"/>
                  <a:pt x="52" y="24"/>
                  <a:pt x="52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5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92" y="6"/>
                  <a:pt x="125" y="10"/>
                  <a:pt x="129" y="11"/>
                </a:cubicBezTo>
                <a:close/>
                <a:moveTo>
                  <a:pt x="142" y="0"/>
                </a:moveTo>
                <a:cubicBezTo>
                  <a:pt x="142" y="0"/>
                  <a:pt x="141" y="0"/>
                  <a:pt x="141" y="1"/>
                </a:cubicBezTo>
                <a:cubicBezTo>
                  <a:pt x="135" y="3"/>
                  <a:pt x="135" y="3"/>
                  <a:pt x="135" y="3"/>
                </a:cubicBezTo>
                <a:cubicBezTo>
                  <a:pt x="134" y="4"/>
                  <a:pt x="133" y="4"/>
                  <a:pt x="132" y="5"/>
                </a:cubicBezTo>
                <a:cubicBezTo>
                  <a:pt x="132" y="6"/>
                  <a:pt x="132" y="8"/>
                  <a:pt x="132" y="9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9" y="50"/>
                  <a:pt x="151" y="51"/>
                  <a:pt x="153" y="5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1" y="47"/>
                  <a:pt x="161" y="47"/>
                  <a:pt x="162" y="46"/>
                </a:cubicBezTo>
                <a:cubicBezTo>
                  <a:pt x="162" y="45"/>
                  <a:pt x="162" y="43"/>
                  <a:pt x="162" y="42"/>
                </a:cubicBezTo>
                <a:cubicBezTo>
                  <a:pt x="146" y="3"/>
                  <a:pt x="146" y="3"/>
                  <a:pt x="146" y="3"/>
                </a:cubicBezTo>
                <a:cubicBezTo>
                  <a:pt x="146" y="1"/>
                  <a:pt x="144" y="0"/>
                  <a:pt x="142" y="0"/>
                </a:cubicBezTo>
                <a:close/>
                <a:moveTo>
                  <a:pt x="0" y="54"/>
                </a:moveTo>
                <a:cubicBezTo>
                  <a:pt x="0" y="56"/>
                  <a:pt x="1" y="57"/>
                  <a:pt x="1" y="57"/>
                </a:cubicBezTo>
                <a:cubicBezTo>
                  <a:pt x="2" y="58"/>
                  <a:pt x="3" y="59"/>
                  <a:pt x="4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60"/>
                  <a:pt x="15" y="58"/>
                  <a:pt x="15" y="56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4"/>
                </a:lnTo>
                <a:close/>
                <a:moveTo>
                  <a:pt x="67" y="94"/>
                </a:moveTo>
                <a:cubicBezTo>
                  <a:pt x="67" y="92"/>
                  <a:pt x="66" y="91"/>
                  <a:pt x="64" y="90"/>
                </a:cubicBezTo>
                <a:cubicBezTo>
                  <a:pt x="61" y="88"/>
                  <a:pt x="59" y="88"/>
                  <a:pt x="56" y="91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0" y="98"/>
                  <a:pt x="50" y="98"/>
                  <a:pt x="50" y="98"/>
                </a:cubicBezTo>
                <a:cubicBezTo>
                  <a:pt x="46" y="103"/>
                  <a:pt x="50" y="106"/>
                  <a:pt x="51" y="107"/>
                </a:cubicBezTo>
                <a:cubicBezTo>
                  <a:pt x="52" y="108"/>
                  <a:pt x="54" y="109"/>
                  <a:pt x="55" y="109"/>
                </a:cubicBezTo>
                <a:cubicBezTo>
                  <a:pt x="56" y="109"/>
                  <a:pt x="58" y="108"/>
                  <a:pt x="59" y="106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99"/>
                  <a:pt x="65" y="99"/>
                  <a:pt x="65" y="99"/>
                </a:cubicBezTo>
                <a:cubicBezTo>
                  <a:pt x="67" y="97"/>
                  <a:pt x="67" y="95"/>
                  <a:pt x="67" y="94"/>
                </a:cubicBezTo>
                <a:close/>
                <a:moveTo>
                  <a:pt x="35" y="91"/>
                </a:moveTo>
                <a:cubicBezTo>
                  <a:pt x="33" y="94"/>
                  <a:pt x="34" y="96"/>
                  <a:pt x="37" y="99"/>
                </a:cubicBezTo>
                <a:cubicBezTo>
                  <a:pt x="40" y="102"/>
                  <a:pt x="43" y="101"/>
                  <a:pt x="45" y="98"/>
                </a:cubicBezTo>
                <a:cubicBezTo>
                  <a:pt x="53" y="89"/>
                  <a:pt x="53" y="89"/>
                  <a:pt x="53" y="89"/>
                </a:cubicBezTo>
                <a:cubicBezTo>
                  <a:pt x="57" y="85"/>
                  <a:pt x="53" y="81"/>
                  <a:pt x="52" y="80"/>
                </a:cubicBezTo>
                <a:cubicBezTo>
                  <a:pt x="49" y="78"/>
                  <a:pt x="46" y="78"/>
                  <a:pt x="44" y="81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39" y="87"/>
                  <a:pt x="39" y="87"/>
                  <a:pt x="39" y="87"/>
                </a:cubicBezTo>
                <a:lnTo>
                  <a:pt x="35" y="91"/>
                </a:lnTo>
                <a:close/>
                <a:moveTo>
                  <a:pt x="24" y="80"/>
                </a:moveTo>
                <a:cubicBezTo>
                  <a:pt x="23" y="82"/>
                  <a:pt x="22" y="83"/>
                  <a:pt x="23" y="85"/>
                </a:cubicBezTo>
                <a:cubicBezTo>
                  <a:pt x="23" y="86"/>
                  <a:pt x="24" y="88"/>
                  <a:pt x="25" y="89"/>
                </a:cubicBezTo>
                <a:cubicBezTo>
                  <a:pt x="28" y="91"/>
                  <a:pt x="31" y="91"/>
                  <a:pt x="33" y="88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76"/>
                  <a:pt x="44" y="75"/>
                  <a:pt x="43" y="73"/>
                </a:cubicBezTo>
                <a:cubicBezTo>
                  <a:pt x="43" y="72"/>
                  <a:pt x="42" y="70"/>
                  <a:pt x="41" y="69"/>
                </a:cubicBezTo>
                <a:cubicBezTo>
                  <a:pt x="38" y="67"/>
                  <a:pt x="35" y="67"/>
                  <a:pt x="33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6"/>
                  <a:pt x="28" y="76"/>
                  <a:pt x="28" y="76"/>
                </a:cubicBezTo>
                <a:lnTo>
                  <a:pt x="24" y="80"/>
                </a:lnTo>
                <a:close/>
                <a:moveTo>
                  <a:pt x="22" y="76"/>
                </a:moveTo>
                <a:cubicBezTo>
                  <a:pt x="31" y="67"/>
                  <a:pt x="31" y="67"/>
                  <a:pt x="31" y="67"/>
                </a:cubicBezTo>
                <a:cubicBezTo>
                  <a:pt x="34" y="62"/>
                  <a:pt x="31" y="59"/>
                  <a:pt x="30" y="58"/>
                </a:cubicBezTo>
                <a:cubicBezTo>
                  <a:pt x="27" y="56"/>
                  <a:pt x="24" y="56"/>
                  <a:pt x="21" y="59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4" y="68"/>
                  <a:pt x="14" y="68"/>
                  <a:pt x="14" y="68"/>
                </a:cubicBezTo>
                <a:cubicBezTo>
                  <a:pt x="13" y="69"/>
                  <a:pt x="12" y="71"/>
                  <a:pt x="13" y="72"/>
                </a:cubicBezTo>
                <a:cubicBezTo>
                  <a:pt x="13" y="74"/>
                  <a:pt x="14" y="75"/>
                  <a:pt x="14" y="76"/>
                </a:cubicBezTo>
                <a:cubicBezTo>
                  <a:pt x="16" y="77"/>
                  <a:pt x="17" y="78"/>
                  <a:pt x="19" y="78"/>
                </a:cubicBezTo>
                <a:cubicBezTo>
                  <a:pt x="20" y="78"/>
                  <a:pt x="21" y="77"/>
                  <a:pt x="22" y="76"/>
                </a:cubicBezTo>
                <a:close/>
                <a:moveTo>
                  <a:pt x="123" y="68"/>
                </a:moveTo>
                <a:cubicBezTo>
                  <a:pt x="125" y="66"/>
                  <a:pt x="126" y="62"/>
                  <a:pt x="122" y="59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04" y="43"/>
                  <a:pt x="86" y="28"/>
                  <a:pt x="82" y="25"/>
                </a:cubicBezTo>
                <a:cubicBezTo>
                  <a:pt x="80" y="26"/>
                  <a:pt x="75" y="27"/>
                  <a:pt x="71" y="29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29"/>
                  <a:pt x="65" y="31"/>
                  <a:pt x="59" y="31"/>
                </a:cubicBezTo>
                <a:cubicBezTo>
                  <a:pt x="56" y="31"/>
                  <a:pt x="53" y="30"/>
                  <a:pt x="52" y="29"/>
                </a:cubicBezTo>
                <a:cubicBezTo>
                  <a:pt x="48" y="27"/>
                  <a:pt x="48" y="24"/>
                  <a:pt x="48" y="23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6"/>
                  <a:pt x="19" y="56"/>
                  <a:pt x="19" y="56"/>
                </a:cubicBezTo>
                <a:cubicBezTo>
                  <a:pt x="22" y="53"/>
                  <a:pt x="24" y="53"/>
                  <a:pt x="26" y="53"/>
                </a:cubicBezTo>
                <a:cubicBezTo>
                  <a:pt x="28" y="53"/>
                  <a:pt x="30" y="53"/>
                  <a:pt x="32" y="55"/>
                </a:cubicBezTo>
                <a:cubicBezTo>
                  <a:pt x="35" y="57"/>
                  <a:pt x="36" y="61"/>
                  <a:pt x="36" y="64"/>
                </a:cubicBezTo>
                <a:cubicBezTo>
                  <a:pt x="39" y="63"/>
                  <a:pt x="41" y="64"/>
                  <a:pt x="43" y="66"/>
                </a:cubicBezTo>
                <a:cubicBezTo>
                  <a:pt x="46" y="69"/>
                  <a:pt x="48" y="72"/>
                  <a:pt x="47" y="75"/>
                </a:cubicBezTo>
                <a:cubicBezTo>
                  <a:pt x="50" y="75"/>
                  <a:pt x="52" y="75"/>
                  <a:pt x="54" y="77"/>
                </a:cubicBezTo>
                <a:cubicBezTo>
                  <a:pt x="57" y="79"/>
                  <a:pt x="58" y="82"/>
                  <a:pt x="58" y="85"/>
                </a:cubicBezTo>
                <a:cubicBezTo>
                  <a:pt x="61" y="84"/>
                  <a:pt x="64" y="85"/>
                  <a:pt x="67" y="87"/>
                </a:cubicBezTo>
                <a:cubicBezTo>
                  <a:pt x="70" y="90"/>
                  <a:pt x="72" y="94"/>
                  <a:pt x="70" y="98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5" y="101"/>
                  <a:pt x="76" y="102"/>
                  <a:pt x="77" y="102"/>
                </a:cubicBezTo>
                <a:cubicBezTo>
                  <a:pt x="79" y="102"/>
                  <a:pt x="80" y="100"/>
                  <a:pt x="81" y="99"/>
                </a:cubicBezTo>
                <a:cubicBezTo>
                  <a:pt x="83" y="97"/>
                  <a:pt x="84" y="95"/>
                  <a:pt x="82" y="93"/>
                </a:cubicBezTo>
                <a:cubicBezTo>
                  <a:pt x="81" y="93"/>
                  <a:pt x="81" y="93"/>
                  <a:pt x="81" y="93"/>
                </a:cubicBezTo>
                <a:cubicBezTo>
                  <a:pt x="68" y="81"/>
                  <a:pt x="68" y="81"/>
                  <a:pt x="68" y="81"/>
                </a:cubicBezTo>
                <a:cubicBezTo>
                  <a:pt x="67" y="81"/>
                  <a:pt x="67" y="80"/>
                  <a:pt x="67" y="80"/>
                </a:cubicBezTo>
                <a:cubicBezTo>
                  <a:pt x="67" y="79"/>
                  <a:pt x="67" y="78"/>
                  <a:pt x="67" y="78"/>
                </a:cubicBezTo>
                <a:cubicBezTo>
                  <a:pt x="68" y="77"/>
                  <a:pt x="70" y="77"/>
                  <a:pt x="71" y="78"/>
                </a:cubicBezTo>
                <a:cubicBezTo>
                  <a:pt x="88" y="93"/>
                  <a:pt x="88" y="93"/>
                  <a:pt x="88" y="93"/>
                </a:cubicBezTo>
                <a:cubicBezTo>
                  <a:pt x="89" y="93"/>
                  <a:pt x="90" y="94"/>
                  <a:pt x="91" y="94"/>
                </a:cubicBezTo>
                <a:cubicBezTo>
                  <a:pt x="93" y="94"/>
                  <a:pt x="95" y="93"/>
                  <a:pt x="96" y="91"/>
                </a:cubicBezTo>
                <a:cubicBezTo>
                  <a:pt x="97" y="90"/>
                  <a:pt x="98" y="88"/>
                  <a:pt x="98" y="87"/>
                </a:cubicBezTo>
                <a:cubicBezTo>
                  <a:pt x="98" y="85"/>
                  <a:pt x="97" y="84"/>
                  <a:pt x="95" y="82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72"/>
                  <a:pt x="82" y="72"/>
                  <a:pt x="82" y="71"/>
                </a:cubicBezTo>
                <a:cubicBezTo>
                  <a:pt x="82" y="71"/>
                  <a:pt x="82" y="70"/>
                  <a:pt x="83" y="70"/>
                </a:cubicBezTo>
                <a:cubicBezTo>
                  <a:pt x="84" y="69"/>
                  <a:pt x="85" y="68"/>
                  <a:pt x="86" y="69"/>
                </a:cubicBezTo>
                <a:cubicBezTo>
                  <a:pt x="102" y="83"/>
                  <a:pt x="102" y="83"/>
                  <a:pt x="102" y="83"/>
                </a:cubicBezTo>
                <a:cubicBezTo>
                  <a:pt x="104" y="84"/>
                  <a:pt x="105" y="84"/>
                  <a:pt x="106" y="84"/>
                </a:cubicBezTo>
                <a:cubicBezTo>
                  <a:pt x="108" y="84"/>
                  <a:pt x="110" y="83"/>
                  <a:pt x="112" y="81"/>
                </a:cubicBezTo>
                <a:cubicBezTo>
                  <a:pt x="113" y="80"/>
                  <a:pt x="113" y="78"/>
                  <a:pt x="113" y="77"/>
                </a:cubicBezTo>
                <a:cubicBezTo>
                  <a:pt x="113" y="75"/>
                  <a:pt x="112" y="74"/>
                  <a:pt x="111" y="72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1"/>
                  <a:pt x="96" y="59"/>
                  <a:pt x="97" y="58"/>
                </a:cubicBezTo>
                <a:cubicBezTo>
                  <a:pt x="98" y="57"/>
                  <a:pt x="99" y="57"/>
                  <a:pt x="100" y="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7" y="72"/>
                  <a:pt x="120" y="71"/>
                  <a:pt x="123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94"/>
          <p:cNvSpPr/>
          <p:nvPr/>
        </p:nvSpPr>
        <p:spPr>
          <a:xfrm>
            <a:off x="3984625" y="3149600"/>
            <a:ext cx="646112" cy="539750"/>
          </a:xfrm>
          <a:custGeom>
            <a:avLst/>
            <a:gdLst/>
            <a:ahLst/>
            <a:cxnLst/>
            <a:rect l="l" t="t" r="r" b="b"/>
            <a:pathLst>
              <a:path w="145" h="121" extrusionOk="0">
                <a:moveTo>
                  <a:pt x="20" y="98"/>
                </a:moveTo>
                <a:cubicBezTo>
                  <a:pt x="20" y="66"/>
                  <a:pt x="20" y="66"/>
                  <a:pt x="20" y="66"/>
                </a:cubicBezTo>
                <a:cubicBezTo>
                  <a:pt x="20" y="63"/>
                  <a:pt x="22" y="61"/>
                  <a:pt x="25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5" y="61"/>
                  <a:pt x="37" y="63"/>
                  <a:pt x="37" y="66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1"/>
                  <a:pt x="35" y="103"/>
                  <a:pt x="33" y="103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2" y="103"/>
                  <a:pt x="20" y="101"/>
                  <a:pt x="20" y="98"/>
                </a:cubicBezTo>
                <a:close/>
                <a:moveTo>
                  <a:pt x="54" y="49"/>
                </a:moveTo>
                <a:cubicBezTo>
                  <a:pt x="51" y="49"/>
                  <a:pt x="49" y="51"/>
                  <a:pt x="49" y="54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101"/>
                  <a:pt x="51" y="103"/>
                  <a:pt x="54" y="10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4" y="103"/>
                  <a:pt x="66" y="101"/>
                  <a:pt x="66" y="98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1"/>
                  <a:pt x="64" y="49"/>
                  <a:pt x="62" y="49"/>
                </a:cubicBezTo>
                <a:lnTo>
                  <a:pt x="54" y="49"/>
                </a:lnTo>
                <a:close/>
                <a:moveTo>
                  <a:pt x="83" y="39"/>
                </a:moveTo>
                <a:cubicBezTo>
                  <a:pt x="80" y="39"/>
                  <a:pt x="78" y="42"/>
                  <a:pt x="78" y="44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101"/>
                  <a:pt x="80" y="103"/>
                  <a:pt x="83" y="103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3" y="103"/>
                  <a:pt x="95" y="101"/>
                  <a:pt x="95" y="98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2"/>
                  <a:pt x="93" y="39"/>
                  <a:pt x="91" y="39"/>
                </a:cubicBezTo>
                <a:lnTo>
                  <a:pt x="83" y="39"/>
                </a:lnTo>
                <a:close/>
                <a:moveTo>
                  <a:pt x="112" y="29"/>
                </a:moveTo>
                <a:cubicBezTo>
                  <a:pt x="109" y="29"/>
                  <a:pt x="107" y="31"/>
                  <a:pt x="107" y="34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07" y="101"/>
                  <a:pt x="109" y="103"/>
                  <a:pt x="112" y="103"/>
                </a:cubicBezTo>
                <a:cubicBezTo>
                  <a:pt x="120" y="103"/>
                  <a:pt x="120" y="103"/>
                  <a:pt x="120" y="103"/>
                </a:cubicBezTo>
                <a:cubicBezTo>
                  <a:pt x="122" y="103"/>
                  <a:pt x="124" y="101"/>
                  <a:pt x="124" y="98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1"/>
                  <a:pt x="122" y="29"/>
                  <a:pt x="120" y="29"/>
                </a:cubicBezTo>
                <a:lnTo>
                  <a:pt x="112" y="29"/>
                </a:lnTo>
                <a:close/>
                <a:moveTo>
                  <a:pt x="22" y="48"/>
                </a:moveTo>
                <a:cubicBezTo>
                  <a:pt x="53" y="43"/>
                  <a:pt x="82" y="31"/>
                  <a:pt x="108" y="16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20" y="6"/>
                  <a:pt x="120" y="6"/>
                  <a:pt x="120" y="6"/>
                </a:cubicBezTo>
                <a:cubicBezTo>
                  <a:pt x="103" y="5"/>
                  <a:pt x="103" y="5"/>
                  <a:pt x="103" y="5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80" y="25"/>
                  <a:pt x="51" y="36"/>
                  <a:pt x="21" y="42"/>
                </a:cubicBezTo>
                <a:lnTo>
                  <a:pt x="22" y="48"/>
                </a:lnTo>
                <a:close/>
                <a:moveTo>
                  <a:pt x="145" y="112"/>
                </a:moveTo>
                <a:cubicBezTo>
                  <a:pt x="131" y="104"/>
                  <a:pt x="131" y="104"/>
                  <a:pt x="131" y="104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16"/>
                  <a:pt x="6" y="116"/>
                  <a:pt x="6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1" y="121"/>
                  <a:pt x="131" y="121"/>
                  <a:pt x="131" y="121"/>
                </a:cubicBezTo>
                <a:lnTo>
                  <a:pt x="145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94"/>
          <p:cNvSpPr/>
          <p:nvPr/>
        </p:nvSpPr>
        <p:spPr>
          <a:xfrm>
            <a:off x="6548437" y="1600200"/>
            <a:ext cx="900112" cy="469900"/>
          </a:xfrm>
          <a:custGeom>
            <a:avLst/>
            <a:gdLst/>
            <a:ahLst/>
            <a:cxnLst/>
            <a:rect l="l" t="t" r="r" b="b"/>
            <a:pathLst>
              <a:path w="202" h="105" extrusionOk="0">
                <a:moveTo>
                  <a:pt x="146" y="99"/>
                </a:moveTo>
                <a:cubicBezTo>
                  <a:pt x="143" y="100"/>
                  <a:pt x="140" y="101"/>
                  <a:pt x="137" y="102"/>
                </a:cubicBezTo>
                <a:cubicBezTo>
                  <a:pt x="127" y="104"/>
                  <a:pt x="117" y="105"/>
                  <a:pt x="104" y="105"/>
                </a:cubicBezTo>
                <a:cubicBezTo>
                  <a:pt x="91" y="105"/>
                  <a:pt x="81" y="104"/>
                  <a:pt x="71" y="102"/>
                </a:cubicBezTo>
                <a:cubicBezTo>
                  <a:pt x="68" y="101"/>
                  <a:pt x="64" y="100"/>
                  <a:pt x="62" y="99"/>
                </a:cubicBezTo>
                <a:cubicBezTo>
                  <a:pt x="53" y="95"/>
                  <a:pt x="53" y="87"/>
                  <a:pt x="58" y="83"/>
                </a:cubicBezTo>
                <a:cubicBezTo>
                  <a:pt x="63" y="77"/>
                  <a:pt x="70" y="73"/>
                  <a:pt x="76" y="70"/>
                </a:cubicBezTo>
                <a:cubicBezTo>
                  <a:pt x="79" y="69"/>
                  <a:pt x="83" y="68"/>
                  <a:pt x="86" y="66"/>
                </a:cubicBezTo>
                <a:cubicBezTo>
                  <a:pt x="92" y="64"/>
                  <a:pt x="93" y="58"/>
                  <a:pt x="89" y="54"/>
                </a:cubicBezTo>
                <a:cubicBezTo>
                  <a:pt x="80" y="45"/>
                  <a:pt x="77" y="34"/>
                  <a:pt x="77" y="23"/>
                </a:cubicBezTo>
                <a:cubicBezTo>
                  <a:pt x="78" y="10"/>
                  <a:pt x="85" y="3"/>
                  <a:pt x="97" y="1"/>
                </a:cubicBezTo>
                <a:cubicBezTo>
                  <a:pt x="99" y="0"/>
                  <a:pt x="102" y="0"/>
                  <a:pt x="104" y="0"/>
                </a:cubicBezTo>
                <a:cubicBezTo>
                  <a:pt x="106" y="0"/>
                  <a:pt x="109" y="0"/>
                  <a:pt x="111" y="1"/>
                </a:cubicBezTo>
                <a:cubicBezTo>
                  <a:pt x="123" y="3"/>
                  <a:pt x="130" y="10"/>
                  <a:pt x="131" y="23"/>
                </a:cubicBezTo>
                <a:cubicBezTo>
                  <a:pt x="131" y="34"/>
                  <a:pt x="128" y="45"/>
                  <a:pt x="119" y="54"/>
                </a:cubicBezTo>
                <a:cubicBezTo>
                  <a:pt x="114" y="58"/>
                  <a:pt x="116" y="64"/>
                  <a:pt x="122" y="66"/>
                </a:cubicBezTo>
                <a:cubicBezTo>
                  <a:pt x="125" y="68"/>
                  <a:pt x="128" y="69"/>
                  <a:pt x="131" y="70"/>
                </a:cubicBezTo>
                <a:cubicBezTo>
                  <a:pt x="138" y="73"/>
                  <a:pt x="145" y="77"/>
                  <a:pt x="150" y="83"/>
                </a:cubicBezTo>
                <a:cubicBezTo>
                  <a:pt x="153" y="86"/>
                  <a:pt x="155" y="95"/>
                  <a:pt x="146" y="99"/>
                </a:cubicBezTo>
                <a:close/>
                <a:moveTo>
                  <a:pt x="199" y="89"/>
                </a:moveTo>
                <a:cubicBezTo>
                  <a:pt x="195" y="86"/>
                  <a:pt x="191" y="83"/>
                  <a:pt x="186" y="81"/>
                </a:cubicBezTo>
                <a:cubicBezTo>
                  <a:pt x="184" y="80"/>
                  <a:pt x="182" y="79"/>
                  <a:pt x="180" y="78"/>
                </a:cubicBezTo>
                <a:cubicBezTo>
                  <a:pt x="176" y="77"/>
                  <a:pt x="174" y="72"/>
                  <a:pt x="177" y="69"/>
                </a:cubicBezTo>
                <a:cubicBezTo>
                  <a:pt x="184" y="63"/>
                  <a:pt x="186" y="56"/>
                  <a:pt x="185" y="48"/>
                </a:cubicBezTo>
                <a:cubicBezTo>
                  <a:pt x="185" y="39"/>
                  <a:pt x="180" y="34"/>
                  <a:pt x="172" y="32"/>
                </a:cubicBezTo>
                <a:cubicBezTo>
                  <a:pt x="170" y="32"/>
                  <a:pt x="169" y="32"/>
                  <a:pt x="167" y="32"/>
                </a:cubicBezTo>
                <a:cubicBezTo>
                  <a:pt x="165" y="32"/>
                  <a:pt x="164" y="32"/>
                  <a:pt x="162" y="32"/>
                </a:cubicBezTo>
                <a:cubicBezTo>
                  <a:pt x="154" y="34"/>
                  <a:pt x="149" y="39"/>
                  <a:pt x="148" y="48"/>
                </a:cubicBezTo>
                <a:cubicBezTo>
                  <a:pt x="148" y="56"/>
                  <a:pt x="150" y="63"/>
                  <a:pt x="157" y="69"/>
                </a:cubicBezTo>
                <a:cubicBezTo>
                  <a:pt x="160" y="72"/>
                  <a:pt x="158" y="77"/>
                  <a:pt x="154" y="78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5" y="79"/>
                  <a:pt x="155" y="79"/>
                  <a:pt x="156" y="80"/>
                </a:cubicBezTo>
                <a:cubicBezTo>
                  <a:pt x="159" y="83"/>
                  <a:pt x="160" y="87"/>
                  <a:pt x="159" y="92"/>
                </a:cubicBezTo>
                <a:cubicBezTo>
                  <a:pt x="158" y="96"/>
                  <a:pt x="155" y="100"/>
                  <a:pt x="151" y="102"/>
                </a:cubicBezTo>
                <a:cubicBezTo>
                  <a:pt x="150" y="102"/>
                  <a:pt x="148" y="103"/>
                  <a:pt x="147" y="103"/>
                </a:cubicBezTo>
                <a:cubicBezTo>
                  <a:pt x="153" y="104"/>
                  <a:pt x="159" y="105"/>
                  <a:pt x="167" y="105"/>
                </a:cubicBezTo>
                <a:cubicBezTo>
                  <a:pt x="176" y="105"/>
                  <a:pt x="183" y="104"/>
                  <a:pt x="190" y="103"/>
                </a:cubicBezTo>
                <a:cubicBezTo>
                  <a:pt x="192" y="102"/>
                  <a:pt x="194" y="101"/>
                  <a:pt x="196" y="100"/>
                </a:cubicBezTo>
                <a:cubicBezTo>
                  <a:pt x="202" y="98"/>
                  <a:pt x="201" y="92"/>
                  <a:pt x="199" y="89"/>
                </a:cubicBezTo>
                <a:close/>
                <a:moveTo>
                  <a:pt x="48" y="92"/>
                </a:moveTo>
                <a:cubicBezTo>
                  <a:pt x="47" y="88"/>
                  <a:pt x="49" y="83"/>
                  <a:pt x="52" y="80"/>
                </a:cubicBezTo>
                <a:cubicBezTo>
                  <a:pt x="53" y="79"/>
                  <a:pt x="55" y="77"/>
                  <a:pt x="56" y="76"/>
                </a:cubicBezTo>
                <a:cubicBezTo>
                  <a:pt x="55" y="76"/>
                  <a:pt x="54" y="76"/>
                  <a:pt x="54" y="75"/>
                </a:cubicBezTo>
                <a:cubicBezTo>
                  <a:pt x="49" y="74"/>
                  <a:pt x="48" y="69"/>
                  <a:pt x="51" y="66"/>
                </a:cubicBezTo>
                <a:cubicBezTo>
                  <a:pt x="58" y="59"/>
                  <a:pt x="61" y="51"/>
                  <a:pt x="60" y="41"/>
                </a:cubicBezTo>
                <a:cubicBezTo>
                  <a:pt x="60" y="32"/>
                  <a:pt x="54" y="27"/>
                  <a:pt x="45" y="24"/>
                </a:cubicBezTo>
                <a:cubicBezTo>
                  <a:pt x="43" y="24"/>
                  <a:pt x="41" y="24"/>
                  <a:pt x="40" y="24"/>
                </a:cubicBezTo>
                <a:cubicBezTo>
                  <a:pt x="38" y="24"/>
                  <a:pt x="36" y="24"/>
                  <a:pt x="34" y="24"/>
                </a:cubicBezTo>
                <a:cubicBezTo>
                  <a:pt x="25" y="27"/>
                  <a:pt x="20" y="32"/>
                  <a:pt x="19" y="41"/>
                </a:cubicBezTo>
                <a:cubicBezTo>
                  <a:pt x="19" y="51"/>
                  <a:pt x="21" y="59"/>
                  <a:pt x="28" y="66"/>
                </a:cubicBezTo>
                <a:cubicBezTo>
                  <a:pt x="31" y="69"/>
                  <a:pt x="30" y="74"/>
                  <a:pt x="26" y="75"/>
                </a:cubicBezTo>
                <a:cubicBezTo>
                  <a:pt x="23" y="76"/>
                  <a:pt x="21" y="77"/>
                  <a:pt x="19" y="78"/>
                </a:cubicBezTo>
                <a:cubicBezTo>
                  <a:pt x="13" y="81"/>
                  <a:pt x="8" y="84"/>
                  <a:pt x="4" y="88"/>
                </a:cubicBezTo>
                <a:cubicBezTo>
                  <a:pt x="0" y="91"/>
                  <a:pt x="0" y="97"/>
                  <a:pt x="7" y="100"/>
                </a:cubicBezTo>
                <a:cubicBezTo>
                  <a:pt x="9" y="101"/>
                  <a:pt x="12" y="102"/>
                  <a:pt x="14" y="102"/>
                </a:cubicBezTo>
                <a:cubicBezTo>
                  <a:pt x="22" y="104"/>
                  <a:pt x="30" y="105"/>
                  <a:pt x="40" y="105"/>
                </a:cubicBezTo>
                <a:cubicBezTo>
                  <a:pt x="48" y="105"/>
                  <a:pt x="54" y="104"/>
                  <a:pt x="61" y="103"/>
                </a:cubicBezTo>
                <a:cubicBezTo>
                  <a:pt x="59" y="103"/>
                  <a:pt x="58" y="102"/>
                  <a:pt x="57" y="102"/>
                </a:cubicBezTo>
                <a:cubicBezTo>
                  <a:pt x="52" y="99"/>
                  <a:pt x="49" y="96"/>
                  <a:pt x="48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94"/>
          <p:cNvSpPr/>
          <p:nvPr/>
        </p:nvSpPr>
        <p:spPr>
          <a:xfrm>
            <a:off x="6694487" y="4719637"/>
            <a:ext cx="581025" cy="576262"/>
          </a:xfrm>
          <a:custGeom>
            <a:avLst/>
            <a:gdLst/>
            <a:ahLst/>
            <a:cxnLst/>
            <a:rect l="l" t="t" r="r" b="b"/>
            <a:pathLst>
              <a:path w="130" h="129" extrusionOk="0">
                <a:moveTo>
                  <a:pt x="61" y="68"/>
                </a:moveTo>
                <a:cubicBezTo>
                  <a:pt x="122" y="68"/>
                  <a:pt x="122" y="68"/>
                  <a:pt x="122" y="68"/>
                </a:cubicBezTo>
                <a:cubicBezTo>
                  <a:pt x="122" y="102"/>
                  <a:pt x="95" y="129"/>
                  <a:pt x="61" y="129"/>
                </a:cubicBezTo>
                <a:cubicBezTo>
                  <a:pt x="28" y="129"/>
                  <a:pt x="0" y="102"/>
                  <a:pt x="0" y="68"/>
                </a:cubicBezTo>
                <a:cubicBezTo>
                  <a:pt x="0" y="34"/>
                  <a:pt x="28" y="7"/>
                  <a:pt x="61" y="7"/>
                </a:cubicBezTo>
                <a:lnTo>
                  <a:pt x="61" y="68"/>
                </a:lnTo>
                <a:close/>
                <a:moveTo>
                  <a:pt x="69" y="0"/>
                </a:moveTo>
                <a:cubicBezTo>
                  <a:pt x="69" y="61"/>
                  <a:pt x="69" y="61"/>
                  <a:pt x="69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7"/>
                  <a:pt x="103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94"/>
          <p:cNvSpPr/>
          <p:nvPr/>
        </p:nvSpPr>
        <p:spPr>
          <a:xfrm>
            <a:off x="7699375" y="3095625"/>
            <a:ext cx="431800" cy="647700"/>
          </a:xfrm>
          <a:custGeom>
            <a:avLst/>
            <a:gdLst/>
            <a:ahLst/>
            <a:cxnLst/>
            <a:rect l="l" t="t" r="r" b="b"/>
            <a:pathLst>
              <a:path w="97" h="145" extrusionOk="0">
                <a:moveTo>
                  <a:pt x="97" y="97"/>
                </a:moveTo>
                <a:cubicBezTo>
                  <a:pt x="97" y="82"/>
                  <a:pt x="85" y="71"/>
                  <a:pt x="63" y="66"/>
                </a:cubicBezTo>
                <a:cubicBezTo>
                  <a:pt x="61" y="65"/>
                  <a:pt x="47" y="62"/>
                  <a:pt x="45" y="61"/>
                </a:cubicBezTo>
                <a:cubicBezTo>
                  <a:pt x="27" y="57"/>
                  <a:pt x="19" y="53"/>
                  <a:pt x="19" y="46"/>
                </a:cubicBezTo>
                <a:cubicBezTo>
                  <a:pt x="19" y="40"/>
                  <a:pt x="26" y="32"/>
                  <a:pt x="47" y="32"/>
                </a:cubicBezTo>
                <a:cubicBezTo>
                  <a:pt x="61" y="32"/>
                  <a:pt x="75" y="42"/>
                  <a:pt x="75" y="43"/>
                </a:cubicBezTo>
                <a:cubicBezTo>
                  <a:pt x="77" y="44"/>
                  <a:pt x="79" y="45"/>
                  <a:pt x="80" y="45"/>
                </a:cubicBezTo>
                <a:cubicBezTo>
                  <a:pt x="81" y="45"/>
                  <a:pt x="82" y="44"/>
                  <a:pt x="85" y="42"/>
                </a:cubicBezTo>
                <a:cubicBezTo>
                  <a:pt x="87" y="40"/>
                  <a:pt x="90" y="37"/>
                  <a:pt x="90" y="35"/>
                </a:cubicBezTo>
                <a:cubicBezTo>
                  <a:pt x="90" y="30"/>
                  <a:pt x="76" y="21"/>
                  <a:pt x="59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1"/>
                  <a:pt x="55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40" y="1"/>
                  <a:pt x="40" y="3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7"/>
                  <a:pt x="38" y="17"/>
                  <a:pt x="38" y="17"/>
                </a:cubicBezTo>
                <a:cubicBezTo>
                  <a:pt x="14" y="19"/>
                  <a:pt x="0" y="31"/>
                  <a:pt x="0" y="47"/>
                </a:cubicBezTo>
                <a:cubicBezTo>
                  <a:pt x="0" y="65"/>
                  <a:pt x="17" y="72"/>
                  <a:pt x="36" y="77"/>
                </a:cubicBezTo>
                <a:cubicBezTo>
                  <a:pt x="39" y="77"/>
                  <a:pt x="55" y="81"/>
                  <a:pt x="58" y="82"/>
                </a:cubicBezTo>
                <a:cubicBezTo>
                  <a:pt x="75" y="86"/>
                  <a:pt x="78" y="93"/>
                  <a:pt x="78" y="97"/>
                </a:cubicBezTo>
                <a:cubicBezTo>
                  <a:pt x="78" y="102"/>
                  <a:pt x="75" y="112"/>
                  <a:pt x="50" y="112"/>
                </a:cubicBezTo>
                <a:cubicBezTo>
                  <a:pt x="36" y="112"/>
                  <a:pt x="18" y="101"/>
                  <a:pt x="17" y="101"/>
                </a:cubicBezTo>
                <a:cubicBezTo>
                  <a:pt x="13" y="98"/>
                  <a:pt x="10" y="99"/>
                  <a:pt x="6" y="103"/>
                </a:cubicBezTo>
                <a:cubicBezTo>
                  <a:pt x="6" y="103"/>
                  <a:pt x="3" y="106"/>
                  <a:pt x="3" y="110"/>
                </a:cubicBezTo>
                <a:cubicBezTo>
                  <a:pt x="3" y="115"/>
                  <a:pt x="20" y="124"/>
                  <a:pt x="38" y="127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40" y="143"/>
                  <a:pt x="42" y="145"/>
                  <a:pt x="45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5" y="145"/>
                  <a:pt x="57" y="143"/>
                  <a:pt x="57" y="142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87" y="125"/>
                  <a:pt x="97" y="110"/>
                  <a:pt x="9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94"/>
          <p:cNvSpPr/>
          <p:nvPr/>
        </p:nvSpPr>
        <p:spPr>
          <a:xfrm>
            <a:off x="4911725" y="1547812"/>
            <a:ext cx="574675" cy="690562"/>
          </a:xfrm>
          <a:custGeom>
            <a:avLst/>
            <a:gdLst/>
            <a:ahLst/>
            <a:cxnLst/>
            <a:rect l="l" t="t" r="r" b="b"/>
            <a:pathLst>
              <a:path w="129" h="155" extrusionOk="0">
                <a:moveTo>
                  <a:pt x="87" y="149"/>
                </a:moveTo>
                <a:cubicBezTo>
                  <a:pt x="87" y="152"/>
                  <a:pt x="84" y="155"/>
                  <a:pt x="81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6" y="155"/>
                  <a:pt x="43" y="152"/>
                  <a:pt x="43" y="149"/>
                </a:cubicBezTo>
                <a:cubicBezTo>
                  <a:pt x="43" y="149"/>
                  <a:pt x="43" y="149"/>
                  <a:pt x="43" y="149"/>
                </a:cubicBezTo>
                <a:cubicBezTo>
                  <a:pt x="43" y="146"/>
                  <a:pt x="46" y="144"/>
                  <a:pt x="49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4" y="144"/>
                  <a:pt x="87" y="146"/>
                  <a:pt x="87" y="149"/>
                </a:cubicBezTo>
                <a:close/>
                <a:moveTo>
                  <a:pt x="87" y="135"/>
                </a:moveTo>
                <a:cubicBezTo>
                  <a:pt x="87" y="132"/>
                  <a:pt x="84" y="130"/>
                  <a:pt x="81" y="13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6" y="130"/>
                  <a:pt x="43" y="132"/>
                  <a:pt x="43" y="135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38"/>
                  <a:pt x="46" y="141"/>
                  <a:pt x="49" y="14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84" y="141"/>
                  <a:pt x="87" y="138"/>
                  <a:pt x="87" y="135"/>
                </a:cubicBezTo>
                <a:close/>
                <a:moveTo>
                  <a:pt x="7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27"/>
                  <a:pt x="63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7" y="127"/>
                  <a:pt x="69" y="127"/>
                  <a:pt x="70" y="127"/>
                </a:cubicBezTo>
                <a:lnTo>
                  <a:pt x="70" y="76"/>
                </a:lnTo>
                <a:close/>
                <a:moveTo>
                  <a:pt x="47" y="56"/>
                </a:moveTo>
                <a:cubicBezTo>
                  <a:pt x="43" y="56"/>
                  <a:pt x="39" y="59"/>
                  <a:pt x="39" y="64"/>
                </a:cubicBezTo>
                <a:cubicBezTo>
                  <a:pt x="39" y="68"/>
                  <a:pt x="43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59"/>
                  <a:pt x="51" y="56"/>
                  <a:pt x="47" y="56"/>
                </a:cubicBezTo>
                <a:close/>
                <a:moveTo>
                  <a:pt x="91" y="64"/>
                </a:moveTo>
                <a:cubicBezTo>
                  <a:pt x="91" y="59"/>
                  <a:pt x="87" y="56"/>
                  <a:pt x="83" y="56"/>
                </a:cubicBezTo>
                <a:cubicBezTo>
                  <a:pt x="79" y="56"/>
                  <a:pt x="75" y="59"/>
                  <a:pt x="75" y="64"/>
                </a:cubicBezTo>
                <a:cubicBezTo>
                  <a:pt x="75" y="71"/>
                  <a:pt x="75" y="71"/>
                  <a:pt x="75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7" y="71"/>
                  <a:pt x="91" y="68"/>
                  <a:pt x="91" y="64"/>
                </a:cubicBezTo>
                <a:close/>
                <a:moveTo>
                  <a:pt x="108" y="50"/>
                </a:moveTo>
                <a:cubicBezTo>
                  <a:pt x="104" y="36"/>
                  <a:pt x="88" y="21"/>
                  <a:pt x="65" y="21"/>
                </a:cubicBezTo>
                <a:cubicBezTo>
                  <a:pt x="42" y="21"/>
                  <a:pt x="26" y="36"/>
                  <a:pt x="22" y="50"/>
                </a:cubicBezTo>
                <a:cubicBezTo>
                  <a:pt x="20" y="60"/>
                  <a:pt x="22" y="70"/>
                  <a:pt x="27" y="80"/>
                </a:cubicBezTo>
                <a:cubicBezTo>
                  <a:pt x="32" y="88"/>
                  <a:pt x="36" y="95"/>
                  <a:pt x="40" y="104"/>
                </a:cubicBezTo>
                <a:cubicBezTo>
                  <a:pt x="42" y="109"/>
                  <a:pt x="43" y="116"/>
                  <a:pt x="44" y="121"/>
                </a:cubicBezTo>
                <a:cubicBezTo>
                  <a:pt x="45" y="125"/>
                  <a:pt x="47" y="127"/>
                  <a:pt x="52" y="127"/>
                </a:cubicBezTo>
                <a:cubicBezTo>
                  <a:pt x="53" y="127"/>
                  <a:pt x="54" y="127"/>
                  <a:pt x="55" y="127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4" y="76"/>
                  <a:pt x="40" y="75"/>
                  <a:pt x="38" y="73"/>
                </a:cubicBezTo>
                <a:cubicBezTo>
                  <a:pt x="36" y="70"/>
                  <a:pt x="34" y="67"/>
                  <a:pt x="34" y="64"/>
                </a:cubicBezTo>
                <a:cubicBezTo>
                  <a:pt x="34" y="60"/>
                  <a:pt x="36" y="57"/>
                  <a:pt x="38" y="55"/>
                </a:cubicBezTo>
                <a:cubicBezTo>
                  <a:pt x="40" y="52"/>
                  <a:pt x="44" y="51"/>
                  <a:pt x="47" y="51"/>
                </a:cubicBezTo>
                <a:cubicBezTo>
                  <a:pt x="54" y="51"/>
                  <a:pt x="60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1"/>
                  <a:pt x="60" y="71"/>
                  <a:pt x="60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2" y="57"/>
                  <a:pt x="74" y="55"/>
                </a:cubicBezTo>
                <a:cubicBezTo>
                  <a:pt x="76" y="52"/>
                  <a:pt x="80" y="51"/>
                  <a:pt x="83" y="51"/>
                </a:cubicBezTo>
                <a:cubicBezTo>
                  <a:pt x="86" y="51"/>
                  <a:pt x="90" y="52"/>
                  <a:pt x="92" y="55"/>
                </a:cubicBezTo>
                <a:cubicBezTo>
                  <a:pt x="94" y="57"/>
                  <a:pt x="96" y="60"/>
                  <a:pt x="96" y="64"/>
                </a:cubicBezTo>
                <a:cubicBezTo>
                  <a:pt x="96" y="67"/>
                  <a:pt x="94" y="70"/>
                  <a:pt x="92" y="73"/>
                </a:cubicBezTo>
                <a:cubicBezTo>
                  <a:pt x="90" y="75"/>
                  <a:pt x="86" y="76"/>
                  <a:pt x="83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6" y="127"/>
                  <a:pt x="77" y="127"/>
                  <a:pt x="78" y="127"/>
                </a:cubicBezTo>
                <a:cubicBezTo>
                  <a:pt x="83" y="127"/>
                  <a:pt x="85" y="125"/>
                  <a:pt x="86" y="121"/>
                </a:cubicBezTo>
                <a:cubicBezTo>
                  <a:pt x="87" y="116"/>
                  <a:pt x="88" y="109"/>
                  <a:pt x="90" y="104"/>
                </a:cubicBezTo>
                <a:cubicBezTo>
                  <a:pt x="94" y="95"/>
                  <a:pt x="98" y="88"/>
                  <a:pt x="103" y="80"/>
                </a:cubicBezTo>
                <a:cubicBezTo>
                  <a:pt x="108" y="70"/>
                  <a:pt x="110" y="60"/>
                  <a:pt x="108" y="50"/>
                </a:cubicBezTo>
                <a:close/>
                <a:moveTo>
                  <a:pt x="70" y="5"/>
                </a:moveTo>
                <a:cubicBezTo>
                  <a:pt x="70" y="2"/>
                  <a:pt x="68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2"/>
                  <a:pt x="60" y="5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6"/>
                  <a:pt x="62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8" y="18"/>
                  <a:pt x="70" y="16"/>
                  <a:pt x="70" y="14"/>
                </a:cubicBezTo>
                <a:lnTo>
                  <a:pt x="70" y="5"/>
                </a:lnTo>
                <a:close/>
                <a:moveTo>
                  <a:pt x="96" y="13"/>
                </a:moveTo>
                <a:cubicBezTo>
                  <a:pt x="97" y="10"/>
                  <a:pt x="96" y="8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2" y="5"/>
                  <a:pt x="89" y="6"/>
                  <a:pt x="88" y="8"/>
                </a:cubicBezTo>
                <a:cubicBezTo>
                  <a:pt x="83" y="16"/>
                  <a:pt x="83" y="16"/>
                  <a:pt x="83" y="16"/>
                </a:cubicBezTo>
                <a:cubicBezTo>
                  <a:pt x="82" y="18"/>
                  <a:pt x="83" y="21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8" y="23"/>
                  <a:pt x="90" y="23"/>
                  <a:pt x="92" y="20"/>
                </a:cubicBezTo>
                <a:lnTo>
                  <a:pt x="96" y="13"/>
                </a:lnTo>
                <a:close/>
                <a:moveTo>
                  <a:pt x="115" y="28"/>
                </a:moveTo>
                <a:cubicBezTo>
                  <a:pt x="117" y="26"/>
                  <a:pt x="117" y="23"/>
                  <a:pt x="115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19"/>
                  <a:pt x="111" y="19"/>
                  <a:pt x="109" y="21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0" y="28"/>
                  <a:pt x="100" y="31"/>
                  <a:pt x="102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4" y="35"/>
                  <a:pt x="107" y="35"/>
                  <a:pt x="109" y="34"/>
                </a:cubicBezTo>
                <a:lnTo>
                  <a:pt x="115" y="28"/>
                </a:lnTo>
                <a:close/>
                <a:moveTo>
                  <a:pt x="125" y="51"/>
                </a:moveTo>
                <a:cubicBezTo>
                  <a:pt x="128" y="50"/>
                  <a:pt x="129" y="48"/>
                  <a:pt x="129" y="4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8" y="43"/>
                  <a:pt x="126" y="41"/>
                  <a:pt x="123" y="42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2" y="44"/>
                  <a:pt x="111" y="46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2" y="51"/>
                  <a:pt x="114" y="53"/>
                  <a:pt x="117" y="52"/>
                </a:cubicBezTo>
                <a:lnTo>
                  <a:pt x="125" y="51"/>
                </a:lnTo>
                <a:close/>
                <a:moveTo>
                  <a:pt x="123" y="76"/>
                </a:moveTo>
                <a:cubicBezTo>
                  <a:pt x="126" y="77"/>
                  <a:pt x="128" y="75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0"/>
                  <a:pt x="127" y="67"/>
                  <a:pt x="125" y="67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4" y="65"/>
                  <a:pt x="111" y="66"/>
                  <a:pt x="111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0" y="71"/>
                  <a:pt x="112" y="74"/>
                  <a:pt x="115" y="74"/>
                </a:cubicBezTo>
                <a:lnTo>
                  <a:pt x="123" y="76"/>
                </a:lnTo>
                <a:close/>
                <a:moveTo>
                  <a:pt x="38" y="20"/>
                </a:moveTo>
                <a:cubicBezTo>
                  <a:pt x="39" y="23"/>
                  <a:pt x="42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1"/>
                  <a:pt x="47" y="18"/>
                  <a:pt x="46" y="16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3" y="8"/>
                  <a:pt x="32" y="10"/>
                  <a:pt x="34" y="13"/>
                </a:cubicBezTo>
                <a:lnTo>
                  <a:pt x="38" y="20"/>
                </a:lnTo>
                <a:close/>
                <a:moveTo>
                  <a:pt x="21" y="34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1"/>
                  <a:pt x="29" y="28"/>
                  <a:pt x="27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3" y="26"/>
                  <a:pt x="14" y="28"/>
                </a:cubicBezTo>
                <a:lnTo>
                  <a:pt x="21" y="34"/>
                </a:lnTo>
                <a:close/>
                <a:moveTo>
                  <a:pt x="13" y="52"/>
                </a:moveTo>
                <a:cubicBezTo>
                  <a:pt x="15" y="53"/>
                  <a:pt x="18" y="51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9" y="46"/>
                  <a:pt x="17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1"/>
                  <a:pt x="1" y="43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8"/>
                  <a:pt x="2" y="50"/>
                  <a:pt x="4" y="51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7" y="74"/>
                  <a:pt x="19" y="71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8" y="66"/>
                  <a:pt x="16" y="65"/>
                  <a:pt x="13" y="65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70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5"/>
                  <a:pt x="4" y="77"/>
                  <a:pt x="6" y="76"/>
                </a:cubicBezTo>
                <a:lnTo>
                  <a:pt x="15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02;p126">
            <a:extLst>
              <a:ext uri="{FF2B5EF4-FFF2-40B4-BE49-F238E27FC236}">
                <a16:creationId xmlns:a16="http://schemas.microsoft.com/office/drawing/2014/main" id="{ADAD946C-3D9C-451D-9AF6-2D05F3506F7C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7" name="Google Shape;3103;p126">
            <a:extLst>
              <a:ext uri="{FF2B5EF4-FFF2-40B4-BE49-F238E27FC236}">
                <a16:creationId xmlns:a16="http://schemas.microsoft.com/office/drawing/2014/main" id="{F39507FF-5FC4-4112-BF8F-7EDC6B67D3A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28" name="Google Shape;3105;p126">
            <a:extLst>
              <a:ext uri="{FF2B5EF4-FFF2-40B4-BE49-F238E27FC236}">
                <a16:creationId xmlns:a16="http://schemas.microsoft.com/office/drawing/2014/main" id="{4B27CC6F-109A-453F-813C-DD01A30D3663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6;p126">
            <a:extLst>
              <a:ext uri="{FF2B5EF4-FFF2-40B4-BE49-F238E27FC236}">
                <a16:creationId xmlns:a16="http://schemas.microsoft.com/office/drawing/2014/main" id="{B55552BC-C726-40D9-B49D-1686DC304740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0" name="Google Shape;3107;p126">
            <a:extLst>
              <a:ext uri="{FF2B5EF4-FFF2-40B4-BE49-F238E27FC236}">
                <a16:creationId xmlns:a16="http://schemas.microsoft.com/office/drawing/2014/main" id="{F995C943-F92D-4429-83C9-63111AFDD486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108;p126">
            <a:extLst>
              <a:ext uri="{FF2B5EF4-FFF2-40B4-BE49-F238E27FC236}">
                <a16:creationId xmlns:a16="http://schemas.microsoft.com/office/drawing/2014/main" id="{C8117FB0-8133-46A1-9790-9A093B4B3256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9;p126">
            <a:extLst>
              <a:ext uri="{FF2B5EF4-FFF2-40B4-BE49-F238E27FC236}">
                <a16:creationId xmlns:a16="http://schemas.microsoft.com/office/drawing/2014/main" id="{B54247B8-C885-4460-B097-404BC70512F5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10;p126">
            <a:extLst>
              <a:ext uri="{FF2B5EF4-FFF2-40B4-BE49-F238E27FC236}">
                <a16:creationId xmlns:a16="http://schemas.microsoft.com/office/drawing/2014/main" id="{0162EF30-0497-409F-9F6E-8C9978B9B824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4" name="Google Shape;3111;p126">
            <a:extLst>
              <a:ext uri="{FF2B5EF4-FFF2-40B4-BE49-F238E27FC236}">
                <a16:creationId xmlns:a16="http://schemas.microsoft.com/office/drawing/2014/main" id="{CE656AAE-4D39-4CC5-8AB4-7DD0BC087AC3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5" name="Google Shape;3112;p126">
            <a:extLst>
              <a:ext uri="{FF2B5EF4-FFF2-40B4-BE49-F238E27FC236}">
                <a16:creationId xmlns:a16="http://schemas.microsoft.com/office/drawing/2014/main" id="{2B56AA74-BDC4-498E-A7CD-208AB6A59971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3;p126">
            <a:extLst>
              <a:ext uri="{FF2B5EF4-FFF2-40B4-BE49-F238E27FC236}">
                <a16:creationId xmlns:a16="http://schemas.microsoft.com/office/drawing/2014/main" id="{04A43ED1-9E13-43C9-BAB5-AE197BBC9404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5;p126">
            <a:extLst>
              <a:ext uri="{FF2B5EF4-FFF2-40B4-BE49-F238E27FC236}">
                <a16:creationId xmlns:a16="http://schemas.microsoft.com/office/drawing/2014/main" id="{E8138174-CC90-49AB-A1F6-1A6AD9B6BD7B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6;p126">
            <a:extLst>
              <a:ext uri="{FF2B5EF4-FFF2-40B4-BE49-F238E27FC236}">
                <a16:creationId xmlns:a16="http://schemas.microsoft.com/office/drawing/2014/main" id="{AFF368B4-1292-40D3-93CB-261221B40BC9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7;p126">
            <a:extLst>
              <a:ext uri="{FF2B5EF4-FFF2-40B4-BE49-F238E27FC236}">
                <a16:creationId xmlns:a16="http://schemas.microsoft.com/office/drawing/2014/main" id="{42208A48-ECE5-4574-993F-AFD3C0EABDB0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95"/>
          <p:cNvSpPr/>
          <p:nvPr/>
        </p:nvSpPr>
        <p:spPr>
          <a:xfrm>
            <a:off x="6238875" y="973137"/>
            <a:ext cx="1914525" cy="1682750"/>
          </a:xfrm>
          <a:custGeom>
            <a:avLst/>
            <a:gdLst/>
            <a:ahLst/>
            <a:cxnLst/>
            <a:rect l="l" t="t" r="r" b="b"/>
            <a:pathLst>
              <a:path w="419" h="368" extrusionOk="0">
                <a:moveTo>
                  <a:pt x="2" y="252"/>
                </a:moveTo>
                <a:cubicBezTo>
                  <a:pt x="0" y="252"/>
                  <a:pt x="0" y="252"/>
                  <a:pt x="0" y="252"/>
                </a:cubicBezTo>
                <a:cubicBezTo>
                  <a:pt x="83" y="261"/>
                  <a:pt x="155" y="304"/>
                  <a:pt x="201" y="368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214" y="321"/>
                  <a:pt x="214" y="321"/>
                  <a:pt x="214" y="321"/>
                </a:cubicBezTo>
                <a:cubicBezTo>
                  <a:pt x="323" y="331"/>
                  <a:pt x="323" y="331"/>
                  <a:pt x="323" y="331"/>
                </a:cubicBezTo>
                <a:cubicBezTo>
                  <a:pt x="337" y="331"/>
                  <a:pt x="350" y="331"/>
                  <a:pt x="360" y="330"/>
                </a:cubicBezTo>
                <a:cubicBezTo>
                  <a:pt x="369" y="328"/>
                  <a:pt x="378" y="325"/>
                  <a:pt x="386" y="321"/>
                </a:cubicBezTo>
                <a:cubicBezTo>
                  <a:pt x="395" y="315"/>
                  <a:pt x="402" y="309"/>
                  <a:pt x="406" y="303"/>
                </a:cubicBezTo>
                <a:cubicBezTo>
                  <a:pt x="410" y="297"/>
                  <a:pt x="410" y="291"/>
                  <a:pt x="407" y="285"/>
                </a:cubicBezTo>
                <a:cubicBezTo>
                  <a:pt x="403" y="278"/>
                  <a:pt x="397" y="275"/>
                  <a:pt x="388" y="275"/>
                </a:cubicBezTo>
                <a:cubicBezTo>
                  <a:pt x="380" y="276"/>
                  <a:pt x="369" y="279"/>
                  <a:pt x="357" y="286"/>
                </a:cubicBezTo>
                <a:cubicBezTo>
                  <a:pt x="335" y="247"/>
                  <a:pt x="335" y="247"/>
                  <a:pt x="335" y="247"/>
                </a:cubicBezTo>
                <a:cubicBezTo>
                  <a:pt x="349" y="239"/>
                  <a:pt x="362" y="234"/>
                  <a:pt x="377" y="233"/>
                </a:cubicBezTo>
                <a:cubicBezTo>
                  <a:pt x="391" y="231"/>
                  <a:pt x="404" y="233"/>
                  <a:pt x="416" y="239"/>
                </a:cubicBezTo>
                <a:cubicBezTo>
                  <a:pt x="417" y="240"/>
                  <a:pt x="418" y="240"/>
                  <a:pt x="419" y="241"/>
                </a:cubicBezTo>
                <a:cubicBezTo>
                  <a:pt x="328" y="104"/>
                  <a:pt x="177" y="10"/>
                  <a:pt x="2" y="0"/>
                </a:cubicBezTo>
                <a:lnTo>
                  <a:pt x="2" y="252"/>
                </a:lnTo>
                <a:close/>
              </a:path>
            </a:pathLst>
          </a:custGeom>
          <a:solidFill>
            <a:srgbClr val="FFA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95"/>
          <p:cNvSpPr/>
          <p:nvPr/>
        </p:nvSpPr>
        <p:spPr>
          <a:xfrm>
            <a:off x="7294562" y="2344737"/>
            <a:ext cx="1265237" cy="2286000"/>
          </a:xfrm>
          <a:custGeom>
            <a:avLst/>
            <a:gdLst/>
            <a:ahLst/>
            <a:cxnLst/>
            <a:rect l="l" t="t" r="r" b="b"/>
            <a:pathLst>
              <a:path w="277" h="500" extrusionOk="0">
                <a:moveTo>
                  <a:pt x="277" y="238"/>
                </a:moveTo>
                <a:cubicBezTo>
                  <a:pt x="277" y="153"/>
                  <a:pt x="258" y="72"/>
                  <a:pt x="222" y="0"/>
                </a:cubicBezTo>
                <a:cubicBezTo>
                  <a:pt x="222" y="6"/>
                  <a:pt x="221" y="11"/>
                  <a:pt x="220" y="16"/>
                </a:cubicBezTo>
                <a:cubicBezTo>
                  <a:pt x="214" y="32"/>
                  <a:pt x="202" y="46"/>
                  <a:pt x="181" y="58"/>
                </a:cubicBezTo>
                <a:cubicBezTo>
                  <a:pt x="169" y="65"/>
                  <a:pt x="155" y="70"/>
                  <a:pt x="139" y="72"/>
                </a:cubicBezTo>
                <a:cubicBezTo>
                  <a:pt x="122" y="74"/>
                  <a:pt x="101" y="73"/>
                  <a:pt x="74" y="70"/>
                </a:cubicBezTo>
                <a:cubicBezTo>
                  <a:pt x="18" y="68"/>
                  <a:pt x="18" y="68"/>
                  <a:pt x="18" y="68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" y="122"/>
                  <a:pt x="2" y="122"/>
                  <a:pt x="2" y="122"/>
                </a:cubicBezTo>
                <a:cubicBezTo>
                  <a:pt x="17" y="158"/>
                  <a:pt x="26" y="197"/>
                  <a:pt x="26" y="238"/>
                </a:cubicBezTo>
                <a:cubicBezTo>
                  <a:pt x="26" y="281"/>
                  <a:pt x="17" y="322"/>
                  <a:pt x="0" y="358"/>
                </a:cubicBezTo>
                <a:cubicBezTo>
                  <a:pt x="7" y="352"/>
                  <a:pt x="16" y="347"/>
                  <a:pt x="26" y="345"/>
                </a:cubicBezTo>
                <a:cubicBezTo>
                  <a:pt x="44" y="341"/>
                  <a:pt x="63" y="345"/>
                  <a:pt x="82" y="356"/>
                </a:cubicBezTo>
                <a:cubicBezTo>
                  <a:pt x="59" y="395"/>
                  <a:pt x="59" y="395"/>
                  <a:pt x="59" y="395"/>
                </a:cubicBezTo>
                <a:cubicBezTo>
                  <a:pt x="51" y="390"/>
                  <a:pt x="44" y="388"/>
                  <a:pt x="36" y="389"/>
                </a:cubicBezTo>
                <a:cubicBezTo>
                  <a:pt x="28" y="389"/>
                  <a:pt x="23" y="393"/>
                  <a:pt x="19" y="398"/>
                </a:cubicBezTo>
                <a:cubicBezTo>
                  <a:pt x="16" y="405"/>
                  <a:pt x="15" y="412"/>
                  <a:pt x="19" y="419"/>
                </a:cubicBezTo>
                <a:cubicBezTo>
                  <a:pt x="22" y="426"/>
                  <a:pt x="28" y="432"/>
                  <a:pt x="37" y="438"/>
                </a:cubicBezTo>
                <a:cubicBezTo>
                  <a:pt x="59" y="451"/>
                  <a:pt x="75" y="449"/>
                  <a:pt x="84" y="434"/>
                </a:cubicBezTo>
                <a:cubicBezTo>
                  <a:pt x="95" y="415"/>
                  <a:pt x="95" y="415"/>
                  <a:pt x="95" y="415"/>
                </a:cubicBezTo>
                <a:cubicBezTo>
                  <a:pt x="130" y="435"/>
                  <a:pt x="130" y="435"/>
                  <a:pt x="130" y="435"/>
                </a:cubicBezTo>
                <a:cubicBezTo>
                  <a:pt x="119" y="454"/>
                  <a:pt x="119" y="454"/>
                  <a:pt x="119" y="454"/>
                </a:cubicBezTo>
                <a:cubicBezTo>
                  <a:pt x="115" y="461"/>
                  <a:pt x="115" y="468"/>
                  <a:pt x="118" y="474"/>
                </a:cubicBezTo>
                <a:cubicBezTo>
                  <a:pt x="122" y="481"/>
                  <a:pt x="128" y="487"/>
                  <a:pt x="138" y="492"/>
                </a:cubicBezTo>
                <a:cubicBezTo>
                  <a:pt x="147" y="498"/>
                  <a:pt x="155" y="500"/>
                  <a:pt x="162" y="499"/>
                </a:cubicBezTo>
                <a:cubicBezTo>
                  <a:pt x="168" y="499"/>
                  <a:pt x="174" y="496"/>
                  <a:pt x="177" y="490"/>
                </a:cubicBezTo>
                <a:cubicBezTo>
                  <a:pt x="180" y="484"/>
                  <a:pt x="180" y="479"/>
                  <a:pt x="178" y="472"/>
                </a:cubicBezTo>
                <a:cubicBezTo>
                  <a:pt x="175" y="466"/>
                  <a:pt x="170" y="461"/>
                  <a:pt x="163" y="457"/>
                </a:cubicBezTo>
                <a:cubicBezTo>
                  <a:pt x="185" y="418"/>
                  <a:pt x="185" y="418"/>
                  <a:pt x="185" y="418"/>
                </a:cubicBezTo>
                <a:cubicBezTo>
                  <a:pt x="197" y="425"/>
                  <a:pt x="206" y="433"/>
                  <a:pt x="212" y="443"/>
                </a:cubicBezTo>
                <a:cubicBezTo>
                  <a:pt x="219" y="453"/>
                  <a:pt x="222" y="464"/>
                  <a:pt x="222" y="476"/>
                </a:cubicBezTo>
                <a:cubicBezTo>
                  <a:pt x="222" y="476"/>
                  <a:pt x="222" y="476"/>
                  <a:pt x="222" y="476"/>
                </a:cubicBezTo>
                <a:cubicBezTo>
                  <a:pt x="257" y="404"/>
                  <a:pt x="277" y="324"/>
                  <a:pt x="277" y="238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95"/>
          <p:cNvSpPr/>
          <p:nvPr/>
        </p:nvSpPr>
        <p:spPr>
          <a:xfrm>
            <a:off x="6061075" y="5170487"/>
            <a:ext cx="158750" cy="393700"/>
          </a:xfrm>
          <a:custGeom>
            <a:avLst/>
            <a:gdLst/>
            <a:ahLst/>
            <a:cxnLst/>
            <a:rect l="l" t="t" r="r" b="b"/>
            <a:pathLst>
              <a:path w="100" h="248" extrusionOk="0">
                <a:moveTo>
                  <a:pt x="100" y="0"/>
                </a:moveTo>
                <a:lnTo>
                  <a:pt x="0" y="0"/>
                </a:lnTo>
                <a:lnTo>
                  <a:pt x="0" y="248"/>
                </a:lnTo>
                <a:lnTo>
                  <a:pt x="2" y="242"/>
                </a:lnTo>
                <a:lnTo>
                  <a:pt x="100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95"/>
          <p:cNvSpPr/>
          <p:nvPr/>
        </p:nvSpPr>
        <p:spPr>
          <a:xfrm>
            <a:off x="6061075" y="4183062"/>
            <a:ext cx="2087562" cy="1719262"/>
          </a:xfrm>
          <a:custGeom>
            <a:avLst/>
            <a:gdLst/>
            <a:ahLst/>
            <a:cxnLst/>
            <a:rect l="l" t="t" r="r" b="b"/>
            <a:pathLst>
              <a:path w="457" h="376" extrusionOk="0">
                <a:moveTo>
                  <a:pt x="441" y="141"/>
                </a:moveTo>
                <a:cubicBezTo>
                  <a:pt x="424" y="145"/>
                  <a:pt x="405" y="141"/>
                  <a:pt x="386" y="130"/>
                </a:cubicBezTo>
                <a:cubicBezTo>
                  <a:pt x="376" y="124"/>
                  <a:pt x="368" y="116"/>
                  <a:pt x="362" y="106"/>
                </a:cubicBezTo>
                <a:cubicBezTo>
                  <a:pt x="356" y="97"/>
                  <a:pt x="353" y="87"/>
                  <a:pt x="353" y="76"/>
                </a:cubicBezTo>
                <a:cubicBezTo>
                  <a:pt x="343" y="83"/>
                  <a:pt x="332" y="86"/>
                  <a:pt x="320" y="86"/>
                </a:cubicBezTo>
                <a:cubicBezTo>
                  <a:pt x="309" y="85"/>
                  <a:pt x="297" y="81"/>
                  <a:pt x="284" y="74"/>
                </a:cubicBezTo>
                <a:cubicBezTo>
                  <a:pt x="265" y="63"/>
                  <a:pt x="252" y="48"/>
                  <a:pt x="247" y="30"/>
                </a:cubicBezTo>
                <a:cubicBezTo>
                  <a:pt x="244" y="20"/>
                  <a:pt x="243" y="10"/>
                  <a:pt x="245" y="0"/>
                </a:cubicBezTo>
                <a:cubicBezTo>
                  <a:pt x="193" y="75"/>
                  <a:pt x="106" y="124"/>
                  <a:pt x="8" y="124"/>
                </a:cubicBezTo>
                <a:cubicBezTo>
                  <a:pt x="5" y="124"/>
                  <a:pt x="3" y="124"/>
                  <a:pt x="0" y="124"/>
                </a:cubicBezTo>
                <a:cubicBezTo>
                  <a:pt x="0" y="175"/>
                  <a:pt x="0" y="175"/>
                  <a:pt x="0" y="175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79" y="207"/>
                  <a:pt x="79" y="207"/>
                  <a:pt x="79" y="207"/>
                </a:cubicBezTo>
                <a:cubicBezTo>
                  <a:pt x="0" y="376"/>
                  <a:pt x="0" y="376"/>
                  <a:pt x="0" y="376"/>
                </a:cubicBezTo>
                <a:cubicBezTo>
                  <a:pt x="3" y="376"/>
                  <a:pt x="5" y="376"/>
                  <a:pt x="8" y="376"/>
                </a:cubicBezTo>
                <a:cubicBezTo>
                  <a:pt x="196" y="376"/>
                  <a:pt x="361" y="280"/>
                  <a:pt x="457" y="134"/>
                </a:cubicBezTo>
                <a:cubicBezTo>
                  <a:pt x="452" y="137"/>
                  <a:pt x="447" y="140"/>
                  <a:pt x="441" y="141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9" name="Google Shape;2019;p95"/>
          <p:cNvSpPr/>
          <p:nvPr/>
        </p:nvSpPr>
        <p:spPr>
          <a:xfrm>
            <a:off x="4086225" y="4124325"/>
            <a:ext cx="1768475" cy="1763712"/>
          </a:xfrm>
          <a:custGeom>
            <a:avLst/>
            <a:gdLst/>
            <a:ahLst/>
            <a:cxnLst/>
            <a:rect l="l" t="t" r="r" b="b"/>
            <a:pathLst>
              <a:path w="387" h="386" extrusionOk="0">
                <a:moveTo>
                  <a:pt x="387" y="229"/>
                </a:moveTo>
                <a:cubicBezTo>
                  <a:pt x="367" y="229"/>
                  <a:pt x="367" y="229"/>
                  <a:pt x="367" y="229"/>
                </a:cubicBezTo>
                <a:cubicBezTo>
                  <a:pt x="367" y="188"/>
                  <a:pt x="367" y="188"/>
                  <a:pt x="367" y="188"/>
                </a:cubicBezTo>
                <a:cubicBezTo>
                  <a:pt x="387" y="188"/>
                  <a:pt x="387" y="188"/>
                  <a:pt x="387" y="188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10" y="118"/>
                  <a:pt x="244" y="73"/>
                  <a:pt x="202" y="11"/>
                </a:cubicBezTo>
                <a:cubicBezTo>
                  <a:pt x="202" y="15"/>
                  <a:pt x="203" y="19"/>
                  <a:pt x="203" y="23"/>
                </a:cubicBezTo>
                <a:cubicBezTo>
                  <a:pt x="202" y="35"/>
                  <a:pt x="199" y="47"/>
                  <a:pt x="192" y="58"/>
                </a:cubicBezTo>
                <a:cubicBezTo>
                  <a:pt x="185" y="68"/>
                  <a:pt x="175" y="78"/>
                  <a:pt x="163" y="85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9" y="40"/>
                  <a:pt x="155" y="34"/>
                  <a:pt x="159" y="28"/>
                </a:cubicBezTo>
                <a:cubicBezTo>
                  <a:pt x="162" y="21"/>
                  <a:pt x="162" y="15"/>
                  <a:pt x="158" y="10"/>
                </a:cubicBezTo>
                <a:cubicBezTo>
                  <a:pt x="155" y="3"/>
                  <a:pt x="148" y="0"/>
                  <a:pt x="140" y="1"/>
                </a:cubicBezTo>
                <a:cubicBezTo>
                  <a:pt x="131" y="1"/>
                  <a:pt x="119" y="5"/>
                  <a:pt x="106" y="13"/>
                </a:cubicBezTo>
                <a:cubicBezTo>
                  <a:pt x="93" y="21"/>
                  <a:pt x="84" y="29"/>
                  <a:pt x="80" y="37"/>
                </a:cubicBezTo>
                <a:cubicBezTo>
                  <a:pt x="76" y="44"/>
                  <a:pt x="76" y="52"/>
                  <a:pt x="80" y="60"/>
                </a:cubicBezTo>
                <a:cubicBezTo>
                  <a:pt x="85" y="67"/>
                  <a:pt x="91" y="71"/>
                  <a:pt x="99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0" y="161"/>
                  <a:pt x="0" y="161"/>
                  <a:pt x="0" y="161"/>
                </a:cubicBezTo>
                <a:cubicBezTo>
                  <a:pt x="88" y="285"/>
                  <a:pt x="227" y="370"/>
                  <a:pt x="387" y="386"/>
                </a:cubicBezTo>
                <a:lnTo>
                  <a:pt x="387" y="229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95"/>
          <p:cNvSpPr/>
          <p:nvPr/>
        </p:nvSpPr>
        <p:spPr>
          <a:xfrm>
            <a:off x="4064000" y="968375"/>
            <a:ext cx="2114550" cy="1704975"/>
          </a:xfrm>
          <a:custGeom>
            <a:avLst/>
            <a:gdLst/>
            <a:ahLst/>
            <a:cxnLst/>
            <a:rect l="l" t="t" r="r" b="b"/>
            <a:pathLst>
              <a:path w="463" h="373" extrusionOk="0">
                <a:moveTo>
                  <a:pt x="389" y="33"/>
                </a:moveTo>
                <a:cubicBezTo>
                  <a:pt x="463" y="0"/>
                  <a:pt x="463" y="0"/>
                  <a:pt x="463" y="0"/>
                </a:cubicBezTo>
                <a:cubicBezTo>
                  <a:pt x="457" y="0"/>
                  <a:pt x="451" y="0"/>
                  <a:pt x="445" y="0"/>
                </a:cubicBezTo>
                <a:cubicBezTo>
                  <a:pt x="260" y="0"/>
                  <a:pt x="97" y="93"/>
                  <a:pt x="0" y="234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8" y="253"/>
                  <a:pt x="28" y="253"/>
                  <a:pt x="28" y="253"/>
                </a:cubicBezTo>
                <a:cubicBezTo>
                  <a:pt x="20" y="268"/>
                  <a:pt x="18" y="282"/>
                  <a:pt x="23" y="296"/>
                </a:cubicBezTo>
                <a:cubicBezTo>
                  <a:pt x="27" y="311"/>
                  <a:pt x="38" y="324"/>
                  <a:pt x="54" y="335"/>
                </a:cubicBezTo>
                <a:cubicBezTo>
                  <a:pt x="48" y="321"/>
                  <a:pt x="49" y="307"/>
                  <a:pt x="56" y="295"/>
                </a:cubicBezTo>
                <a:cubicBezTo>
                  <a:pt x="65" y="280"/>
                  <a:pt x="78" y="273"/>
                  <a:pt x="97" y="272"/>
                </a:cubicBezTo>
                <a:cubicBezTo>
                  <a:pt x="116" y="271"/>
                  <a:pt x="137" y="278"/>
                  <a:pt x="160" y="291"/>
                </a:cubicBezTo>
                <a:cubicBezTo>
                  <a:pt x="174" y="299"/>
                  <a:pt x="186" y="309"/>
                  <a:pt x="195" y="321"/>
                </a:cubicBezTo>
                <a:cubicBezTo>
                  <a:pt x="204" y="333"/>
                  <a:pt x="209" y="345"/>
                  <a:pt x="210" y="358"/>
                </a:cubicBezTo>
                <a:cubicBezTo>
                  <a:pt x="211" y="363"/>
                  <a:pt x="211" y="368"/>
                  <a:pt x="210" y="373"/>
                </a:cubicBezTo>
                <a:cubicBezTo>
                  <a:pt x="260" y="302"/>
                  <a:pt x="341" y="255"/>
                  <a:pt x="433" y="251"/>
                </a:cubicBezTo>
                <a:cubicBezTo>
                  <a:pt x="433" y="56"/>
                  <a:pt x="433" y="56"/>
                  <a:pt x="433" y="56"/>
                </a:cubicBezTo>
                <a:cubicBezTo>
                  <a:pt x="389" y="75"/>
                  <a:pt x="389" y="75"/>
                  <a:pt x="389" y="75"/>
                </a:cubicBezTo>
                <a:lnTo>
                  <a:pt x="389" y="33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95"/>
          <p:cNvSpPr/>
          <p:nvPr/>
        </p:nvSpPr>
        <p:spPr>
          <a:xfrm>
            <a:off x="4433887" y="2422525"/>
            <a:ext cx="406400" cy="296862"/>
          </a:xfrm>
          <a:custGeom>
            <a:avLst/>
            <a:gdLst/>
            <a:ahLst/>
            <a:cxnLst/>
            <a:rect l="l" t="t" r="r" b="b"/>
            <a:pathLst>
              <a:path w="89" h="65" extrusionOk="0">
                <a:moveTo>
                  <a:pt x="57" y="12"/>
                </a:moveTo>
                <a:cubicBezTo>
                  <a:pt x="45" y="5"/>
                  <a:pt x="34" y="1"/>
                  <a:pt x="24" y="1"/>
                </a:cubicBezTo>
                <a:cubicBezTo>
                  <a:pt x="14" y="0"/>
                  <a:pt x="8" y="3"/>
                  <a:pt x="4" y="10"/>
                </a:cubicBezTo>
                <a:cubicBezTo>
                  <a:pt x="1" y="15"/>
                  <a:pt x="0" y="20"/>
                  <a:pt x="2" y="25"/>
                </a:cubicBezTo>
                <a:cubicBezTo>
                  <a:pt x="4" y="31"/>
                  <a:pt x="6" y="36"/>
                  <a:pt x="11" y="40"/>
                </a:cubicBezTo>
                <a:cubicBezTo>
                  <a:pt x="26" y="49"/>
                  <a:pt x="26" y="49"/>
                  <a:pt x="26" y="49"/>
                </a:cubicBezTo>
                <a:cubicBezTo>
                  <a:pt x="42" y="58"/>
                  <a:pt x="55" y="63"/>
                  <a:pt x="65" y="64"/>
                </a:cubicBezTo>
                <a:cubicBezTo>
                  <a:pt x="75" y="65"/>
                  <a:pt x="82" y="62"/>
                  <a:pt x="85" y="56"/>
                </a:cubicBezTo>
                <a:cubicBezTo>
                  <a:pt x="89" y="50"/>
                  <a:pt x="88" y="42"/>
                  <a:pt x="83" y="34"/>
                </a:cubicBezTo>
                <a:cubicBezTo>
                  <a:pt x="77" y="26"/>
                  <a:pt x="69" y="19"/>
                  <a:pt x="57" y="12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95"/>
          <p:cNvSpPr/>
          <p:nvPr/>
        </p:nvSpPr>
        <p:spPr>
          <a:xfrm>
            <a:off x="3629025" y="2198687"/>
            <a:ext cx="1289050" cy="2432050"/>
          </a:xfrm>
          <a:custGeom>
            <a:avLst/>
            <a:gdLst/>
            <a:ahLst/>
            <a:cxnLst/>
            <a:rect l="l" t="t" r="r" b="b"/>
            <a:pathLst>
              <a:path w="282" h="532" extrusionOk="0">
                <a:moveTo>
                  <a:pt x="75" y="466"/>
                </a:moveTo>
                <a:cubicBezTo>
                  <a:pt x="112" y="532"/>
                  <a:pt x="112" y="532"/>
                  <a:pt x="112" y="532"/>
                </a:cubicBezTo>
                <a:cubicBezTo>
                  <a:pt x="162" y="508"/>
                  <a:pt x="162" y="508"/>
                  <a:pt x="162" y="508"/>
                </a:cubicBezTo>
                <a:cubicBezTo>
                  <a:pt x="152" y="503"/>
                  <a:pt x="145" y="497"/>
                  <a:pt x="140" y="489"/>
                </a:cubicBezTo>
                <a:cubicBezTo>
                  <a:pt x="131" y="473"/>
                  <a:pt x="130" y="456"/>
                  <a:pt x="138" y="440"/>
                </a:cubicBezTo>
                <a:cubicBezTo>
                  <a:pt x="146" y="423"/>
                  <a:pt x="162" y="408"/>
                  <a:pt x="186" y="394"/>
                </a:cubicBezTo>
                <a:cubicBezTo>
                  <a:pt x="208" y="381"/>
                  <a:pt x="229" y="376"/>
                  <a:pt x="249" y="379"/>
                </a:cubicBezTo>
                <a:cubicBezTo>
                  <a:pt x="260" y="381"/>
                  <a:pt x="270" y="385"/>
                  <a:pt x="279" y="392"/>
                </a:cubicBezTo>
                <a:cubicBezTo>
                  <a:pt x="262" y="355"/>
                  <a:pt x="252" y="314"/>
                  <a:pt x="252" y="270"/>
                </a:cubicBezTo>
                <a:cubicBezTo>
                  <a:pt x="252" y="224"/>
                  <a:pt x="263" y="181"/>
                  <a:pt x="282" y="143"/>
                </a:cubicBezTo>
                <a:cubicBezTo>
                  <a:pt x="273" y="149"/>
                  <a:pt x="261" y="153"/>
                  <a:pt x="248" y="154"/>
                </a:cubicBezTo>
                <a:cubicBezTo>
                  <a:pt x="225" y="156"/>
                  <a:pt x="200" y="149"/>
                  <a:pt x="173" y="133"/>
                </a:cubicBezTo>
                <a:cubicBezTo>
                  <a:pt x="157" y="124"/>
                  <a:pt x="157" y="124"/>
                  <a:pt x="157" y="124"/>
                </a:cubicBezTo>
                <a:cubicBezTo>
                  <a:pt x="132" y="109"/>
                  <a:pt x="113" y="94"/>
                  <a:pt x="98" y="76"/>
                </a:cubicBezTo>
                <a:cubicBezTo>
                  <a:pt x="84" y="58"/>
                  <a:pt x="75" y="40"/>
                  <a:pt x="73" y="21"/>
                </a:cubicBezTo>
                <a:cubicBezTo>
                  <a:pt x="72" y="14"/>
                  <a:pt x="72" y="7"/>
                  <a:pt x="73" y="0"/>
                </a:cubicBezTo>
                <a:cubicBezTo>
                  <a:pt x="27" y="80"/>
                  <a:pt x="0" y="172"/>
                  <a:pt x="0" y="270"/>
                </a:cubicBezTo>
                <a:cubicBezTo>
                  <a:pt x="0" y="346"/>
                  <a:pt x="16" y="418"/>
                  <a:pt x="45" y="484"/>
                </a:cubicBezTo>
                <a:lnTo>
                  <a:pt x="75" y="466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95"/>
          <p:cNvSpPr/>
          <p:nvPr/>
        </p:nvSpPr>
        <p:spPr>
          <a:xfrm>
            <a:off x="6754812" y="4810125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118" h="118" extrusionOk="0">
                <a:moveTo>
                  <a:pt x="65" y="118"/>
                </a:moveTo>
                <a:cubicBezTo>
                  <a:pt x="53" y="118"/>
                  <a:pt x="53" y="118"/>
                  <a:pt x="53" y="118"/>
                </a:cubicBezTo>
                <a:cubicBezTo>
                  <a:pt x="51" y="118"/>
                  <a:pt x="48" y="116"/>
                  <a:pt x="48" y="114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1"/>
                  <a:pt x="45" y="101"/>
                </a:cubicBezTo>
                <a:cubicBezTo>
                  <a:pt x="43" y="101"/>
                  <a:pt x="41" y="100"/>
                  <a:pt x="39" y="99"/>
                </a:cubicBezTo>
                <a:cubicBezTo>
                  <a:pt x="38" y="98"/>
                  <a:pt x="38" y="98"/>
                  <a:pt x="37" y="99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6" y="107"/>
                  <a:pt x="23" y="107"/>
                  <a:pt x="21" y="105"/>
                </a:cubicBezTo>
                <a:cubicBezTo>
                  <a:pt x="13" y="97"/>
                  <a:pt x="13" y="97"/>
                  <a:pt x="13" y="97"/>
                </a:cubicBezTo>
                <a:cubicBezTo>
                  <a:pt x="11" y="95"/>
                  <a:pt x="11" y="92"/>
                  <a:pt x="13" y="90"/>
                </a:cubicBezTo>
                <a:cubicBezTo>
                  <a:pt x="19" y="81"/>
                  <a:pt x="19" y="81"/>
                  <a:pt x="19" y="81"/>
                </a:cubicBezTo>
                <a:cubicBezTo>
                  <a:pt x="20" y="80"/>
                  <a:pt x="20" y="80"/>
                  <a:pt x="19" y="79"/>
                </a:cubicBezTo>
                <a:cubicBezTo>
                  <a:pt x="18" y="77"/>
                  <a:pt x="17" y="75"/>
                  <a:pt x="17" y="73"/>
                </a:cubicBezTo>
                <a:cubicBezTo>
                  <a:pt x="17" y="72"/>
                  <a:pt x="16" y="72"/>
                  <a:pt x="16" y="72"/>
                </a:cubicBez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67"/>
                  <a:pt x="0" y="6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2" y="49"/>
                  <a:pt x="4" y="48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6"/>
                  <a:pt x="17" y="46"/>
                  <a:pt x="17" y="46"/>
                </a:cubicBezTo>
                <a:cubicBezTo>
                  <a:pt x="17" y="43"/>
                  <a:pt x="18" y="41"/>
                  <a:pt x="19" y="39"/>
                </a:cubicBezTo>
                <a:cubicBezTo>
                  <a:pt x="20" y="38"/>
                  <a:pt x="20" y="38"/>
                  <a:pt x="19" y="38"/>
                </a:cubicBezTo>
                <a:cubicBezTo>
                  <a:pt x="13" y="28"/>
                  <a:pt x="13" y="28"/>
                  <a:pt x="13" y="28"/>
                </a:cubicBezTo>
                <a:cubicBezTo>
                  <a:pt x="11" y="26"/>
                  <a:pt x="11" y="23"/>
                  <a:pt x="13" y="21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2"/>
                  <a:pt x="26" y="11"/>
                  <a:pt x="28" y="13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0"/>
                  <a:pt x="38" y="20"/>
                  <a:pt x="39" y="20"/>
                </a:cubicBezTo>
                <a:cubicBezTo>
                  <a:pt x="41" y="19"/>
                  <a:pt x="43" y="18"/>
                  <a:pt x="45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51" y="0"/>
                  <a:pt x="5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9" y="2"/>
                  <a:pt x="70" y="4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6"/>
                  <a:pt x="72" y="17"/>
                  <a:pt x="72" y="17"/>
                </a:cubicBezTo>
                <a:cubicBezTo>
                  <a:pt x="75" y="18"/>
                  <a:pt x="77" y="19"/>
                  <a:pt x="79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0" y="13"/>
                  <a:pt x="90" y="13"/>
                  <a:pt x="90" y="13"/>
                </a:cubicBezTo>
                <a:cubicBezTo>
                  <a:pt x="92" y="11"/>
                  <a:pt x="95" y="12"/>
                  <a:pt x="97" y="13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6" y="23"/>
                  <a:pt x="107" y="26"/>
                  <a:pt x="105" y="2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8" y="39"/>
                </a:cubicBezTo>
                <a:cubicBezTo>
                  <a:pt x="99" y="41"/>
                  <a:pt x="100" y="43"/>
                  <a:pt x="101" y="46"/>
                </a:cubicBezTo>
                <a:cubicBezTo>
                  <a:pt x="101" y="46"/>
                  <a:pt x="102" y="46"/>
                  <a:pt x="102" y="47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6" y="49"/>
                  <a:pt x="118" y="51"/>
                  <a:pt x="118" y="5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8" y="67"/>
                  <a:pt x="116" y="70"/>
                  <a:pt x="114" y="7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1" y="72"/>
                  <a:pt x="101" y="72"/>
                  <a:pt x="101" y="73"/>
                </a:cubicBezTo>
                <a:cubicBezTo>
                  <a:pt x="100" y="75"/>
                  <a:pt x="99" y="77"/>
                  <a:pt x="98" y="79"/>
                </a:cubicBezTo>
                <a:cubicBezTo>
                  <a:pt x="98" y="80"/>
                  <a:pt x="98" y="80"/>
                  <a:pt x="98" y="81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7" y="92"/>
                  <a:pt x="106" y="95"/>
                  <a:pt x="105" y="97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7"/>
                  <a:pt x="92" y="107"/>
                  <a:pt x="90" y="106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98"/>
                  <a:pt x="80" y="98"/>
                  <a:pt x="79" y="99"/>
                </a:cubicBezTo>
                <a:cubicBezTo>
                  <a:pt x="77" y="100"/>
                  <a:pt x="75" y="101"/>
                  <a:pt x="72" y="101"/>
                </a:cubicBezTo>
                <a:cubicBezTo>
                  <a:pt x="72" y="101"/>
                  <a:pt x="72" y="102"/>
                  <a:pt x="71" y="102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69" y="116"/>
                  <a:pt x="67" y="118"/>
                  <a:pt x="65" y="118"/>
                </a:cubicBezTo>
                <a:close/>
                <a:moveTo>
                  <a:pt x="53" y="113"/>
                </a:moveTo>
                <a:cubicBezTo>
                  <a:pt x="64" y="113"/>
                  <a:pt x="64" y="113"/>
                  <a:pt x="64" y="113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7" y="99"/>
                  <a:pt x="68" y="97"/>
                  <a:pt x="71" y="96"/>
                </a:cubicBezTo>
                <a:cubicBezTo>
                  <a:pt x="73" y="96"/>
                  <a:pt x="75" y="95"/>
                  <a:pt x="77" y="94"/>
                </a:cubicBezTo>
                <a:cubicBezTo>
                  <a:pt x="79" y="93"/>
                  <a:pt x="82" y="93"/>
                  <a:pt x="84" y="94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94" y="84"/>
                  <a:pt x="94" y="84"/>
                  <a:pt x="94" y="84"/>
                </a:cubicBezTo>
                <a:cubicBezTo>
                  <a:pt x="92" y="82"/>
                  <a:pt x="92" y="79"/>
                  <a:pt x="93" y="77"/>
                </a:cubicBezTo>
                <a:cubicBezTo>
                  <a:pt x="94" y="75"/>
                  <a:pt x="95" y="73"/>
                  <a:pt x="96" y="71"/>
                </a:cubicBezTo>
                <a:cubicBezTo>
                  <a:pt x="97" y="69"/>
                  <a:pt x="99" y="67"/>
                  <a:pt x="101" y="66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99" y="51"/>
                  <a:pt x="97" y="50"/>
                  <a:pt x="96" y="47"/>
                </a:cubicBezTo>
                <a:cubicBezTo>
                  <a:pt x="95" y="45"/>
                  <a:pt x="94" y="43"/>
                  <a:pt x="93" y="41"/>
                </a:cubicBezTo>
                <a:cubicBezTo>
                  <a:pt x="92" y="39"/>
                  <a:pt x="92" y="36"/>
                  <a:pt x="94" y="34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93" y="17"/>
                  <a:pt x="93" y="17"/>
                  <a:pt x="93" y="17"/>
                </a:cubicBezTo>
                <a:cubicBezTo>
                  <a:pt x="84" y="24"/>
                  <a:pt x="84" y="24"/>
                  <a:pt x="84" y="24"/>
                </a:cubicBezTo>
                <a:cubicBezTo>
                  <a:pt x="82" y="26"/>
                  <a:pt x="79" y="26"/>
                  <a:pt x="77" y="25"/>
                </a:cubicBezTo>
                <a:cubicBezTo>
                  <a:pt x="75" y="24"/>
                  <a:pt x="73" y="23"/>
                  <a:pt x="71" y="22"/>
                </a:cubicBezTo>
                <a:cubicBezTo>
                  <a:pt x="68" y="21"/>
                  <a:pt x="67" y="19"/>
                  <a:pt x="66" y="17"/>
                </a:cubicBezTo>
                <a:cubicBezTo>
                  <a:pt x="64" y="5"/>
                  <a:pt x="64" y="5"/>
                  <a:pt x="64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2" y="17"/>
                  <a:pt x="52" y="17"/>
                  <a:pt x="52" y="17"/>
                </a:cubicBezTo>
                <a:cubicBezTo>
                  <a:pt x="51" y="19"/>
                  <a:pt x="49" y="21"/>
                  <a:pt x="47" y="22"/>
                </a:cubicBezTo>
                <a:cubicBezTo>
                  <a:pt x="45" y="23"/>
                  <a:pt x="43" y="24"/>
                  <a:pt x="41" y="25"/>
                </a:cubicBezTo>
                <a:cubicBezTo>
                  <a:pt x="39" y="26"/>
                  <a:pt x="36" y="26"/>
                  <a:pt x="34" y="24"/>
                </a:cubicBezTo>
                <a:cubicBezTo>
                  <a:pt x="25" y="17"/>
                  <a:pt x="25" y="17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6"/>
                  <a:pt x="25" y="39"/>
                  <a:pt x="24" y="41"/>
                </a:cubicBezTo>
                <a:cubicBezTo>
                  <a:pt x="23" y="43"/>
                  <a:pt x="23" y="45"/>
                  <a:pt x="22" y="47"/>
                </a:cubicBezTo>
                <a:cubicBezTo>
                  <a:pt x="21" y="50"/>
                  <a:pt x="19" y="51"/>
                  <a:pt x="1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65"/>
                  <a:pt x="5" y="65"/>
                  <a:pt x="5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67"/>
                  <a:pt x="21" y="69"/>
                  <a:pt x="22" y="71"/>
                </a:cubicBezTo>
                <a:cubicBezTo>
                  <a:pt x="23" y="73"/>
                  <a:pt x="23" y="75"/>
                  <a:pt x="24" y="77"/>
                </a:cubicBezTo>
                <a:cubicBezTo>
                  <a:pt x="25" y="79"/>
                  <a:pt x="25" y="82"/>
                  <a:pt x="24" y="84"/>
                </a:cubicBezTo>
                <a:cubicBezTo>
                  <a:pt x="17" y="93"/>
                  <a:pt x="17" y="93"/>
                  <a:pt x="17" y="93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34" y="94"/>
                  <a:pt x="34" y="94"/>
                  <a:pt x="34" y="94"/>
                </a:cubicBezTo>
                <a:cubicBezTo>
                  <a:pt x="36" y="93"/>
                  <a:pt x="39" y="93"/>
                  <a:pt x="41" y="94"/>
                </a:cubicBezTo>
                <a:cubicBezTo>
                  <a:pt x="43" y="95"/>
                  <a:pt x="45" y="96"/>
                  <a:pt x="47" y="96"/>
                </a:cubicBezTo>
                <a:cubicBezTo>
                  <a:pt x="49" y="97"/>
                  <a:pt x="51" y="99"/>
                  <a:pt x="52" y="102"/>
                </a:cubicBezTo>
                <a:lnTo>
                  <a:pt x="53" y="113"/>
                </a:lnTo>
                <a:close/>
                <a:moveTo>
                  <a:pt x="17" y="93"/>
                </a:moveTo>
                <a:cubicBezTo>
                  <a:pt x="17" y="93"/>
                  <a:pt x="17" y="93"/>
                  <a:pt x="17" y="93"/>
                </a:cubicBezTo>
                <a:close/>
                <a:moveTo>
                  <a:pt x="101" y="93"/>
                </a:moveTo>
                <a:cubicBezTo>
                  <a:pt x="101" y="93"/>
                  <a:pt x="101" y="93"/>
                  <a:pt x="101" y="93"/>
                </a:cubicBezTo>
                <a:close/>
                <a:moveTo>
                  <a:pt x="113" y="65"/>
                </a:moveTo>
                <a:cubicBezTo>
                  <a:pt x="113" y="65"/>
                  <a:pt x="113" y="65"/>
                  <a:pt x="113" y="65"/>
                </a:cubicBezTo>
                <a:close/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lose/>
                <a:moveTo>
                  <a:pt x="113" y="65"/>
                </a:moveTo>
                <a:cubicBezTo>
                  <a:pt x="113" y="65"/>
                  <a:pt x="113" y="65"/>
                  <a:pt x="113" y="65"/>
                </a:cubicBezTo>
                <a:close/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lose/>
                <a:moveTo>
                  <a:pt x="93" y="17"/>
                </a:moveTo>
                <a:cubicBezTo>
                  <a:pt x="93" y="17"/>
                  <a:pt x="93" y="17"/>
                  <a:pt x="93" y="17"/>
                </a:cubicBezTo>
                <a:close/>
                <a:moveTo>
                  <a:pt x="93" y="17"/>
                </a:moveTo>
                <a:cubicBezTo>
                  <a:pt x="93" y="17"/>
                  <a:pt x="93" y="17"/>
                  <a:pt x="93" y="17"/>
                </a:cubicBezTo>
                <a:close/>
                <a:moveTo>
                  <a:pt x="59" y="83"/>
                </a:moveTo>
                <a:cubicBezTo>
                  <a:pt x="53" y="83"/>
                  <a:pt x="47" y="80"/>
                  <a:pt x="42" y="76"/>
                </a:cubicBezTo>
                <a:cubicBezTo>
                  <a:pt x="37" y="70"/>
                  <a:pt x="34" y="62"/>
                  <a:pt x="36" y="54"/>
                </a:cubicBezTo>
                <a:cubicBezTo>
                  <a:pt x="38" y="45"/>
                  <a:pt x="45" y="38"/>
                  <a:pt x="54" y="36"/>
                </a:cubicBezTo>
                <a:cubicBezTo>
                  <a:pt x="62" y="35"/>
                  <a:pt x="70" y="37"/>
                  <a:pt x="75" y="43"/>
                </a:cubicBezTo>
                <a:cubicBezTo>
                  <a:pt x="81" y="48"/>
                  <a:pt x="84" y="56"/>
                  <a:pt x="82" y="64"/>
                </a:cubicBezTo>
                <a:cubicBezTo>
                  <a:pt x="80" y="73"/>
                  <a:pt x="73" y="80"/>
                  <a:pt x="64" y="82"/>
                </a:cubicBezTo>
                <a:cubicBezTo>
                  <a:pt x="63" y="82"/>
                  <a:pt x="61" y="83"/>
                  <a:pt x="59" y="83"/>
                </a:cubicBezTo>
                <a:close/>
                <a:moveTo>
                  <a:pt x="59" y="41"/>
                </a:moveTo>
                <a:cubicBezTo>
                  <a:pt x="57" y="41"/>
                  <a:pt x="56" y="41"/>
                  <a:pt x="55" y="42"/>
                </a:cubicBezTo>
                <a:cubicBezTo>
                  <a:pt x="48" y="43"/>
                  <a:pt x="43" y="48"/>
                  <a:pt x="41" y="55"/>
                </a:cubicBezTo>
                <a:cubicBezTo>
                  <a:pt x="40" y="61"/>
                  <a:pt x="42" y="68"/>
                  <a:pt x="46" y="72"/>
                </a:cubicBezTo>
                <a:cubicBezTo>
                  <a:pt x="50" y="76"/>
                  <a:pt x="57" y="78"/>
                  <a:pt x="63" y="77"/>
                </a:cubicBezTo>
                <a:cubicBezTo>
                  <a:pt x="63" y="77"/>
                  <a:pt x="63" y="77"/>
                  <a:pt x="63" y="77"/>
                </a:cubicBezTo>
                <a:cubicBezTo>
                  <a:pt x="70" y="75"/>
                  <a:pt x="75" y="70"/>
                  <a:pt x="77" y="63"/>
                </a:cubicBezTo>
                <a:cubicBezTo>
                  <a:pt x="78" y="57"/>
                  <a:pt x="76" y="51"/>
                  <a:pt x="72" y="46"/>
                </a:cubicBezTo>
                <a:cubicBezTo>
                  <a:pt x="68" y="43"/>
                  <a:pt x="64" y="41"/>
                  <a:pt x="59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95"/>
          <p:cNvSpPr/>
          <p:nvPr/>
        </p:nvSpPr>
        <p:spPr>
          <a:xfrm>
            <a:off x="4781550" y="4832350"/>
            <a:ext cx="630237" cy="398462"/>
          </a:xfrm>
          <a:custGeom>
            <a:avLst/>
            <a:gdLst/>
            <a:ahLst/>
            <a:cxnLst/>
            <a:rect l="l" t="t" r="r" b="b"/>
            <a:pathLst>
              <a:path w="138" h="87" extrusionOk="0">
                <a:moveTo>
                  <a:pt x="121" y="87"/>
                </a:moveTo>
                <a:cubicBezTo>
                  <a:pt x="17" y="87"/>
                  <a:pt x="17" y="87"/>
                  <a:pt x="17" y="87"/>
                </a:cubicBezTo>
                <a:cubicBezTo>
                  <a:pt x="8" y="87"/>
                  <a:pt x="0" y="79"/>
                  <a:pt x="0" y="7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30" y="0"/>
                  <a:pt x="138" y="8"/>
                  <a:pt x="138" y="18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9"/>
                  <a:pt x="130" y="87"/>
                  <a:pt x="121" y="87"/>
                </a:cubicBezTo>
                <a:close/>
                <a:moveTo>
                  <a:pt x="17" y="6"/>
                </a:moveTo>
                <a:cubicBezTo>
                  <a:pt x="11" y="6"/>
                  <a:pt x="5" y="11"/>
                  <a:pt x="5" y="18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6"/>
                  <a:pt x="11" y="82"/>
                  <a:pt x="17" y="82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7" y="82"/>
                  <a:pt x="133" y="76"/>
                  <a:pt x="133" y="70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3" y="11"/>
                  <a:pt x="127" y="6"/>
                  <a:pt x="121" y="6"/>
                </a:cubicBezTo>
                <a:lnTo>
                  <a:pt x="17" y="6"/>
                </a:lnTo>
                <a:close/>
                <a:moveTo>
                  <a:pt x="118" y="73"/>
                </a:moveTo>
                <a:cubicBezTo>
                  <a:pt x="118" y="73"/>
                  <a:pt x="117" y="73"/>
                  <a:pt x="117" y="73"/>
                </a:cubicBezTo>
                <a:cubicBezTo>
                  <a:pt x="86" y="47"/>
                  <a:pt x="86" y="47"/>
                  <a:pt x="86" y="47"/>
                </a:cubicBezTo>
                <a:cubicBezTo>
                  <a:pt x="71" y="60"/>
                  <a:pt x="71" y="60"/>
                  <a:pt x="71" y="60"/>
                </a:cubicBezTo>
                <a:cubicBezTo>
                  <a:pt x="70" y="61"/>
                  <a:pt x="68" y="61"/>
                  <a:pt x="67" y="60"/>
                </a:cubicBezTo>
                <a:cubicBezTo>
                  <a:pt x="51" y="47"/>
                  <a:pt x="51" y="47"/>
                  <a:pt x="51" y="47"/>
                </a:cubicBezTo>
                <a:cubicBezTo>
                  <a:pt x="21" y="73"/>
                  <a:pt x="21" y="73"/>
                  <a:pt x="21" y="73"/>
                </a:cubicBezTo>
                <a:cubicBezTo>
                  <a:pt x="20" y="74"/>
                  <a:pt x="18" y="74"/>
                  <a:pt x="17" y="72"/>
                </a:cubicBezTo>
                <a:cubicBezTo>
                  <a:pt x="16" y="71"/>
                  <a:pt x="16" y="70"/>
                  <a:pt x="17" y="69"/>
                </a:cubicBezTo>
                <a:cubicBezTo>
                  <a:pt x="47" y="44"/>
                  <a:pt x="47" y="44"/>
                  <a:pt x="47" y="44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0"/>
                  <a:pt x="16" y="18"/>
                  <a:pt x="17" y="17"/>
                </a:cubicBezTo>
                <a:cubicBezTo>
                  <a:pt x="18" y="16"/>
                  <a:pt x="20" y="16"/>
                  <a:pt x="21" y="17"/>
                </a:cubicBezTo>
                <a:cubicBezTo>
                  <a:pt x="69" y="54"/>
                  <a:pt x="69" y="54"/>
                  <a:pt x="69" y="54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6"/>
                  <a:pt x="121" y="17"/>
                </a:cubicBezTo>
                <a:cubicBezTo>
                  <a:pt x="122" y="18"/>
                  <a:pt x="121" y="20"/>
                  <a:pt x="120" y="21"/>
                </a:cubicBezTo>
                <a:cubicBezTo>
                  <a:pt x="91" y="44"/>
                  <a:pt x="91" y="44"/>
                  <a:pt x="91" y="44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1" y="70"/>
                  <a:pt x="121" y="71"/>
                  <a:pt x="121" y="72"/>
                </a:cubicBezTo>
                <a:cubicBezTo>
                  <a:pt x="120" y="73"/>
                  <a:pt x="119" y="73"/>
                  <a:pt x="118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95"/>
          <p:cNvSpPr/>
          <p:nvPr/>
        </p:nvSpPr>
        <p:spPr>
          <a:xfrm>
            <a:off x="4757737" y="1481137"/>
            <a:ext cx="895350" cy="452437"/>
          </a:xfrm>
          <a:custGeom>
            <a:avLst/>
            <a:gdLst/>
            <a:ahLst/>
            <a:cxnLst/>
            <a:rect l="l" t="t" r="r" b="b"/>
            <a:pathLst>
              <a:path w="196" h="99" extrusionOk="0">
                <a:moveTo>
                  <a:pt x="100" y="99"/>
                </a:moveTo>
                <a:cubicBezTo>
                  <a:pt x="88" y="99"/>
                  <a:pt x="79" y="99"/>
                  <a:pt x="70" y="96"/>
                </a:cubicBezTo>
                <a:cubicBezTo>
                  <a:pt x="67" y="96"/>
                  <a:pt x="64" y="95"/>
                  <a:pt x="61" y="94"/>
                </a:cubicBezTo>
                <a:cubicBezTo>
                  <a:pt x="55" y="91"/>
                  <a:pt x="54" y="87"/>
                  <a:pt x="53" y="85"/>
                </a:cubicBezTo>
                <a:cubicBezTo>
                  <a:pt x="53" y="81"/>
                  <a:pt x="54" y="78"/>
                  <a:pt x="57" y="75"/>
                </a:cubicBezTo>
                <a:cubicBezTo>
                  <a:pt x="61" y="71"/>
                  <a:pt x="67" y="67"/>
                  <a:pt x="74" y="63"/>
                </a:cubicBezTo>
                <a:cubicBezTo>
                  <a:pt x="77" y="62"/>
                  <a:pt x="79" y="62"/>
                  <a:pt x="81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59"/>
                  <a:pt x="86" y="58"/>
                  <a:pt x="86" y="57"/>
                </a:cubicBezTo>
                <a:cubicBezTo>
                  <a:pt x="86" y="56"/>
                  <a:pt x="86" y="54"/>
                  <a:pt x="85" y="53"/>
                </a:cubicBezTo>
                <a:cubicBezTo>
                  <a:pt x="77" y="45"/>
                  <a:pt x="73" y="35"/>
                  <a:pt x="73" y="23"/>
                </a:cubicBezTo>
                <a:cubicBezTo>
                  <a:pt x="74" y="12"/>
                  <a:pt x="80" y="4"/>
                  <a:pt x="93" y="1"/>
                </a:cubicBezTo>
                <a:cubicBezTo>
                  <a:pt x="95" y="1"/>
                  <a:pt x="97" y="0"/>
                  <a:pt x="100" y="0"/>
                </a:cubicBezTo>
                <a:cubicBezTo>
                  <a:pt x="102" y="0"/>
                  <a:pt x="105" y="1"/>
                  <a:pt x="107" y="1"/>
                </a:cubicBezTo>
                <a:cubicBezTo>
                  <a:pt x="119" y="4"/>
                  <a:pt x="126" y="12"/>
                  <a:pt x="126" y="23"/>
                </a:cubicBezTo>
                <a:cubicBezTo>
                  <a:pt x="127" y="35"/>
                  <a:pt x="123" y="46"/>
                  <a:pt x="115" y="53"/>
                </a:cubicBezTo>
                <a:cubicBezTo>
                  <a:pt x="114" y="54"/>
                  <a:pt x="113" y="56"/>
                  <a:pt x="114" y="57"/>
                </a:cubicBezTo>
                <a:cubicBezTo>
                  <a:pt x="114" y="58"/>
                  <a:pt x="115" y="59"/>
                  <a:pt x="117" y="60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21" y="62"/>
                  <a:pt x="123" y="62"/>
                  <a:pt x="125" y="63"/>
                </a:cubicBezTo>
                <a:cubicBezTo>
                  <a:pt x="133" y="67"/>
                  <a:pt x="138" y="71"/>
                  <a:pt x="143" y="75"/>
                </a:cubicBezTo>
                <a:cubicBezTo>
                  <a:pt x="145" y="77"/>
                  <a:pt x="146" y="81"/>
                  <a:pt x="146" y="85"/>
                </a:cubicBezTo>
                <a:cubicBezTo>
                  <a:pt x="145" y="89"/>
                  <a:pt x="142" y="92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5"/>
                  <a:pt x="133" y="96"/>
                  <a:pt x="130" y="96"/>
                </a:cubicBezTo>
                <a:cubicBezTo>
                  <a:pt x="121" y="99"/>
                  <a:pt x="111" y="99"/>
                  <a:pt x="100" y="99"/>
                </a:cubicBezTo>
                <a:close/>
                <a:moveTo>
                  <a:pt x="100" y="6"/>
                </a:moveTo>
                <a:cubicBezTo>
                  <a:pt x="98" y="6"/>
                  <a:pt x="96" y="6"/>
                  <a:pt x="94" y="7"/>
                </a:cubicBezTo>
                <a:cubicBezTo>
                  <a:pt x="84" y="9"/>
                  <a:pt x="79" y="14"/>
                  <a:pt x="79" y="24"/>
                </a:cubicBezTo>
                <a:cubicBezTo>
                  <a:pt x="78" y="34"/>
                  <a:pt x="82" y="43"/>
                  <a:pt x="88" y="49"/>
                </a:cubicBezTo>
                <a:cubicBezTo>
                  <a:pt x="91" y="52"/>
                  <a:pt x="92" y="55"/>
                  <a:pt x="91" y="58"/>
                </a:cubicBezTo>
                <a:cubicBezTo>
                  <a:pt x="91" y="61"/>
                  <a:pt x="88" y="64"/>
                  <a:pt x="85" y="65"/>
                </a:cubicBezTo>
                <a:cubicBezTo>
                  <a:pt x="83" y="66"/>
                  <a:pt x="83" y="66"/>
                  <a:pt x="83" y="66"/>
                </a:cubicBezTo>
                <a:cubicBezTo>
                  <a:pt x="81" y="67"/>
                  <a:pt x="79" y="67"/>
                  <a:pt x="77" y="68"/>
                </a:cubicBezTo>
                <a:cubicBezTo>
                  <a:pt x="69" y="72"/>
                  <a:pt x="65" y="75"/>
                  <a:pt x="61" y="79"/>
                </a:cubicBezTo>
                <a:cubicBezTo>
                  <a:pt x="59" y="80"/>
                  <a:pt x="58" y="82"/>
                  <a:pt x="59" y="84"/>
                </a:cubicBezTo>
                <a:cubicBezTo>
                  <a:pt x="59" y="86"/>
                  <a:pt x="61" y="87"/>
                  <a:pt x="63" y="89"/>
                </a:cubicBezTo>
                <a:cubicBezTo>
                  <a:pt x="66" y="90"/>
                  <a:pt x="68" y="91"/>
                  <a:pt x="71" y="91"/>
                </a:cubicBezTo>
                <a:cubicBezTo>
                  <a:pt x="80" y="93"/>
                  <a:pt x="89" y="94"/>
                  <a:pt x="100" y="94"/>
                </a:cubicBezTo>
                <a:cubicBezTo>
                  <a:pt x="111" y="94"/>
                  <a:pt x="120" y="93"/>
                  <a:pt x="129" y="91"/>
                </a:cubicBezTo>
                <a:cubicBezTo>
                  <a:pt x="132" y="91"/>
                  <a:pt x="134" y="90"/>
                  <a:pt x="136" y="89"/>
                </a:cubicBezTo>
                <a:cubicBezTo>
                  <a:pt x="139" y="88"/>
                  <a:pt x="140" y="86"/>
                  <a:pt x="140" y="84"/>
                </a:cubicBezTo>
                <a:cubicBezTo>
                  <a:pt x="141" y="82"/>
                  <a:pt x="140" y="80"/>
                  <a:pt x="139" y="79"/>
                </a:cubicBezTo>
                <a:cubicBezTo>
                  <a:pt x="135" y="75"/>
                  <a:pt x="130" y="72"/>
                  <a:pt x="123" y="68"/>
                </a:cubicBezTo>
                <a:cubicBezTo>
                  <a:pt x="121" y="67"/>
                  <a:pt x="119" y="67"/>
                  <a:pt x="117" y="66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1" y="64"/>
                  <a:pt x="109" y="61"/>
                  <a:pt x="108" y="58"/>
                </a:cubicBezTo>
                <a:cubicBezTo>
                  <a:pt x="108" y="55"/>
                  <a:pt x="109" y="52"/>
                  <a:pt x="111" y="49"/>
                </a:cubicBezTo>
                <a:cubicBezTo>
                  <a:pt x="118" y="43"/>
                  <a:pt x="121" y="34"/>
                  <a:pt x="121" y="24"/>
                </a:cubicBezTo>
                <a:cubicBezTo>
                  <a:pt x="120" y="14"/>
                  <a:pt x="116" y="9"/>
                  <a:pt x="106" y="7"/>
                </a:cubicBezTo>
                <a:cubicBezTo>
                  <a:pt x="104" y="6"/>
                  <a:pt x="102" y="6"/>
                  <a:pt x="100" y="6"/>
                </a:cubicBezTo>
                <a:close/>
                <a:moveTo>
                  <a:pt x="137" y="91"/>
                </a:moveTo>
                <a:cubicBezTo>
                  <a:pt x="137" y="91"/>
                  <a:pt x="137" y="91"/>
                  <a:pt x="137" y="91"/>
                </a:cubicBezTo>
                <a:close/>
                <a:moveTo>
                  <a:pt x="162" y="99"/>
                </a:moveTo>
                <a:cubicBezTo>
                  <a:pt x="161" y="99"/>
                  <a:pt x="161" y="99"/>
                  <a:pt x="161" y="99"/>
                </a:cubicBezTo>
                <a:cubicBezTo>
                  <a:pt x="155" y="99"/>
                  <a:pt x="154" y="99"/>
                  <a:pt x="148" y="98"/>
                </a:cubicBezTo>
                <a:cubicBezTo>
                  <a:pt x="147" y="98"/>
                  <a:pt x="145" y="97"/>
                  <a:pt x="146" y="95"/>
                </a:cubicBezTo>
                <a:cubicBezTo>
                  <a:pt x="146" y="94"/>
                  <a:pt x="147" y="93"/>
                  <a:pt x="149" y="93"/>
                </a:cubicBezTo>
                <a:cubicBezTo>
                  <a:pt x="154" y="94"/>
                  <a:pt x="156" y="94"/>
                  <a:pt x="161" y="94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70" y="94"/>
                  <a:pt x="176" y="93"/>
                  <a:pt x="182" y="92"/>
                </a:cubicBezTo>
                <a:cubicBezTo>
                  <a:pt x="184" y="92"/>
                  <a:pt x="186" y="91"/>
                  <a:pt x="187" y="90"/>
                </a:cubicBezTo>
                <a:cubicBezTo>
                  <a:pt x="189" y="90"/>
                  <a:pt x="190" y="89"/>
                  <a:pt x="190" y="88"/>
                </a:cubicBezTo>
                <a:cubicBezTo>
                  <a:pt x="190" y="86"/>
                  <a:pt x="190" y="85"/>
                  <a:pt x="189" y="85"/>
                </a:cubicBezTo>
                <a:cubicBezTo>
                  <a:pt x="186" y="82"/>
                  <a:pt x="183" y="80"/>
                  <a:pt x="178" y="78"/>
                </a:cubicBezTo>
                <a:cubicBezTo>
                  <a:pt x="177" y="77"/>
                  <a:pt x="175" y="76"/>
                  <a:pt x="174" y="76"/>
                </a:cubicBezTo>
                <a:cubicBezTo>
                  <a:pt x="173" y="75"/>
                  <a:pt x="173" y="75"/>
                  <a:pt x="173" y="75"/>
                </a:cubicBezTo>
                <a:cubicBezTo>
                  <a:pt x="170" y="74"/>
                  <a:pt x="168" y="72"/>
                  <a:pt x="168" y="70"/>
                </a:cubicBezTo>
                <a:cubicBezTo>
                  <a:pt x="167" y="67"/>
                  <a:pt x="168" y="65"/>
                  <a:pt x="170" y="63"/>
                </a:cubicBezTo>
                <a:cubicBezTo>
                  <a:pt x="174" y="59"/>
                  <a:pt x="176" y="53"/>
                  <a:pt x="176" y="46"/>
                </a:cubicBezTo>
                <a:cubicBezTo>
                  <a:pt x="176" y="40"/>
                  <a:pt x="173" y="36"/>
                  <a:pt x="166" y="35"/>
                </a:cubicBezTo>
                <a:cubicBezTo>
                  <a:pt x="165" y="34"/>
                  <a:pt x="164" y="34"/>
                  <a:pt x="162" y="34"/>
                </a:cubicBezTo>
                <a:cubicBezTo>
                  <a:pt x="161" y="34"/>
                  <a:pt x="160" y="34"/>
                  <a:pt x="159" y="35"/>
                </a:cubicBezTo>
                <a:cubicBezTo>
                  <a:pt x="152" y="36"/>
                  <a:pt x="149" y="40"/>
                  <a:pt x="149" y="46"/>
                </a:cubicBezTo>
                <a:cubicBezTo>
                  <a:pt x="148" y="53"/>
                  <a:pt x="150" y="59"/>
                  <a:pt x="155" y="63"/>
                </a:cubicBezTo>
                <a:cubicBezTo>
                  <a:pt x="157" y="65"/>
                  <a:pt x="158" y="68"/>
                  <a:pt x="158" y="70"/>
                </a:cubicBezTo>
                <a:cubicBezTo>
                  <a:pt x="157" y="72"/>
                  <a:pt x="156" y="74"/>
                  <a:pt x="153" y="75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51" y="76"/>
                  <a:pt x="150" y="75"/>
                  <a:pt x="149" y="74"/>
                </a:cubicBezTo>
                <a:cubicBezTo>
                  <a:pt x="149" y="72"/>
                  <a:pt x="149" y="71"/>
                  <a:pt x="151" y="70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2" y="70"/>
                  <a:pt x="152" y="69"/>
                  <a:pt x="152" y="69"/>
                </a:cubicBezTo>
                <a:cubicBezTo>
                  <a:pt x="152" y="69"/>
                  <a:pt x="152" y="68"/>
                  <a:pt x="151" y="67"/>
                </a:cubicBezTo>
                <a:cubicBezTo>
                  <a:pt x="146" y="61"/>
                  <a:pt x="143" y="54"/>
                  <a:pt x="143" y="46"/>
                </a:cubicBezTo>
                <a:cubicBezTo>
                  <a:pt x="143" y="40"/>
                  <a:pt x="146" y="32"/>
                  <a:pt x="157" y="30"/>
                </a:cubicBezTo>
                <a:cubicBezTo>
                  <a:pt x="159" y="29"/>
                  <a:pt x="161" y="29"/>
                  <a:pt x="162" y="29"/>
                </a:cubicBezTo>
                <a:cubicBezTo>
                  <a:pt x="164" y="29"/>
                  <a:pt x="166" y="29"/>
                  <a:pt x="167" y="30"/>
                </a:cubicBezTo>
                <a:cubicBezTo>
                  <a:pt x="179" y="32"/>
                  <a:pt x="181" y="40"/>
                  <a:pt x="181" y="46"/>
                </a:cubicBezTo>
                <a:cubicBezTo>
                  <a:pt x="182" y="54"/>
                  <a:pt x="179" y="61"/>
                  <a:pt x="173" y="67"/>
                </a:cubicBezTo>
                <a:cubicBezTo>
                  <a:pt x="173" y="67"/>
                  <a:pt x="173" y="68"/>
                  <a:pt x="173" y="69"/>
                </a:cubicBezTo>
                <a:cubicBezTo>
                  <a:pt x="173" y="69"/>
                  <a:pt x="174" y="70"/>
                  <a:pt x="175" y="70"/>
                </a:cubicBezTo>
                <a:cubicBezTo>
                  <a:pt x="176" y="71"/>
                  <a:pt x="176" y="71"/>
                  <a:pt x="176" y="71"/>
                </a:cubicBezTo>
                <a:cubicBezTo>
                  <a:pt x="177" y="71"/>
                  <a:pt x="179" y="72"/>
                  <a:pt x="180" y="73"/>
                </a:cubicBezTo>
                <a:cubicBezTo>
                  <a:pt x="186" y="75"/>
                  <a:pt x="190" y="78"/>
                  <a:pt x="193" y="81"/>
                </a:cubicBezTo>
                <a:cubicBezTo>
                  <a:pt x="195" y="83"/>
                  <a:pt x="196" y="86"/>
                  <a:pt x="195" y="89"/>
                </a:cubicBezTo>
                <a:cubicBezTo>
                  <a:pt x="195" y="91"/>
                  <a:pt x="193" y="94"/>
                  <a:pt x="190" y="95"/>
                </a:cubicBezTo>
                <a:cubicBezTo>
                  <a:pt x="188" y="96"/>
                  <a:pt x="186" y="97"/>
                  <a:pt x="184" y="97"/>
                </a:cubicBezTo>
                <a:cubicBezTo>
                  <a:pt x="177" y="99"/>
                  <a:pt x="170" y="99"/>
                  <a:pt x="162" y="99"/>
                </a:cubicBezTo>
                <a:close/>
                <a:moveTo>
                  <a:pt x="37" y="99"/>
                </a:moveTo>
                <a:cubicBezTo>
                  <a:pt x="28" y="99"/>
                  <a:pt x="21" y="99"/>
                  <a:pt x="14" y="97"/>
                </a:cubicBezTo>
                <a:cubicBezTo>
                  <a:pt x="11" y="97"/>
                  <a:pt x="9" y="96"/>
                  <a:pt x="7" y="95"/>
                </a:cubicBezTo>
                <a:cubicBezTo>
                  <a:pt x="3" y="93"/>
                  <a:pt x="1" y="91"/>
                  <a:pt x="0" y="88"/>
                </a:cubicBezTo>
                <a:cubicBezTo>
                  <a:pt x="0" y="85"/>
                  <a:pt x="1" y="82"/>
                  <a:pt x="3" y="79"/>
                </a:cubicBezTo>
                <a:cubicBezTo>
                  <a:pt x="7" y="76"/>
                  <a:pt x="11" y="73"/>
                  <a:pt x="17" y="71"/>
                </a:cubicBezTo>
                <a:cubicBezTo>
                  <a:pt x="19" y="70"/>
                  <a:pt x="20" y="69"/>
                  <a:pt x="22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5" y="67"/>
                  <a:pt x="25" y="67"/>
                  <a:pt x="26" y="66"/>
                </a:cubicBezTo>
                <a:cubicBezTo>
                  <a:pt x="26" y="65"/>
                  <a:pt x="25" y="64"/>
                  <a:pt x="25" y="64"/>
                </a:cubicBezTo>
                <a:cubicBezTo>
                  <a:pt x="19" y="57"/>
                  <a:pt x="16" y="50"/>
                  <a:pt x="16" y="40"/>
                </a:cubicBezTo>
                <a:cubicBezTo>
                  <a:pt x="16" y="34"/>
                  <a:pt x="19" y="26"/>
                  <a:pt x="31" y="23"/>
                </a:cubicBezTo>
                <a:cubicBezTo>
                  <a:pt x="33" y="22"/>
                  <a:pt x="35" y="22"/>
                  <a:pt x="37" y="22"/>
                </a:cubicBezTo>
                <a:cubicBezTo>
                  <a:pt x="39" y="22"/>
                  <a:pt x="41" y="22"/>
                  <a:pt x="43" y="23"/>
                </a:cubicBezTo>
                <a:cubicBezTo>
                  <a:pt x="55" y="26"/>
                  <a:pt x="58" y="34"/>
                  <a:pt x="58" y="40"/>
                </a:cubicBezTo>
                <a:cubicBezTo>
                  <a:pt x="58" y="50"/>
                  <a:pt x="55" y="58"/>
                  <a:pt x="49" y="64"/>
                </a:cubicBezTo>
                <a:cubicBezTo>
                  <a:pt x="49" y="64"/>
                  <a:pt x="48" y="65"/>
                  <a:pt x="48" y="66"/>
                </a:cubicBezTo>
                <a:cubicBezTo>
                  <a:pt x="48" y="67"/>
                  <a:pt x="49" y="67"/>
                  <a:pt x="50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9"/>
                  <a:pt x="54" y="70"/>
                  <a:pt x="53" y="72"/>
                </a:cubicBezTo>
                <a:cubicBezTo>
                  <a:pt x="53" y="73"/>
                  <a:pt x="51" y="74"/>
                  <a:pt x="50" y="73"/>
                </a:cubicBezTo>
                <a:cubicBezTo>
                  <a:pt x="48" y="73"/>
                  <a:pt x="48" y="73"/>
                  <a:pt x="48" y="73"/>
                </a:cubicBezTo>
                <a:cubicBezTo>
                  <a:pt x="45" y="72"/>
                  <a:pt x="43" y="70"/>
                  <a:pt x="43" y="67"/>
                </a:cubicBezTo>
                <a:cubicBezTo>
                  <a:pt x="42" y="64"/>
                  <a:pt x="43" y="62"/>
                  <a:pt x="45" y="60"/>
                </a:cubicBezTo>
                <a:cubicBezTo>
                  <a:pt x="50" y="55"/>
                  <a:pt x="53" y="48"/>
                  <a:pt x="52" y="40"/>
                </a:cubicBezTo>
                <a:cubicBezTo>
                  <a:pt x="52" y="34"/>
                  <a:pt x="49" y="30"/>
                  <a:pt x="41" y="28"/>
                </a:cubicBezTo>
                <a:cubicBezTo>
                  <a:pt x="40" y="27"/>
                  <a:pt x="38" y="27"/>
                  <a:pt x="37" y="27"/>
                </a:cubicBezTo>
                <a:cubicBezTo>
                  <a:pt x="35" y="27"/>
                  <a:pt x="34" y="27"/>
                  <a:pt x="33" y="28"/>
                </a:cubicBezTo>
                <a:cubicBezTo>
                  <a:pt x="25" y="30"/>
                  <a:pt x="22" y="34"/>
                  <a:pt x="21" y="40"/>
                </a:cubicBezTo>
                <a:cubicBezTo>
                  <a:pt x="21" y="48"/>
                  <a:pt x="23" y="55"/>
                  <a:pt x="29" y="60"/>
                </a:cubicBezTo>
                <a:cubicBezTo>
                  <a:pt x="31" y="62"/>
                  <a:pt x="31" y="64"/>
                  <a:pt x="31" y="67"/>
                </a:cubicBezTo>
                <a:cubicBezTo>
                  <a:pt x="30" y="70"/>
                  <a:pt x="28" y="72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3" y="74"/>
                  <a:pt x="21" y="75"/>
                  <a:pt x="19" y="75"/>
                </a:cubicBezTo>
                <a:cubicBezTo>
                  <a:pt x="14" y="78"/>
                  <a:pt x="10" y="80"/>
                  <a:pt x="7" y="83"/>
                </a:cubicBezTo>
                <a:cubicBezTo>
                  <a:pt x="6" y="84"/>
                  <a:pt x="6" y="86"/>
                  <a:pt x="6" y="87"/>
                </a:cubicBezTo>
                <a:cubicBezTo>
                  <a:pt x="6" y="88"/>
                  <a:pt x="7" y="89"/>
                  <a:pt x="9" y="90"/>
                </a:cubicBezTo>
                <a:cubicBezTo>
                  <a:pt x="11" y="91"/>
                  <a:pt x="13" y="91"/>
                  <a:pt x="15" y="92"/>
                </a:cubicBezTo>
                <a:cubicBezTo>
                  <a:pt x="22" y="93"/>
                  <a:pt x="29" y="94"/>
                  <a:pt x="37" y="94"/>
                </a:cubicBezTo>
                <a:cubicBezTo>
                  <a:pt x="42" y="94"/>
                  <a:pt x="46" y="94"/>
                  <a:pt x="50" y="93"/>
                </a:cubicBezTo>
                <a:cubicBezTo>
                  <a:pt x="52" y="93"/>
                  <a:pt x="53" y="94"/>
                  <a:pt x="53" y="96"/>
                </a:cubicBezTo>
                <a:cubicBezTo>
                  <a:pt x="53" y="97"/>
                  <a:pt x="52" y="98"/>
                  <a:pt x="51" y="99"/>
                </a:cubicBezTo>
                <a:cubicBezTo>
                  <a:pt x="46" y="99"/>
                  <a:pt x="42" y="99"/>
                  <a:pt x="37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95"/>
          <p:cNvSpPr/>
          <p:nvPr/>
        </p:nvSpPr>
        <p:spPr>
          <a:xfrm>
            <a:off x="3908425" y="3117850"/>
            <a:ext cx="566737" cy="493712"/>
          </a:xfrm>
          <a:custGeom>
            <a:avLst/>
            <a:gdLst/>
            <a:ahLst/>
            <a:cxnLst/>
            <a:rect l="l" t="t" r="r" b="b"/>
            <a:pathLst>
              <a:path w="124" h="108" extrusionOk="0">
                <a:moveTo>
                  <a:pt x="110" y="108"/>
                </a:moveTo>
                <a:cubicBezTo>
                  <a:pt x="15" y="108"/>
                  <a:pt x="15" y="108"/>
                  <a:pt x="15" y="108"/>
                </a:cubicBezTo>
                <a:cubicBezTo>
                  <a:pt x="7" y="108"/>
                  <a:pt x="0" y="101"/>
                  <a:pt x="0" y="9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8"/>
                  <a:pt x="2" y="67"/>
                  <a:pt x="3" y="67"/>
                </a:cubicBezTo>
                <a:cubicBezTo>
                  <a:pt x="5" y="67"/>
                  <a:pt x="6" y="68"/>
                  <a:pt x="6" y="70"/>
                </a:cubicBezTo>
                <a:cubicBezTo>
                  <a:pt x="6" y="93"/>
                  <a:pt x="6" y="93"/>
                  <a:pt x="6" y="93"/>
                </a:cubicBezTo>
                <a:cubicBezTo>
                  <a:pt x="6" y="98"/>
                  <a:pt x="10" y="102"/>
                  <a:pt x="15" y="102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5" y="102"/>
                  <a:pt x="119" y="98"/>
                  <a:pt x="119" y="93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7"/>
                  <a:pt x="121" y="67"/>
                </a:cubicBezTo>
                <a:cubicBezTo>
                  <a:pt x="123" y="67"/>
                  <a:pt x="124" y="69"/>
                  <a:pt x="124" y="70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101"/>
                  <a:pt x="117" y="108"/>
                  <a:pt x="110" y="108"/>
                </a:cubicBezTo>
                <a:close/>
                <a:moveTo>
                  <a:pt x="67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3" y="77"/>
                  <a:pt x="50" y="74"/>
                  <a:pt x="50" y="69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3"/>
                  <a:pt x="53" y="50"/>
                  <a:pt x="57" y="50"/>
                </a:cubicBezTo>
                <a:cubicBezTo>
                  <a:pt x="67" y="50"/>
                  <a:pt x="67" y="50"/>
                  <a:pt x="67" y="50"/>
                </a:cubicBezTo>
                <a:cubicBezTo>
                  <a:pt x="71" y="50"/>
                  <a:pt x="74" y="53"/>
                  <a:pt x="74" y="58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74"/>
                  <a:pt x="71" y="77"/>
                  <a:pt x="67" y="77"/>
                </a:cubicBezTo>
                <a:close/>
                <a:moveTo>
                  <a:pt x="57" y="55"/>
                </a:moveTo>
                <a:cubicBezTo>
                  <a:pt x="56" y="55"/>
                  <a:pt x="56" y="56"/>
                  <a:pt x="56" y="58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1"/>
                  <a:pt x="56" y="72"/>
                  <a:pt x="57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8" y="72"/>
                  <a:pt x="69" y="71"/>
                  <a:pt x="69" y="69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6"/>
                  <a:pt x="68" y="55"/>
                  <a:pt x="67" y="55"/>
                </a:cubicBezTo>
                <a:lnTo>
                  <a:pt x="57" y="55"/>
                </a:lnTo>
                <a:close/>
                <a:moveTo>
                  <a:pt x="110" y="66"/>
                </a:moveTo>
                <a:cubicBezTo>
                  <a:pt x="82" y="66"/>
                  <a:pt x="82" y="66"/>
                  <a:pt x="82" y="66"/>
                </a:cubicBezTo>
                <a:cubicBezTo>
                  <a:pt x="80" y="66"/>
                  <a:pt x="79" y="65"/>
                  <a:pt x="79" y="64"/>
                </a:cubicBezTo>
                <a:cubicBezTo>
                  <a:pt x="79" y="62"/>
                  <a:pt x="80" y="61"/>
                  <a:pt x="82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5" y="61"/>
                  <a:pt x="119" y="57"/>
                  <a:pt x="119" y="52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29"/>
                  <a:pt x="115" y="25"/>
                  <a:pt x="110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0" y="25"/>
                  <a:pt x="6" y="29"/>
                  <a:pt x="6" y="34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7"/>
                  <a:pt x="10" y="61"/>
                  <a:pt x="15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2"/>
                  <a:pt x="45" y="64"/>
                </a:cubicBezTo>
                <a:cubicBezTo>
                  <a:pt x="45" y="65"/>
                  <a:pt x="44" y="66"/>
                  <a:pt x="43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7" y="66"/>
                  <a:pt x="0" y="60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6"/>
                  <a:pt x="7" y="19"/>
                  <a:pt x="15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7" y="19"/>
                  <a:pt x="124" y="26"/>
                  <a:pt x="124" y="34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4" y="55"/>
                  <a:pt x="124" y="55"/>
                  <a:pt x="123" y="55"/>
                </a:cubicBezTo>
                <a:cubicBezTo>
                  <a:pt x="122" y="62"/>
                  <a:pt x="116" y="66"/>
                  <a:pt x="110" y="66"/>
                </a:cubicBezTo>
                <a:close/>
                <a:moveTo>
                  <a:pt x="83" y="15"/>
                </a:moveTo>
                <a:cubicBezTo>
                  <a:pt x="81" y="15"/>
                  <a:pt x="80" y="14"/>
                  <a:pt x="80" y="12"/>
                </a:cubicBezTo>
                <a:cubicBezTo>
                  <a:pt x="80" y="9"/>
                  <a:pt x="77" y="6"/>
                  <a:pt x="7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48" y="6"/>
                  <a:pt x="44" y="9"/>
                  <a:pt x="44" y="12"/>
                </a:cubicBezTo>
                <a:cubicBezTo>
                  <a:pt x="44" y="14"/>
                  <a:pt x="43" y="15"/>
                  <a:pt x="42" y="15"/>
                </a:cubicBezTo>
                <a:cubicBezTo>
                  <a:pt x="40" y="15"/>
                  <a:pt x="39" y="14"/>
                  <a:pt x="39" y="12"/>
                </a:cubicBezTo>
                <a:cubicBezTo>
                  <a:pt x="39" y="6"/>
                  <a:pt x="45" y="0"/>
                  <a:pt x="5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80" y="0"/>
                  <a:pt x="85" y="6"/>
                  <a:pt x="85" y="12"/>
                </a:cubicBezTo>
                <a:cubicBezTo>
                  <a:pt x="85" y="14"/>
                  <a:pt x="84" y="15"/>
                  <a:pt x="83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95"/>
          <p:cNvSpPr/>
          <p:nvPr/>
        </p:nvSpPr>
        <p:spPr>
          <a:xfrm>
            <a:off x="6681787" y="1481137"/>
            <a:ext cx="576262" cy="515937"/>
          </a:xfrm>
          <a:custGeom>
            <a:avLst/>
            <a:gdLst/>
            <a:ahLst/>
            <a:cxnLst/>
            <a:rect l="l" t="t" r="r" b="b"/>
            <a:pathLst>
              <a:path w="126" h="113" extrusionOk="0">
                <a:moveTo>
                  <a:pt x="27" y="51"/>
                </a:moveTo>
                <a:cubicBezTo>
                  <a:pt x="23" y="51"/>
                  <a:pt x="20" y="54"/>
                  <a:pt x="20" y="58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91"/>
                  <a:pt x="23" y="94"/>
                  <a:pt x="27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8" y="94"/>
                  <a:pt x="41" y="91"/>
                  <a:pt x="41" y="87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4"/>
                  <a:pt x="38" y="51"/>
                  <a:pt x="34" y="51"/>
                </a:cubicBezTo>
                <a:lnTo>
                  <a:pt x="27" y="51"/>
                </a:lnTo>
                <a:close/>
                <a:moveTo>
                  <a:pt x="36" y="58"/>
                </a:moveTo>
                <a:cubicBezTo>
                  <a:pt x="36" y="87"/>
                  <a:pt x="36" y="87"/>
                  <a:pt x="36" y="87"/>
                </a:cubicBezTo>
                <a:cubicBezTo>
                  <a:pt x="36" y="88"/>
                  <a:pt x="35" y="89"/>
                  <a:pt x="34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6" y="89"/>
                  <a:pt x="26" y="88"/>
                  <a:pt x="26" y="87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5" y="57"/>
                  <a:pt x="36" y="57"/>
                  <a:pt x="36" y="58"/>
                </a:cubicBezTo>
                <a:close/>
                <a:moveTo>
                  <a:pt x="53" y="41"/>
                </a:moveTo>
                <a:cubicBezTo>
                  <a:pt x="49" y="41"/>
                  <a:pt x="46" y="44"/>
                  <a:pt x="46" y="48"/>
                </a:cubicBezTo>
                <a:cubicBezTo>
                  <a:pt x="46" y="87"/>
                  <a:pt x="46" y="87"/>
                  <a:pt x="46" y="87"/>
                </a:cubicBezTo>
                <a:cubicBezTo>
                  <a:pt x="46" y="91"/>
                  <a:pt x="49" y="94"/>
                  <a:pt x="5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4" y="94"/>
                  <a:pt x="67" y="91"/>
                  <a:pt x="67" y="87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4"/>
                  <a:pt x="64" y="41"/>
                  <a:pt x="60" y="41"/>
                </a:cubicBezTo>
                <a:lnTo>
                  <a:pt x="53" y="41"/>
                </a:lnTo>
                <a:close/>
                <a:moveTo>
                  <a:pt x="61" y="48"/>
                </a:moveTo>
                <a:cubicBezTo>
                  <a:pt x="61" y="87"/>
                  <a:pt x="61" y="87"/>
                  <a:pt x="61" y="87"/>
                </a:cubicBezTo>
                <a:cubicBezTo>
                  <a:pt x="61" y="88"/>
                  <a:pt x="61" y="89"/>
                  <a:pt x="60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1" y="88"/>
                  <a:pt x="51" y="87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7"/>
                  <a:pt x="52" y="46"/>
                  <a:pt x="53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6"/>
                  <a:pt x="61" y="47"/>
                  <a:pt x="61" y="48"/>
                </a:cubicBezTo>
                <a:close/>
                <a:moveTo>
                  <a:pt x="78" y="32"/>
                </a:moveTo>
                <a:cubicBezTo>
                  <a:pt x="74" y="32"/>
                  <a:pt x="71" y="35"/>
                  <a:pt x="71" y="39"/>
                </a:cubicBezTo>
                <a:cubicBezTo>
                  <a:pt x="71" y="87"/>
                  <a:pt x="71" y="87"/>
                  <a:pt x="71" y="87"/>
                </a:cubicBezTo>
                <a:cubicBezTo>
                  <a:pt x="71" y="91"/>
                  <a:pt x="74" y="94"/>
                  <a:pt x="78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9" y="94"/>
                  <a:pt x="92" y="91"/>
                  <a:pt x="92" y="87"/>
                </a:cubicBezTo>
                <a:cubicBezTo>
                  <a:pt x="92" y="39"/>
                  <a:pt x="92" y="39"/>
                  <a:pt x="92" y="39"/>
                </a:cubicBezTo>
                <a:cubicBezTo>
                  <a:pt x="92" y="35"/>
                  <a:pt x="89" y="32"/>
                  <a:pt x="85" y="32"/>
                </a:cubicBezTo>
                <a:lnTo>
                  <a:pt x="78" y="32"/>
                </a:lnTo>
                <a:close/>
                <a:moveTo>
                  <a:pt x="87" y="39"/>
                </a:moveTo>
                <a:cubicBezTo>
                  <a:pt x="87" y="87"/>
                  <a:pt x="87" y="87"/>
                  <a:pt x="87" y="87"/>
                </a:cubicBezTo>
                <a:cubicBezTo>
                  <a:pt x="87" y="88"/>
                  <a:pt x="86" y="89"/>
                  <a:pt x="85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7" y="89"/>
                  <a:pt x="77" y="88"/>
                  <a:pt x="77" y="87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8"/>
                  <a:pt x="77" y="38"/>
                  <a:pt x="78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6" y="38"/>
                  <a:pt x="87" y="38"/>
                  <a:pt x="87" y="39"/>
                </a:cubicBezTo>
                <a:close/>
                <a:moveTo>
                  <a:pt x="97" y="30"/>
                </a:moveTo>
                <a:cubicBezTo>
                  <a:pt x="97" y="87"/>
                  <a:pt x="97" y="87"/>
                  <a:pt x="97" y="87"/>
                </a:cubicBezTo>
                <a:cubicBezTo>
                  <a:pt x="97" y="91"/>
                  <a:pt x="100" y="94"/>
                  <a:pt x="104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5" y="94"/>
                  <a:pt x="118" y="91"/>
                  <a:pt x="118" y="87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8" y="26"/>
                  <a:pt x="115" y="23"/>
                  <a:pt x="111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23"/>
                  <a:pt x="97" y="26"/>
                  <a:pt x="97" y="30"/>
                </a:cubicBezTo>
                <a:close/>
                <a:moveTo>
                  <a:pt x="112" y="30"/>
                </a:moveTo>
                <a:cubicBezTo>
                  <a:pt x="112" y="87"/>
                  <a:pt x="112" y="87"/>
                  <a:pt x="112" y="87"/>
                </a:cubicBezTo>
                <a:cubicBezTo>
                  <a:pt x="112" y="88"/>
                  <a:pt x="112" y="89"/>
                  <a:pt x="111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3" y="89"/>
                  <a:pt x="102" y="88"/>
                  <a:pt x="102" y="87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2" y="29"/>
                  <a:pt x="103" y="28"/>
                  <a:pt x="104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2" y="28"/>
                  <a:pt x="112" y="29"/>
                  <a:pt x="112" y="30"/>
                </a:cubicBezTo>
                <a:close/>
                <a:moveTo>
                  <a:pt x="65" y="22"/>
                </a:moveTo>
                <a:cubicBezTo>
                  <a:pt x="82" y="16"/>
                  <a:pt x="98" y="6"/>
                  <a:pt x="98" y="6"/>
                </a:cubicBezTo>
                <a:cubicBezTo>
                  <a:pt x="95" y="0"/>
                  <a:pt x="95" y="0"/>
                  <a:pt x="95" y="0"/>
                </a:cubicBezTo>
                <a:cubicBezTo>
                  <a:pt x="101" y="2"/>
                  <a:pt x="101" y="2"/>
                  <a:pt x="101" y="2"/>
                </a:cubicBezTo>
                <a:cubicBezTo>
                  <a:pt x="107" y="5"/>
                  <a:pt x="107" y="5"/>
                  <a:pt x="107" y="5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8" y="12"/>
                  <a:pt x="83" y="21"/>
                  <a:pt x="67" y="27"/>
                </a:cubicBezTo>
                <a:cubicBezTo>
                  <a:pt x="48" y="35"/>
                  <a:pt x="24" y="39"/>
                  <a:pt x="24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2" y="40"/>
                  <a:pt x="21" y="39"/>
                  <a:pt x="21" y="37"/>
                </a:cubicBezTo>
                <a:cubicBezTo>
                  <a:pt x="21" y="36"/>
                  <a:pt x="22" y="34"/>
                  <a:pt x="23" y="34"/>
                </a:cubicBezTo>
                <a:cubicBezTo>
                  <a:pt x="23" y="34"/>
                  <a:pt x="47" y="29"/>
                  <a:pt x="65" y="22"/>
                </a:cubicBezTo>
                <a:close/>
                <a:moveTo>
                  <a:pt x="126" y="104"/>
                </a:moveTo>
                <a:cubicBezTo>
                  <a:pt x="122" y="108"/>
                  <a:pt x="122" y="108"/>
                  <a:pt x="122" y="108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9" y="106"/>
                  <a:pt x="8" y="105"/>
                  <a:pt x="8" y="104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3"/>
                  <a:pt x="5" y="13"/>
                  <a:pt x="5" y="13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13"/>
                  <a:pt x="16" y="13"/>
                  <a:pt x="16" y="13"/>
                </a:cubicBezTo>
                <a:cubicBezTo>
                  <a:pt x="21" y="18"/>
                  <a:pt x="21" y="18"/>
                  <a:pt x="21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22" y="99"/>
                  <a:pt x="122" y="99"/>
                  <a:pt x="122" y="99"/>
                </a:cubicBezTo>
                <a:lnTo>
                  <a:pt x="126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95"/>
          <p:cNvSpPr/>
          <p:nvPr/>
        </p:nvSpPr>
        <p:spPr>
          <a:xfrm>
            <a:off x="7691437" y="3076575"/>
            <a:ext cx="561975" cy="658812"/>
          </a:xfrm>
          <a:custGeom>
            <a:avLst/>
            <a:gdLst/>
            <a:ahLst/>
            <a:cxnLst/>
            <a:rect l="l" t="t" r="r" b="b"/>
            <a:pathLst>
              <a:path w="123" h="144" extrusionOk="0">
                <a:moveTo>
                  <a:pt x="71" y="144"/>
                </a:moveTo>
                <a:cubicBezTo>
                  <a:pt x="51" y="144"/>
                  <a:pt x="51" y="144"/>
                  <a:pt x="51" y="144"/>
                </a:cubicBezTo>
                <a:cubicBezTo>
                  <a:pt x="49" y="144"/>
                  <a:pt x="48" y="143"/>
                  <a:pt x="48" y="141"/>
                </a:cubicBezTo>
                <a:cubicBezTo>
                  <a:pt x="48" y="140"/>
                  <a:pt x="49" y="139"/>
                  <a:pt x="51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2" y="139"/>
                  <a:pt x="74" y="140"/>
                  <a:pt x="74" y="141"/>
                </a:cubicBezTo>
                <a:cubicBezTo>
                  <a:pt x="74" y="143"/>
                  <a:pt x="72" y="144"/>
                  <a:pt x="71" y="144"/>
                </a:cubicBezTo>
                <a:close/>
                <a:moveTo>
                  <a:pt x="76" y="135"/>
                </a:moveTo>
                <a:cubicBezTo>
                  <a:pt x="45" y="135"/>
                  <a:pt x="45" y="135"/>
                  <a:pt x="45" y="135"/>
                </a:cubicBezTo>
                <a:cubicBezTo>
                  <a:pt x="44" y="135"/>
                  <a:pt x="43" y="134"/>
                  <a:pt x="43" y="132"/>
                </a:cubicBezTo>
                <a:cubicBezTo>
                  <a:pt x="43" y="131"/>
                  <a:pt x="44" y="129"/>
                  <a:pt x="45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8" y="129"/>
                  <a:pt x="79" y="131"/>
                  <a:pt x="79" y="132"/>
                </a:cubicBezTo>
                <a:cubicBezTo>
                  <a:pt x="79" y="134"/>
                  <a:pt x="78" y="135"/>
                  <a:pt x="76" y="135"/>
                </a:cubicBezTo>
                <a:close/>
                <a:moveTo>
                  <a:pt x="61" y="125"/>
                </a:moveTo>
                <a:cubicBezTo>
                  <a:pt x="55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3" y="125"/>
                  <a:pt x="41" y="123"/>
                  <a:pt x="40" y="118"/>
                </a:cubicBezTo>
                <a:cubicBezTo>
                  <a:pt x="39" y="116"/>
                  <a:pt x="39" y="114"/>
                  <a:pt x="39" y="112"/>
                </a:cubicBezTo>
                <a:cubicBezTo>
                  <a:pt x="39" y="109"/>
                  <a:pt x="39" y="106"/>
                  <a:pt x="38" y="104"/>
                </a:cubicBezTo>
                <a:cubicBezTo>
                  <a:pt x="33" y="97"/>
                  <a:pt x="31" y="91"/>
                  <a:pt x="27" y="83"/>
                </a:cubicBezTo>
                <a:cubicBezTo>
                  <a:pt x="23" y="76"/>
                  <a:pt x="18" y="64"/>
                  <a:pt x="21" y="53"/>
                </a:cubicBezTo>
                <a:cubicBezTo>
                  <a:pt x="25" y="40"/>
                  <a:pt x="39" y="26"/>
                  <a:pt x="61" y="26"/>
                </a:cubicBezTo>
                <a:cubicBezTo>
                  <a:pt x="82" y="26"/>
                  <a:pt x="96" y="40"/>
                  <a:pt x="100" y="53"/>
                </a:cubicBezTo>
                <a:cubicBezTo>
                  <a:pt x="103" y="64"/>
                  <a:pt x="99" y="76"/>
                  <a:pt x="95" y="83"/>
                </a:cubicBezTo>
                <a:cubicBezTo>
                  <a:pt x="90" y="91"/>
                  <a:pt x="88" y="97"/>
                  <a:pt x="83" y="104"/>
                </a:cubicBezTo>
                <a:cubicBezTo>
                  <a:pt x="82" y="106"/>
                  <a:pt x="82" y="109"/>
                  <a:pt x="82" y="112"/>
                </a:cubicBezTo>
                <a:cubicBezTo>
                  <a:pt x="82" y="114"/>
                  <a:pt x="82" y="116"/>
                  <a:pt x="82" y="118"/>
                </a:cubicBezTo>
                <a:cubicBezTo>
                  <a:pt x="80" y="123"/>
                  <a:pt x="78" y="125"/>
                  <a:pt x="72" y="125"/>
                </a:cubicBezTo>
                <a:cubicBezTo>
                  <a:pt x="72" y="125"/>
                  <a:pt x="66" y="125"/>
                  <a:pt x="61" y="125"/>
                </a:cubicBezTo>
                <a:close/>
                <a:moveTo>
                  <a:pt x="49" y="119"/>
                </a:moveTo>
                <a:cubicBezTo>
                  <a:pt x="49" y="119"/>
                  <a:pt x="72" y="119"/>
                  <a:pt x="72" y="119"/>
                </a:cubicBezTo>
                <a:cubicBezTo>
                  <a:pt x="76" y="119"/>
                  <a:pt x="76" y="119"/>
                  <a:pt x="76" y="117"/>
                </a:cubicBezTo>
                <a:cubicBezTo>
                  <a:pt x="77" y="115"/>
                  <a:pt x="77" y="113"/>
                  <a:pt x="77" y="111"/>
                </a:cubicBezTo>
                <a:cubicBezTo>
                  <a:pt x="77" y="108"/>
                  <a:pt x="77" y="105"/>
                  <a:pt x="79" y="101"/>
                </a:cubicBezTo>
                <a:cubicBezTo>
                  <a:pt x="83" y="94"/>
                  <a:pt x="86" y="89"/>
                  <a:pt x="90" y="81"/>
                </a:cubicBezTo>
                <a:cubicBezTo>
                  <a:pt x="93" y="75"/>
                  <a:pt x="97" y="64"/>
                  <a:pt x="95" y="55"/>
                </a:cubicBezTo>
                <a:cubicBezTo>
                  <a:pt x="92" y="43"/>
                  <a:pt x="79" y="31"/>
                  <a:pt x="61" y="31"/>
                </a:cubicBezTo>
                <a:cubicBezTo>
                  <a:pt x="42" y="31"/>
                  <a:pt x="29" y="43"/>
                  <a:pt x="26" y="55"/>
                </a:cubicBezTo>
                <a:cubicBezTo>
                  <a:pt x="24" y="64"/>
                  <a:pt x="28" y="75"/>
                  <a:pt x="31" y="81"/>
                </a:cubicBezTo>
                <a:cubicBezTo>
                  <a:pt x="35" y="89"/>
                  <a:pt x="38" y="94"/>
                  <a:pt x="42" y="101"/>
                </a:cubicBezTo>
                <a:cubicBezTo>
                  <a:pt x="44" y="105"/>
                  <a:pt x="44" y="108"/>
                  <a:pt x="44" y="111"/>
                </a:cubicBezTo>
                <a:cubicBezTo>
                  <a:pt x="44" y="113"/>
                  <a:pt x="44" y="115"/>
                  <a:pt x="45" y="117"/>
                </a:cubicBezTo>
                <a:cubicBezTo>
                  <a:pt x="45" y="119"/>
                  <a:pt x="45" y="119"/>
                  <a:pt x="49" y="119"/>
                </a:cubicBezTo>
                <a:cubicBezTo>
                  <a:pt x="49" y="119"/>
                  <a:pt x="49" y="119"/>
                  <a:pt x="49" y="119"/>
                </a:cubicBezTo>
                <a:close/>
                <a:moveTo>
                  <a:pt x="13" y="66"/>
                </a:moveTo>
                <a:cubicBezTo>
                  <a:pt x="3" y="66"/>
                  <a:pt x="3" y="66"/>
                  <a:pt x="3" y="66"/>
                </a:cubicBezTo>
                <a:cubicBezTo>
                  <a:pt x="1" y="66"/>
                  <a:pt x="0" y="65"/>
                  <a:pt x="0" y="63"/>
                </a:cubicBezTo>
                <a:cubicBezTo>
                  <a:pt x="0" y="62"/>
                  <a:pt x="1" y="61"/>
                  <a:pt x="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5" y="61"/>
                  <a:pt x="16" y="62"/>
                  <a:pt x="16" y="63"/>
                </a:cubicBezTo>
                <a:cubicBezTo>
                  <a:pt x="16" y="65"/>
                  <a:pt x="15" y="66"/>
                  <a:pt x="13" y="66"/>
                </a:cubicBezTo>
                <a:close/>
                <a:moveTo>
                  <a:pt x="121" y="64"/>
                </a:moveTo>
                <a:cubicBezTo>
                  <a:pt x="108" y="64"/>
                  <a:pt x="108" y="64"/>
                  <a:pt x="108" y="64"/>
                </a:cubicBezTo>
                <a:cubicBezTo>
                  <a:pt x="106" y="64"/>
                  <a:pt x="105" y="63"/>
                  <a:pt x="105" y="61"/>
                </a:cubicBezTo>
                <a:cubicBezTo>
                  <a:pt x="105" y="60"/>
                  <a:pt x="106" y="59"/>
                  <a:pt x="108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2" y="59"/>
                  <a:pt x="123" y="60"/>
                  <a:pt x="123" y="61"/>
                </a:cubicBezTo>
                <a:cubicBezTo>
                  <a:pt x="123" y="63"/>
                  <a:pt x="122" y="64"/>
                  <a:pt x="121" y="64"/>
                </a:cubicBezTo>
                <a:close/>
                <a:moveTo>
                  <a:pt x="36" y="62"/>
                </a:moveTo>
                <a:cubicBezTo>
                  <a:pt x="36" y="62"/>
                  <a:pt x="36" y="62"/>
                  <a:pt x="36" y="62"/>
                </a:cubicBezTo>
                <a:cubicBezTo>
                  <a:pt x="34" y="62"/>
                  <a:pt x="33" y="60"/>
                  <a:pt x="34" y="59"/>
                </a:cubicBezTo>
                <a:cubicBezTo>
                  <a:pt x="36" y="49"/>
                  <a:pt x="47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3" y="39"/>
                  <a:pt x="65" y="40"/>
                  <a:pt x="65" y="41"/>
                </a:cubicBezTo>
                <a:cubicBezTo>
                  <a:pt x="65" y="43"/>
                  <a:pt x="63" y="44"/>
                  <a:pt x="62" y="44"/>
                </a:cubicBezTo>
                <a:cubicBezTo>
                  <a:pt x="50" y="44"/>
                  <a:pt x="41" y="52"/>
                  <a:pt x="39" y="60"/>
                </a:cubicBezTo>
                <a:cubicBezTo>
                  <a:pt x="39" y="61"/>
                  <a:pt x="38" y="62"/>
                  <a:pt x="36" y="62"/>
                </a:cubicBezTo>
                <a:close/>
                <a:moveTo>
                  <a:pt x="95" y="33"/>
                </a:moveTo>
                <a:cubicBezTo>
                  <a:pt x="94" y="33"/>
                  <a:pt x="94" y="32"/>
                  <a:pt x="93" y="32"/>
                </a:cubicBezTo>
                <a:cubicBezTo>
                  <a:pt x="92" y="31"/>
                  <a:pt x="92" y="29"/>
                  <a:pt x="93" y="28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3" y="18"/>
                  <a:pt x="105" y="18"/>
                  <a:pt x="106" y="19"/>
                </a:cubicBezTo>
                <a:cubicBezTo>
                  <a:pt x="107" y="20"/>
                  <a:pt x="107" y="22"/>
                  <a:pt x="106" y="23"/>
                </a:cubicBezTo>
                <a:cubicBezTo>
                  <a:pt x="97" y="32"/>
                  <a:pt x="97" y="32"/>
                  <a:pt x="97" y="32"/>
                </a:cubicBezTo>
                <a:cubicBezTo>
                  <a:pt x="96" y="32"/>
                  <a:pt x="96" y="33"/>
                  <a:pt x="95" y="33"/>
                </a:cubicBezTo>
                <a:close/>
                <a:moveTo>
                  <a:pt x="27" y="33"/>
                </a:moveTo>
                <a:cubicBezTo>
                  <a:pt x="26" y="33"/>
                  <a:pt x="25" y="32"/>
                  <a:pt x="25" y="32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0"/>
                  <a:pt x="16" y="19"/>
                </a:cubicBezTo>
                <a:cubicBezTo>
                  <a:pt x="17" y="18"/>
                  <a:pt x="19" y="18"/>
                  <a:pt x="20" y="19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9"/>
                  <a:pt x="30" y="31"/>
                  <a:pt x="29" y="32"/>
                </a:cubicBezTo>
                <a:cubicBezTo>
                  <a:pt x="28" y="32"/>
                  <a:pt x="28" y="33"/>
                  <a:pt x="27" y="33"/>
                </a:cubicBezTo>
                <a:close/>
                <a:moveTo>
                  <a:pt x="61" y="20"/>
                </a:moveTo>
                <a:cubicBezTo>
                  <a:pt x="59" y="20"/>
                  <a:pt x="58" y="19"/>
                  <a:pt x="58" y="18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1"/>
                  <a:pt x="59" y="0"/>
                  <a:pt x="61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9"/>
                  <a:pt x="62" y="20"/>
                  <a:pt x="6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102;p126">
            <a:extLst>
              <a:ext uri="{FF2B5EF4-FFF2-40B4-BE49-F238E27FC236}">
                <a16:creationId xmlns:a16="http://schemas.microsoft.com/office/drawing/2014/main" id="{F6049CB4-647F-4363-B19A-4AA6B463CA1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29" name="Google Shape;3103;p126">
            <a:extLst>
              <a:ext uri="{FF2B5EF4-FFF2-40B4-BE49-F238E27FC236}">
                <a16:creationId xmlns:a16="http://schemas.microsoft.com/office/drawing/2014/main" id="{85E845DD-18D2-495A-85FB-BD036BCC9A9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0" name="Google Shape;3105;p126">
            <a:extLst>
              <a:ext uri="{FF2B5EF4-FFF2-40B4-BE49-F238E27FC236}">
                <a16:creationId xmlns:a16="http://schemas.microsoft.com/office/drawing/2014/main" id="{02C77C03-BC75-4335-B4AE-8E4718AC988E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6;p126">
            <a:extLst>
              <a:ext uri="{FF2B5EF4-FFF2-40B4-BE49-F238E27FC236}">
                <a16:creationId xmlns:a16="http://schemas.microsoft.com/office/drawing/2014/main" id="{A152018F-D491-4799-909C-43AD2F2D80F7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2" name="Google Shape;3107;p126">
            <a:extLst>
              <a:ext uri="{FF2B5EF4-FFF2-40B4-BE49-F238E27FC236}">
                <a16:creationId xmlns:a16="http://schemas.microsoft.com/office/drawing/2014/main" id="{7E480CF5-2B77-4105-B2BC-1E6D414678A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4" name="Google Shape;3109;p126">
            <a:extLst>
              <a:ext uri="{FF2B5EF4-FFF2-40B4-BE49-F238E27FC236}">
                <a16:creationId xmlns:a16="http://schemas.microsoft.com/office/drawing/2014/main" id="{9E62F2E0-15DD-4CD2-B739-C3A756389BA2}"/>
              </a:ext>
            </a:extLst>
          </p:cNvPr>
          <p:cNvSpPr txBox="1"/>
          <p:nvPr/>
        </p:nvSpPr>
        <p:spPr>
          <a:xfrm>
            <a:off x="439508" y="2993188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10;p126">
            <a:extLst>
              <a:ext uri="{FF2B5EF4-FFF2-40B4-BE49-F238E27FC236}">
                <a16:creationId xmlns:a16="http://schemas.microsoft.com/office/drawing/2014/main" id="{96226C3E-2EE9-4915-B5FC-410E6D91D4D8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6" name="Google Shape;3111;p126">
            <a:extLst>
              <a:ext uri="{FF2B5EF4-FFF2-40B4-BE49-F238E27FC236}">
                <a16:creationId xmlns:a16="http://schemas.microsoft.com/office/drawing/2014/main" id="{93B08595-513E-4E0E-9B83-3716E353056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7" name="Google Shape;3112;p126">
            <a:extLst>
              <a:ext uri="{FF2B5EF4-FFF2-40B4-BE49-F238E27FC236}">
                <a16:creationId xmlns:a16="http://schemas.microsoft.com/office/drawing/2014/main" id="{51C00446-BC3E-4B23-91AF-61D1A486007A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3;p126">
            <a:extLst>
              <a:ext uri="{FF2B5EF4-FFF2-40B4-BE49-F238E27FC236}">
                <a16:creationId xmlns:a16="http://schemas.microsoft.com/office/drawing/2014/main" id="{CD43C00A-CBE1-48CC-9182-E78EEFC0CF02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5;p126">
            <a:extLst>
              <a:ext uri="{FF2B5EF4-FFF2-40B4-BE49-F238E27FC236}">
                <a16:creationId xmlns:a16="http://schemas.microsoft.com/office/drawing/2014/main" id="{9685E338-D467-4165-8546-4BA97E7FE8C0}"/>
              </a:ext>
            </a:extLst>
          </p:cNvPr>
          <p:cNvSpPr txBox="1"/>
          <p:nvPr/>
        </p:nvSpPr>
        <p:spPr>
          <a:xfrm>
            <a:off x="1053283" y="3275763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7;p126">
            <a:extLst>
              <a:ext uri="{FF2B5EF4-FFF2-40B4-BE49-F238E27FC236}">
                <a16:creationId xmlns:a16="http://schemas.microsoft.com/office/drawing/2014/main" id="{FC15A0AA-C022-4C2A-961F-8C9C571436F5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96"/>
          <p:cNvSpPr/>
          <p:nvPr/>
        </p:nvSpPr>
        <p:spPr>
          <a:xfrm>
            <a:off x="4319587" y="885825"/>
            <a:ext cx="1801812" cy="1743075"/>
          </a:xfrm>
          <a:custGeom>
            <a:avLst/>
            <a:gdLst/>
            <a:ahLst/>
            <a:cxnLst/>
            <a:rect l="l" t="t" r="r" b="b"/>
            <a:pathLst>
              <a:path w="412" h="398" extrusionOk="0">
                <a:moveTo>
                  <a:pt x="9" y="173"/>
                </a:moveTo>
                <a:cubicBezTo>
                  <a:pt x="155" y="398"/>
                  <a:pt x="155" y="398"/>
                  <a:pt x="155" y="398"/>
                </a:cubicBezTo>
                <a:cubicBezTo>
                  <a:pt x="210" y="323"/>
                  <a:pt x="299" y="273"/>
                  <a:pt x="399" y="271"/>
                </a:cubicBezTo>
                <a:cubicBezTo>
                  <a:pt x="399" y="38"/>
                  <a:pt x="399" y="38"/>
                  <a:pt x="399" y="38"/>
                </a:cubicBezTo>
                <a:cubicBezTo>
                  <a:pt x="347" y="64"/>
                  <a:pt x="347" y="64"/>
                  <a:pt x="347" y="64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412" y="0"/>
                  <a:pt x="412" y="0"/>
                  <a:pt x="412" y="0"/>
                </a:cubicBezTo>
                <a:cubicBezTo>
                  <a:pt x="410" y="0"/>
                  <a:pt x="408" y="0"/>
                  <a:pt x="406" y="0"/>
                </a:cubicBezTo>
                <a:cubicBezTo>
                  <a:pt x="248" y="0"/>
                  <a:pt x="105" y="63"/>
                  <a:pt x="0" y="166"/>
                </a:cubicBezTo>
                <a:lnTo>
                  <a:pt x="9" y="173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96"/>
          <p:cNvSpPr/>
          <p:nvPr/>
        </p:nvSpPr>
        <p:spPr>
          <a:xfrm>
            <a:off x="6196012" y="885825"/>
            <a:ext cx="1846262" cy="1585912"/>
          </a:xfrm>
          <a:custGeom>
            <a:avLst/>
            <a:gdLst/>
            <a:ahLst/>
            <a:cxnLst/>
            <a:rect l="l" t="t" r="r" b="b"/>
            <a:pathLst>
              <a:path w="422" h="362" extrusionOk="0">
                <a:moveTo>
                  <a:pt x="0" y="271"/>
                </a:moveTo>
                <a:cubicBezTo>
                  <a:pt x="77" y="277"/>
                  <a:pt x="146" y="311"/>
                  <a:pt x="197" y="362"/>
                </a:cubicBezTo>
                <a:cubicBezTo>
                  <a:pt x="176" y="336"/>
                  <a:pt x="176" y="336"/>
                  <a:pt x="176" y="336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322" y="311"/>
                  <a:pt x="322" y="311"/>
                  <a:pt x="322" y="311"/>
                </a:cubicBezTo>
                <a:cubicBezTo>
                  <a:pt x="341" y="309"/>
                  <a:pt x="356" y="307"/>
                  <a:pt x="367" y="303"/>
                </a:cubicBezTo>
                <a:cubicBezTo>
                  <a:pt x="378" y="300"/>
                  <a:pt x="387" y="295"/>
                  <a:pt x="396" y="288"/>
                </a:cubicBezTo>
                <a:cubicBezTo>
                  <a:pt x="408" y="279"/>
                  <a:pt x="415" y="269"/>
                  <a:pt x="419" y="258"/>
                </a:cubicBezTo>
                <a:cubicBezTo>
                  <a:pt x="422" y="248"/>
                  <a:pt x="420" y="239"/>
                  <a:pt x="414" y="231"/>
                </a:cubicBezTo>
                <a:cubicBezTo>
                  <a:pt x="406" y="221"/>
                  <a:pt x="396" y="216"/>
                  <a:pt x="384" y="217"/>
                </a:cubicBezTo>
                <a:cubicBezTo>
                  <a:pt x="373" y="217"/>
                  <a:pt x="360" y="224"/>
                  <a:pt x="345" y="235"/>
                </a:cubicBezTo>
                <a:cubicBezTo>
                  <a:pt x="326" y="211"/>
                  <a:pt x="326" y="211"/>
                  <a:pt x="326" y="211"/>
                </a:cubicBezTo>
                <a:cubicBezTo>
                  <a:pt x="346" y="195"/>
                  <a:pt x="366" y="187"/>
                  <a:pt x="386" y="187"/>
                </a:cubicBezTo>
                <a:cubicBezTo>
                  <a:pt x="394" y="187"/>
                  <a:pt x="401" y="189"/>
                  <a:pt x="407" y="191"/>
                </a:cubicBezTo>
                <a:cubicBezTo>
                  <a:pt x="306" y="79"/>
                  <a:pt x="162" y="7"/>
                  <a:pt x="0" y="0"/>
                </a:cubicBezTo>
                <a:lnTo>
                  <a:pt x="0" y="271"/>
                </a:ln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96"/>
          <p:cNvSpPr/>
          <p:nvPr/>
        </p:nvSpPr>
        <p:spPr>
          <a:xfrm>
            <a:off x="7162800" y="1958975"/>
            <a:ext cx="1470025" cy="2127250"/>
          </a:xfrm>
          <a:custGeom>
            <a:avLst/>
            <a:gdLst/>
            <a:ahLst/>
            <a:cxnLst/>
            <a:rect l="l" t="t" r="r" b="b"/>
            <a:pathLst>
              <a:path w="336" h="486" extrusionOk="0">
                <a:moveTo>
                  <a:pt x="230" y="0"/>
                </a:moveTo>
                <a:cubicBezTo>
                  <a:pt x="230" y="6"/>
                  <a:pt x="230" y="11"/>
                  <a:pt x="229" y="17"/>
                </a:cubicBezTo>
                <a:cubicBezTo>
                  <a:pt x="226" y="34"/>
                  <a:pt x="215" y="50"/>
                  <a:pt x="198" y="64"/>
                </a:cubicBezTo>
                <a:cubicBezTo>
                  <a:pt x="176" y="81"/>
                  <a:pt x="143" y="91"/>
                  <a:pt x="98" y="94"/>
                </a:cubicBezTo>
                <a:cubicBezTo>
                  <a:pt x="0" y="101"/>
                  <a:pt x="0" y="101"/>
                  <a:pt x="0" y="101"/>
                </a:cubicBezTo>
                <a:cubicBezTo>
                  <a:pt x="64" y="182"/>
                  <a:pt x="64" y="182"/>
                  <a:pt x="64" y="182"/>
                </a:cubicBezTo>
                <a:cubicBezTo>
                  <a:pt x="42" y="200"/>
                  <a:pt x="42" y="200"/>
                  <a:pt x="42" y="200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48" y="217"/>
                  <a:pt x="66" y="274"/>
                  <a:pt x="66" y="335"/>
                </a:cubicBezTo>
                <a:cubicBezTo>
                  <a:pt x="66" y="349"/>
                  <a:pt x="65" y="363"/>
                  <a:pt x="63" y="376"/>
                </a:cubicBezTo>
                <a:cubicBezTo>
                  <a:pt x="68" y="368"/>
                  <a:pt x="75" y="362"/>
                  <a:pt x="84" y="357"/>
                </a:cubicBezTo>
                <a:cubicBezTo>
                  <a:pt x="101" y="348"/>
                  <a:pt x="120" y="347"/>
                  <a:pt x="143" y="352"/>
                </a:cubicBezTo>
                <a:cubicBezTo>
                  <a:pt x="136" y="381"/>
                  <a:pt x="136" y="381"/>
                  <a:pt x="136" y="381"/>
                </a:cubicBezTo>
                <a:cubicBezTo>
                  <a:pt x="122" y="378"/>
                  <a:pt x="110" y="379"/>
                  <a:pt x="100" y="383"/>
                </a:cubicBezTo>
                <a:cubicBezTo>
                  <a:pt x="90" y="387"/>
                  <a:pt x="84" y="395"/>
                  <a:pt x="81" y="406"/>
                </a:cubicBezTo>
                <a:cubicBezTo>
                  <a:pt x="79" y="417"/>
                  <a:pt x="81" y="426"/>
                  <a:pt x="88" y="435"/>
                </a:cubicBezTo>
                <a:cubicBezTo>
                  <a:pt x="95" y="443"/>
                  <a:pt x="107" y="449"/>
                  <a:pt x="123" y="453"/>
                </a:cubicBezTo>
                <a:cubicBezTo>
                  <a:pt x="156" y="461"/>
                  <a:pt x="176" y="450"/>
                  <a:pt x="182" y="422"/>
                </a:cubicBezTo>
                <a:cubicBezTo>
                  <a:pt x="186" y="405"/>
                  <a:pt x="186" y="405"/>
                  <a:pt x="186" y="405"/>
                </a:cubicBezTo>
                <a:cubicBezTo>
                  <a:pt x="214" y="411"/>
                  <a:pt x="214" y="411"/>
                  <a:pt x="214" y="411"/>
                </a:cubicBezTo>
                <a:cubicBezTo>
                  <a:pt x="210" y="430"/>
                  <a:pt x="210" y="430"/>
                  <a:pt x="210" y="430"/>
                </a:cubicBezTo>
                <a:cubicBezTo>
                  <a:pt x="207" y="442"/>
                  <a:pt x="209" y="452"/>
                  <a:pt x="216" y="461"/>
                </a:cubicBezTo>
                <a:cubicBezTo>
                  <a:pt x="223" y="469"/>
                  <a:pt x="233" y="475"/>
                  <a:pt x="248" y="478"/>
                </a:cubicBezTo>
                <a:cubicBezTo>
                  <a:pt x="279" y="486"/>
                  <a:pt x="298" y="478"/>
                  <a:pt x="303" y="456"/>
                </a:cubicBezTo>
                <a:cubicBezTo>
                  <a:pt x="305" y="446"/>
                  <a:pt x="303" y="436"/>
                  <a:pt x="296" y="428"/>
                </a:cubicBezTo>
                <a:cubicBezTo>
                  <a:pt x="288" y="420"/>
                  <a:pt x="278" y="415"/>
                  <a:pt x="264" y="412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292" y="387"/>
                  <a:pt x="309" y="397"/>
                  <a:pt x="320" y="412"/>
                </a:cubicBezTo>
                <a:cubicBezTo>
                  <a:pt x="324" y="418"/>
                  <a:pt x="327" y="423"/>
                  <a:pt x="329" y="428"/>
                </a:cubicBezTo>
                <a:cubicBezTo>
                  <a:pt x="334" y="398"/>
                  <a:pt x="336" y="367"/>
                  <a:pt x="336" y="335"/>
                </a:cubicBezTo>
                <a:cubicBezTo>
                  <a:pt x="336" y="211"/>
                  <a:pt x="297" y="95"/>
                  <a:pt x="230" y="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96"/>
          <p:cNvSpPr/>
          <p:nvPr/>
        </p:nvSpPr>
        <p:spPr>
          <a:xfrm>
            <a:off x="3554412" y="1779587"/>
            <a:ext cx="1363662" cy="2266950"/>
          </a:xfrm>
          <a:custGeom>
            <a:avLst/>
            <a:gdLst/>
            <a:ahLst/>
            <a:cxnLst/>
            <a:rect l="l" t="t" r="r" b="b"/>
            <a:pathLst>
              <a:path w="312" h="518" extrusionOk="0">
                <a:moveTo>
                  <a:pt x="312" y="222"/>
                </a:moveTo>
                <a:cubicBezTo>
                  <a:pt x="171" y="0"/>
                  <a:pt x="171" y="0"/>
                  <a:pt x="171" y="0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85" y="74"/>
                  <a:pt x="85" y="74"/>
                  <a:pt x="85" y="74"/>
                </a:cubicBezTo>
                <a:cubicBezTo>
                  <a:pt x="31" y="162"/>
                  <a:pt x="0" y="266"/>
                  <a:pt x="0" y="376"/>
                </a:cubicBezTo>
                <a:cubicBezTo>
                  <a:pt x="0" y="407"/>
                  <a:pt x="3" y="438"/>
                  <a:pt x="8" y="468"/>
                </a:cubicBezTo>
                <a:cubicBezTo>
                  <a:pt x="31" y="462"/>
                  <a:pt x="31" y="462"/>
                  <a:pt x="31" y="462"/>
                </a:cubicBezTo>
                <a:cubicBezTo>
                  <a:pt x="32" y="467"/>
                  <a:pt x="32" y="467"/>
                  <a:pt x="32" y="467"/>
                </a:cubicBezTo>
                <a:cubicBezTo>
                  <a:pt x="37" y="487"/>
                  <a:pt x="48" y="500"/>
                  <a:pt x="65" y="508"/>
                </a:cubicBezTo>
                <a:cubicBezTo>
                  <a:pt x="82" y="516"/>
                  <a:pt x="105" y="518"/>
                  <a:pt x="134" y="513"/>
                </a:cubicBezTo>
                <a:cubicBezTo>
                  <a:pt x="116" y="505"/>
                  <a:pt x="105" y="493"/>
                  <a:pt x="102" y="477"/>
                </a:cubicBezTo>
                <a:cubicBezTo>
                  <a:pt x="97" y="459"/>
                  <a:pt x="102" y="443"/>
                  <a:pt x="116" y="428"/>
                </a:cubicBezTo>
                <a:cubicBezTo>
                  <a:pt x="130" y="414"/>
                  <a:pt x="151" y="404"/>
                  <a:pt x="177" y="398"/>
                </a:cubicBezTo>
                <a:cubicBezTo>
                  <a:pt x="205" y="391"/>
                  <a:pt x="229" y="392"/>
                  <a:pt x="248" y="400"/>
                </a:cubicBezTo>
                <a:cubicBezTo>
                  <a:pt x="259" y="405"/>
                  <a:pt x="268" y="411"/>
                  <a:pt x="274" y="420"/>
                </a:cubicBezTo>
                <a:cubicBezTo>
                  <a:pt x="272" y="406"/>
                  <a:pt x="271" y="391"/>
                  <a:pt x="271" y="376"/>
                </a:cubicBezTo>
                <a:cubicBezTo>
                  <a:pt x="271" y="320"/>
                  <a:pt x="286" y="268"/>
                  <a:pt x="312" y="22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96"/>
          <p:cNvSpPr/>
          <p:nvPr/>
        </p:nvSpPr>
        <p:spPr>
          <a:xfrm>
            <a:off x="4117975" y="3627437"/>
            <a:ext cx="565150" cy="358775"/>
          </a:xfrm>
          <a:custGeom>
            <a:avLst/>
            <a:gdLst/>
            <a:ahLst/>
            <a:cxnLst/>
            <a:rect l="l" t="t" r="r" b="b"/>
            <a:pathLst>
              <a:path w="129" h="82" extrusionOk="0">
                <a:moveTo>
                  <a:pt x="103" y="4"/>
                </a:moveTo>
                <a:cubicBezTo>
                  <a:pt x="91" y="0"/>
                  <a:pt x="75" y="0"/>
                  <a:pt x="56" y="5"/>
                </a:cubicBezTo>
                <a:cubicBezTo>
                  <a:pt x="38" y="9"/>
                  <a:pt x="24" y="15"/>
                  <a:pt x="14" y="24"/>
                </a:cubicBezTo>
                <a:cubicBezTo>
                  <a:pt x="4" y="33"/>
                  <a:pt x="0" y="43"/>
                  <a:pt x="2" y="53"/>
                </a:cubicBezTo>
                <a:cubicBezTo>
                  <a:pt x="4" y="61"/>
                  <a:pt x="9" y="68"/>
                  <a:pt x="17" y="73"/>
                </a:cubicBezTo>
                <a:cubicBezTo>
                  <a:pt x="26" y="78"/>
                  <a:pt x="36" y="81"/>
                  <a:pt x="47" y="82"/>
                </a:cubicBezTo>
                <a:cubicBezTo>
                  <a:pt x="60" y="79"/>
                  <a:pt x="60" y="79"/>
                  <a:pt x="60" y="79"/>
                </a:cubicBezTo>
                <a:cubicBezTo>
                  <a:pt x="82" y="74"/>
                  <a:pt x="99" y="66"/>
                  <a:pt x="111" y="56"/>
                </a:cubicBezTo>
                <a:cubicBezTo>
                  <a:pt x="124" y="46"/>
                  <a:pt x="129" y="36"/>
                  <a:pt x="126" y="26"/>
                </a:cubicBezTo>
                <a:cubicBezTo>
                  <a:pt x="124" y="15"/>
                  <a:pt x="116" y="7"/>
                  <a:pt x="103" y="4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96"/>
          <p:cNvSpPr/>
          <p:nvPr/>
        </p:nvSpPr>
        <p:spPr>
          <a:xfrm>
            <a:off x="5132387" y="4686300"/>
            <a:ext cx="1873250" cy="1282700"/>
          </a:xfrm>
          <a:custGeom>
            <a:avLst/>
            <a:gdLst/>
            <a:ahLst/>
            <a:cxnLst/>
            <a:rect l="l" t="t" r="r" b="b"/>
            <a:pathLst>
              <a:path w="428" h="293" extrusionOk="0">
                <a:moveTo>
                  <a:pt x="350" y="93"/>
                </a:moveTo>
                <a:cubicBezTo>
                  <a:pt x="325" y="105"/>
                  <a:pt x="325" y="105"/>
                  <a:pt x="325" y="105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10" y="9"/>
                  <a:pt x="310" y="9"/>
                  <a:pt x="310" y="9"/>
                </a:cubicBezTo>
                <a:cubicBezTo>
                  <a:pt x="281" y="18"/>
                  <a:pt x="251" y="22"/>
                  <a:pt x="220" y="22"/>
                </a:cubicBezTo>
                <a:cubicBezTo>
                  <a:pt x="179" y="22"/>
                  <a:pt x="140" y="14"/>
                  <a:pt x="105" y="0"/>
                </a:cubicBezTo>
                <a:cubicBezTo>
                  <a:pt x="110" y="7"/>
                  <a:pt x="114" y="14"/>
                  <a:pt x="117" y="23"/>
                </a:cubicBezTo>
                <a:cubicBezTo>
                  <a:pt x="121" y="40"/>
                  <a:pt x="119" y="60"/>
                  <a:pt x="111" y="82"/>
                </a:cubicBezTo>
                <a:cubicBezTo>
                  <a:pt x="85" y="70"/>
                  <a:pt x="85" y="70"/>
                  <a:pt x="85" y="70"/>
                </a:cubicBezTo>
                <a:cubicBezTo>
                  <a:pt x="90" y="55"/>
                  <a:pt x="92" y="43"/>
                  <a:pt x="89" y="33"/>
                </a:cubicBezTo>
                <a:cubicBezTo>
                  <a:pt x="87" y="23"/>
                  <a:pt x="81" y="15"/>
                  <a:pt x="72" y="11"/>
                </a:cubicBezTo>
                <a:cubicBezTo>
                  <a:pt x="61" y="6"/>
                  <a:pt x="51" y="7"/>
                  <a:pt x="40" y="14"/>
                </a:cubicBezTo>
                <a:cubicBezTo>
                  <a:pt x="29" y="21"/>
                  <a:pt x="19" y="34"/>
                  <a:pt x="11" y="51"/>
                </a:cubicBezTo>
                <a:cubicBezTo>
                  <a:pt x="3" y="68"/>
                  <a:pt x="0" y="82"/>
                  <a:pt x="1" y="96"/>
                </a:cubicBezTo>
                <a:cubicBezTo>
                  <a:pt x="3" y="109"/>
                  <a:pt x="9" y="118"/>
                  <a:pt x="20" y="124"/>
                </a:cubicBezTo>
                <a:cubicBezTo>
                  <a:pt x="29" y="128"/>
                  <a:pt x="37" y="129"/>
                  <a:pt x="45" y="12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9" y="253"/>
                  <a:pt x="9" y="253"/>
                  <a:pt x="9" y="253"/>
                </a:cubicBezTo>
                <a:cubicBezTo>
                  <a:pt x="74" y="279"/>
                  <a:pt x="145" y="293"/>
                  <a:pt x="220" y="293"/>
                </a:cubicBezTo>
                <a:cubicBezTo>
                  <a:pt x="293" y="293"/>
                  <a:pt x="363" y="279"/>
                  <a:pt x="428" y="255"/>
                </a:cubicBezTo>
                <a:lnTo>
                  <a:pt x="350" y="93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96"/>
          <p:cNvSpPr/>
          <p:nvPr/>
        </p:nvSpPr>
        <p:spPr>
          <a:xfrm>
            <a:off x="6611937" y="3819525"/>
            <a:ext cx="1928812" cy="1922462"/>
          </a:xfrm>
          <a:custGeom>
            <a:avLst/>
            <a:gdLst/>
            <a:ahLst/>
            <a:cxnLst/>
            <a:rect l="l" t="t" r="r" b="b"/>
            <a:pathLst>
              <a:path w="441" h="439" extrusionOk="0">
                <a:moveTo>
                  <a:pt x="427" y="79"/>
                </a:moveTo>
                <a:cubicBezTo>
                  <a:pt x="411" y="87"/>
                  <a:pt x="391" y="88"/>
                  <a:pt x="366" y="83"/>
                </a:cubicBezTo>
                <a:cubicBezTo>
                  <a:pt x="354" y="80"/>
                  <a:pt x="343" y="74"/>
                  <a:pt x="333" y="66"/>
                </a:cubicBezTo>
                <a:cubicBezTo>
                  <a:pt x="324" y="58"/>
                  <a:pt x="318" y="48"/>
                  <a:pt x="315" y="38"/>
                </a:cubicBezTo>
                <a:cubicBezTo>
                  <a:pt x="300" y="58"/>
                  <a:pt x="276" y="65"/>
                  <a:pt x="244" y="58"/>
                </a:cubicBezTo>
                <a:cubicBezTo>
                  <a:pt x="219" y="52"/>
                  <a:pt x="202" y="42"/>
                  <a:pt x="190" y="26"/>
                </a:cubicBezTo>
                <a:cubicBezTo>
                  <a:pt x="184" y="18"/>
                  <a:pt x="180" y="10"/>
                  <a:pt x="179" y="0"/>
                </a:cubicBezTo>
                <a:cubicBezTo>
                  <a:pt x="152" y="89"/>
                  <a:pt x="86" y="162"/>
                  <a:pt x="0" y="197"/>
                </a:cubicBezTo>
                <a:cubicBezTo>
                  <a:pt x="27" y="252"/>
                  <a:pt x="27" y="252"/>
                  <a:pt x="27" y="252"/>
                </a:cubicBezTo>
                <a:cubicBezTo>
                  <a:pt x="112" y="211"/>
                  <a:pt x="112" y="211"/>
                  <a:pt x="112" y="211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1" y="439"/>
                  <a:pt x="121" y="439"/>
                  <a:pt x="121" y="439"/>
                </a:cubicBezTo>
                <a:cubicBezTo>
                  <a:pt x="276" y="369"/>
                  <a:pt x="394" y="234"/>
                  <a:pt x="441" y="68"/>
                </a:cubicBezTo>
                <a:cubicBezTo>
                  <a:pt x="437" y="72"/>
                  <a:pt x="432" y="76"/>
                  <a:pt x="427" y="79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96"/>
          <p:cNvSpPr/>
          <p:nvPr/>
        </p:nvSpPr>
        <p:spPr>
          <a:xfrm>
            <a:off x="6786562" y="4922837"/>
            <a:ext cx="249237" cy="635000"/>
          </a:xfrm>
          <a:custGeom>
            <a:avLst/>
            <a:gdLst/>
            <a:ahLst/>
            <a:cxnLst/>
            <a:rect l="l" t="t" r="r" b="b"/>
            <a:pathLst>
              <a:path w="157" h="400" extrusionOk="0">
                <a:moveTo>
                  <a:pt x="0" y="72"/>
                </a:moveTo>
                <a:lnTo>
                  <a:pt x="157" y="400"/>
                </a:lnTo>
                <a:lnTo>
                  <a:pt x="152" y="0"/>
                </a:lnTo>
                <a:lnTo>
                  <a:pt x="0" y="72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96"/>
          <p:cNvSpPr/>
          <p:nvPr/>
        </p:nvSpPr>
        <p:spPr>
          <a:xfrm>
            <a:off x="3614737" y="3811587"/>
            <a:ext cx="1785937" cy="1828800"/>
          </a:xfrm>
          <a:custGeom>
            <a:avLst/>
            <a:gdLst/>
            <a:ahLst/>
            <a:cxnLst/>
            <a:rect l="l" t="t" r="r" b="b"/>
            <a:pathLst>
              <a:path w="408" h="418" extrusionOk="0">
                <a:moveTo>
                  <a:pt x="269" y="382"/>
                </a:moveTo>
                <a:cubicBezTo>
                  <a:pt x="344" y="418"/>
                  <a:pt x="344" y="418"/>
                  <a:pt x="344" y="418"/>
                </a:cubicBezTo>
                <a:cubicBezTo>
                  <a:pt x="382" y="353"/>
                  <a:pt x="382" y="353"/>
                  <a:pt x="382" y="353"/>
                </a:cubicBezTo>
                <a:cubicBezTo>
                  <a:pt x="369" y="355"/>
                  <a:pt x="357" y="354"/>
                  <a:pt x="347" y="349"/>
                </a:cubicBezTo>
                <a:cubicBezTo>
                  <a:pt x="329" y="341"/>
                  <a:pt x="319" y="326"/>
                  <a:pt x="316" y="307"/>
                </a:cubicBezTo>
                <a:cubicBezTo>
                  <a:pt x="314" y="287"/>
                  <a:pt x="318" y="264"/>
                  <a:pt x="331" y="238"/>
                </a:cubicBezTo>
                <a:cubicBezTo>
                  <a:pt x="343" y="213"/>
                  <a:pt x="358" y="195"/>
                  <a:pt x="376" y="185"/>
                </a:cubicBezTo>
                <a:cubicBezTo>
                  <a:pt x="387" y="180"/>
                  <a:pt x="397" y="178"/>
                  <a:pt x="408" y="178"/>
                </a:cubicBezTo>
                <a:cubicBezTo>
                  <a:pt x="342" y="139"/>
                  <a:pt x="292" y="76"/>
                  <a:pt x="270" y="0"/>
                </a:cubicBezTo>
                <a:cubicBezTo>
                  <a:pt x="267" y="11"/>
                  <a:pt x="261" y="22"/>
                  <a:pt x="251" y="31"/>
                </a:cubicBezTo>
                <a:cubicBezTo>
                  <a:pt x="235" y="48"/>
                  <a:pt x="210" y="60"/>
                  <a:pt x="178" y="67"/>
                </a:cubicBezTo>
                <a:cubicBezTo>
                  <a:pt x="165" y="70"/>
                  <a:pt x="165" y="70"/>
                  <a:pt x="165" y="70"/>
                </a:cubicBezTo>
                <a:cubicBezTo>
                  <a:pt x="128" y="78"/>
                  <a:pt x="98" y="82"/>
                  <a:pt x="74" y="79"/>
                </a:cubicBezTo>
                <a:cubicBezTo>
                  <a:pt x="50" y="77"/>
                  <a:pt x="31" y="70"/>
                  <a:pt x="18" y="59"/>
                </a:cubicBezTo>
                <a:cubicBezTo>
                  <a:pt x="11" y="53"/>
                  <a:pt x="5" y="46"/>
                  <a:pt x="0" y="38"/>
                </a:cubicBezTo>
                <a:cubicBezTo>
                  <a:pt x="34" y="192"/>
                  <a:pt x="129" y="323"/>
                  <a:pt x="258" y="404"/>
                </a:cubicBezTo>
                <a:lnTo>
                  <a:pt x="269" y="382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96"/>
          <p:cNvSpPr/>
          <p:nvPr/>
        </p:nvSpPr>
        <p:spPr>
          <a:xfrm>
            <a:off x="4319587" y="4414837"/>
            <a:ext cx="485775" cy="468312"/>
          </a:xfrm>
          <a:custGeom>
            <a:avLst/>
            <a:gdLst/>
            <a:ahLst/>
            <a:cxnLst/>
            <a:rect l="l" t="t" r="r" b="b"/>
            <a:pathLst>
              <a:path w="111" h="107" extrusionOk="0">
                <a:moveTo>
                  <a:pt x="66" y="5"/>
                </a:moveTo>
                <a:cubicBezTo>
                  <a:pt x="66" y="5"/>
                  <a:pt x="66" y="5"/>
                  <a:pt x="66" y="5"/>
                </a:cubicBezTo>
                <a:cubicBezTo>
                  <a:pt x="87" y="8"/>
                  <a:pt x="103" y="24"/>
                  <a:pt x="105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4"/>
                  <a:pt x="105" y="45"/>
                  <a:pt x="104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5"/>
                  <a:pt x="66" y="5"/>
                  <a:pt x="66" y="5"/>
                </a:cubicBezTo>
                <a:moveTo>
                  <a:pt x="47" y="12"/>
                </a:moveTo>
                <a:cubicBezTo>
                  <a:pt x="48" y="12"/>
                  <a:pt x="48" y="12"/>
                  <a:pt x="48" y="13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8"/>
                  <a:pt x="53" y="62"/>
                  <a:pt x="58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62"/>
                  <a:pt x="98" y="62"/>
                  <a:pt x="98" y="62"/>
                </a:cubicBezTo>
                <a:cubicBezTo>
                  <a:pt x="98" y="62"/>
                  <a:pt x="98" y="63"/>
                  <a:pt x="98" y="63"/>
                </a:cubicBezTo>
                <a:cubicBezTo>
                  <a:pt x="95" y="85"/>
                  <a:pt x="76" y="102"/>
                  <a:pt x="53" y="102"/>
                </a:cubicBezTo>
                <a:cubicBezTo>
                  <a:pt x="52" y="102"/>
                  <a:pt x="50" y="102"/>
                  <a:pt x="48" y="102"/>
                </a:cubicBezTo>
                <a:cubicBezTo>
                  <a:pt x="27" y="100"/>
                  <a:pt x="11" y="83"/>
                  <a:pt x="8" y="62"/>
                </a:cubicBezTo>
                <a:cubicBezTo>
                  <a:pt x="6" y="37"/>
                  <a:pt x="23" y="15"/>
                  <a:pt x="47" y="12"/>
                </a:cubicBezTo>
                <a:cubicBezTo>
                  <a:pt x="47" y="12"/>
                  <a:pt x="47" y="12"/>
                  <a:pt x="47" y="12"/>
                </a:cubicBezTo>
                <a:moveTo>
                  <a:pt x="66" y="0"/>
                </a:moveTo>
                <a:cubicBezTo>
                  <a:pt x="63" y="0"/>
                  <a:pt x="60" y="2"/>
                  <a:pt x="60" y="6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9"/>
                  <a:pt x="62" y="50"/>
                  <a:pt x="63" y="50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8" y="50"/>
                  <a:pt x="111" y="47"/>
                  <a:pt x="110" y="43"/>
                </a:cubicBezTo>
                <a:cubicBezTo>
                  <a:pt x="108" y="21"/>
                  <a:pt x="90" y="3"/>
                  <a:pt x="67" y="0"/>
                </a:cubicBezTo>
                <a:cubicBezTo>
                  <a:pt x="67" y="0"/>
                  <a:pt x="67" y="0"/>
                  <a:pt x="66" y="0"/>
                </a:cubicBezTo>
                <a:close/>
                <a:moveTo>
                  <a:pt x="47" y="7"/>
                </a:moveTo>
                <a:cubicBezTo>
                  <a:pt x="47" y="7"/>
                  <a:pt x="47" y="7"/>
                  <a:pt x="46" y="7"/>
                </a:cubicBezTo>
                <a:cubicBezTo>
                  <a:pt x="20" y="11"/>
                  <a:pt x="0" y="35"/>
                  <a:pt x="3" y="63"/>
                </a:cubicBezTo>
                <a:cubicBezTo>
                  <a:pt x="6" y="86"/>
                  <a:pt x="25" y="105"/>
                  <a:pt x="48" y="107"/>
                </a:cubicBezTo>
                <a:cubicBezTo>
                  <a:pt x="50" y="107"/>
                  <a:pt x="51" y="107"/>
                  <a:pt x="53" y="107"/>
                </a:cubicBezTo>
                <a:cubicBezTo>
                  <a:pt x="79" y="107"/>
                  <a:pt x="100" y="88"/>
                  <a:pt x="103" y="64"/>
                </a:cubicBezTo>
                <a:cubicBezTo>
                  <a:pt x="104" y="60"/>
                  <a:pt x="101" y="57"/>
                  <a:pt x="9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5" y="57"/>
                  <a:pt x="53" y="55"/>
                  <a:pt x="53" y="52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9"/>
                  <a:pt x="51" y="7"/>
                  <a:pt x="4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96"/>
          <p:cNvSpPr/>
          <p:nvPr/>
        </p:nvSpPr>
        <p:spPr>
          <a:xfrm>
            <a:off x="7394575" y="4424362"/>
            <a:ext cx="490537" cy="490537"/>
          </a:xfrm>
          <a:custGeom>
            <a:avLst/>
            <a:gdLst/>
            <a:ahLst/>
            <a:cxnLst/>
            <a:rect l="l" t="t" r="r" b="b"/>
            <a:pathLst>
              <a:path w="112" h="112" extrusionOk="0">
                <a:moveTo>
                  <a:pt x="62" y="112"/>
                </a:moveTo>
                <a:cubicBezTo>
                  <a:pt x="51" y="112"/>
                  <a:pt x="51" y="112"/>
                  <a:pt x="51" y="112"/>
                </a:cubicBezTo>
                <a:cubicBezTo>
                  <a:pt x="48" y="112"/>
                  <a:pt x="46" y="110"/>
                  <a:pt x="46" y="108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6"/>
                  <a:pt x="44" y="96"/>
                  <a:pt x="43" y="96"/>
                </a:cubicBezTo>
                <a:cubicBezTo>
                  <a:pt x="41" y="95"/>
                  <a:pt x="39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5" y="101"/>
                  <a:pt x="22" y="101"/>
                  <a:pt x="20" y="99"/>
                </a:cubicBezTo>
                <a:cubicBezTo>
                  <a:pt x="13" y="92"/>
                  <a:pt x="13" y="92"/>
                  <a:pt x="13" y="92"/>
                </a:cubicBezTo>
                <a:cubicBezTo>
                  <a:pt x="11" y="90"/>
                  <a:pt x="11" y="87"/>
                  <a:pt x="12" y="85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6"/>
                  <a:pt x="19" y="75"/>
                  <a:pt x="19" y="75"/>
                </a:cubicBezTo>
                <a:cubicBezTo>
                  <a:pt x="18" y="73"/>
                  <a:pt x="17" y="71"/>
                  <a:pt x="16" y="69"/>
                </a:cubicBezTo>
                <a:cubicBezTo>
                  <a:pt x="16" y="68"/>
                  <a:pt x="16" y="68"/>
                  <a:pt x="15" y="68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6"/>
                  <a:pt x="0" y="64"/>
                  <a:pt x="0" y="61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8"/>
                  <a:pt x="2" y="46"/>
                  <a:pt x="4" y="46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6" y="43"/>
                  <a:pt x="16" y="43"/>
                </a:cubicBezTo>
                <a:cubicBezTo>
                  <a:pt x="17" y="41"/>
                  <a:pt x="18" y="39"/>
                  <a:pt x="19" y="37"/>
                </a:cubicBezTo>
                <a:cubicBezTo>
                  <a:pt x="19" y="36"/>
                  <a:pt x="19" y="36"/>
                  <a:pt x="19" y="35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4"/>
                  <a:pt x="11" y="22"/>
                  <a:pt x="13" y="20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5" y="10"/>
                  <a:pt x="27" y="12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9"/>
                  <a:pt x="37" y="19"/>
                  <a:pt x="37" y="18"/>
                </a:cubicBezTo>
                <a:cubicBezTo>
                  <a:pt x="39" y="17"/>
                  <a:pt x="41" y="17"/>
                  <a:pt x="43" y="16"/>
                </a:cubicBezTo>
                <a:cubicBezTo>
                  <a:pt x="44" y="16"/>
                  <a:pt x="44" y="15"/>
                  <a:pt x="44" y="15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2"/>
                  <a:pt x="48" y="0"/>
                  <a:pt x="51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4" y="0"/>
                  <a:pt x="66" y="2"/>
                  <a:pt x="67" y="4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9" y="16"/>
                  <a:pt x="69" y="16"/>
                </a:cubicBezTo>
                <a:cubicBezTo>
                  <a:pt x="71" y="17"/>
                  <a:pt x="73" y="17"/>
                  <a:pt x="75" y="18"/>
                </a:cubicBezTo>
                <a:cubicBezTo>
                  <a:pt x="76" y="19"/>
                  <a:pt x="76" y="19"/>
                  <a:pt x="77" y="18"/>
                </a:cubicBezTo>
                <a:cubicBezTo>
                  <a:pt x="86" y="12"/>
                  <a:pt x="86" y="12"/>
                  <a:pt x="86" y="12"/>
                </a:cubicBezTo>
                <a:cubicBezTo>
                  <a:pt x="88" y="10"/>
                  <a:pt x="90" y="11"/>
                  <a:pt x="92" y="12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1" y="22"/>
                  <a:pt x="102" y="24"/>
                  <a:pt x="100" y="26"/>
                </a:cubicBezTo>
                <a:cubicBezTo>
                  <a:pt x="94" y="35"/>
                  <a:pt x="94" y="35"/>
                  <a:pt x="94" y="35"/>
                </a:cubicBezTo>
                <a:cubicBezTo>
                  <a:pt x="93" y="36"/>
                  <a:pt x="93" y="36"/>
                  <a:pt x="94" y="37"/>
                </a:cubicBezTo>
                <a:cubicBezTo>
                  <a:pt x="95" y="39"/>
                  <a:pt x="96" y="41"/>
                  <a:pt x="96" y="43"/>
                </a:cubicBezTo>
                <a:cubicBezTo>
                  <a:pt x="96" y="43"/>
                  <a:pt x="97" y="44"/>
                  <a:pt x="97" y="44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0" y="46"/>
                  <a:pt x="112" y="48"/>
                  <a:pt x="112" y="50"/>
                </a:cubicBezTo>
                <a:cubicBezTo>
                  <a:pt x="112" y="61"/>
                  <a:pt x="112" y="61"/>
                  <a:pt x="112" y="61"/>
                </a:cubicBezTo>
                <a:cubicBezTo>
                  <a:pt x="112" y="64"/>
                  <a:pt x="110" y="66"/>
                  <a:pt x="108" y="66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6" y="68"/>
                  <a:pt x="96" y="69"/>
                </a:cubicBezTo>
                <a:cubicBezTo>
                  <a:pt x="96" y="71"/>
                  <a:pt x="95" y="73"/>
                  <a:pt x="94" y="75"/>
                </a:cubicBezTo>
                <a:cubicBezTo>
                  <a:pt x="93" y="75"/>
                  <a:pt x="93" y="76"/>
                  <a:pt x="94" y="76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02" y="87"/>
                  <a:pt x="101" y="90"/>
                  <a:pt x="100" y="92"/>
                </a:cubicBezTo>
                <a:cubicBezTo>
                  <a:pt x="92" y="99"/>
                  <a:pt x="92" y="99"/>
                  <a:pt x="92" y="99"/>
                </a:cubicBezTo>
                <a:cubicBezTo>
                  <a:pt x="90" y="101"/>
                  <a:pt x="88" y="101"/>
                  <a:pt x="86" y="100"/>
                </a:cubicBezTo>
                <a:cubicBezTo>
                  <a:pt x="77" y="93"/>
                  <a:pt x="77" y="93"/>
                  <a:pt x="77" y="93"/>
                </a:cubicBezTo>
                <a:cubicBezTo>
                  <a:pt x="76" y="93"/>
                  <a:pt x="76" y="93"/>
                  <a:pt x="75" y="93"/>
                </a:cubicBezTo>
                <a:cubicBezTo>
                  <a:pt x="73" y="94"/>
                  <a:pt x="71" y="95"/>
                  <a:pt x="69" y="96"/>
                </a:cubicBezTo>
                <a:cubicBezTo>
                  <a:pt x="69" y="96"/>
                  <a:pt x="68" y="96"/>
                  <a:pt x="68" y="97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6" y="110"/>
                  <a:pt x="64" y="112"/>
                  <a:pt x="62" y="112"/>
                </a:cubicBezTo>
                <a:close/>
                <a:moveTo>
                  <a:pt x="51" y="107"/>
                </a:moveTo>
                <a:cubicBezTo>
                  <a:pt x="61" y="107"/>
                  <a:pt x="61" y="107"/>
                  <a:pt x="61" y="107"/>
                </a:cubicBezTo>
                <a:cubicBezTo>
                  <a:pt x="63" y="96"/>
                  <a:pt x="63" y="96"/>
                  <a:pt x="63" y="96"/>
                </a:cubicBezTo>
                <a:cubicBezTo>
                  <a:pt x="64" y="94"/>
                  <a:pt x="65" y="92"/>
                  <a:pt x="68" y="91"/>
                </a:cubicBezTo>
                <a:cubicBezTo>
                  <a:pt x="69" y="90"/>
                  <a:pt x="71" y="90"/>
                  <a:pt x="73" y="89"/>
                </a:cubicBezTo>
                <a:cubicBezTo>
                  <a:pt x="75" y="87"/>
                  <a:pt x="78" y="88"/>
                  <a:pt x="80" y="89"/>
                </a:cubicBezTo>
                <a:cubicBezTo>
                  <a:pt x="89" y="95"/>
                  <a:pt x="89" y="95"/>
                  <a:pt x="89" y="95"/>
                </a:cubicBezTo>
                <a:cubicBezTo>
                  <a:pt x="96" y="88"/>
                  <a:pt x="96" y="88"/>
                  <a:pt x="96" y="88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7"/>
                  <a:pt x="88" y="75"/>
                  <a:pt x="89" y="73"/>
                </a:cubicBezTo>
                <a:cubicBezTo>
                  <a:pt x="90" y="71"/>
                  <a:pt x="91" y="69"/>
                  <a:pt x="91" y="67"/>
                </a:cubicBezTo>
                <a:cubicBezTo>
                  <a:pt x="92" y="65"/>
                  <a:pt x="94" y="63"/>
                  <a:pt x="96" y="63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96" y="49"/>
                  <a:pt x="96" y="49"/>
                  <a:pt x="96" y="49"/>
                </a:cubicBezTo>
                <a:cubicBezTo>
                  <a:pt x="94" y="48"/>
                  <a:pt x="92" y="47"/>
                  <a:pt x="91" y="44"/>
                </a:cubicBezTo>
                <a:cubicBezTo>
                  <a:pt x="91" y="43"/>
                  <a:pt x="90" y="41"/>
                  <a:pt x="89" y="39"/>
                </a:cubicBezTo>
                <a:cubicBezTo>
                  <a:pt x="88" y="37"/>
                  <a:pt x="88" y="34"/>
                  <a:pt x="90" y="32"/>
                </a:cubicBezTo>
                <a:cubicBezTo>
                  <a:pt x="96" y="23"/>
                  <a:pt x="96" y="23"/>
                  <a:pt x="96" y="23"/>
                </a:cubicBezTo>
                <a:cubicBezTo>
                  <a:pt x="89" y="16"/>
                  <a:pt x="89" y="16"/>
                  <a:pt x="89" y="16"/>
                </a:cubicBezTo>
                <a:cubicBezTo>
                  <a:pt x="80" y="23"/>
                  <a:pt x="80" y="23"/>
                  <a:pt x="80" y="23"/>
                </a:cubicBezTo>
                <a:cubicBezTo>
                  <a:pt x="78" y="24"/>
                  <a:pt x="75" y="24"/>
                  <a:pt x="73" y="23"/>
                </a:cubicBezTo>
                <a:cubicBezTo>
                  <a:pt x="71" y="22"/>
                  <a:pt x="69" y="21"/>
                  <a:pt x="68" y="21"/>
                </a:cubicBezTo>
                <a:cubicBezTo>
                  <a:pt x="65" y="20"/>
                  <a:pt x="64" y="18"/>
                  <a:pt x="63" y="16"/>
                </a:cubicBezTo>
                <a:cubicBezTo>
                  <a:pt x="61" y="5"/>
                  <a:pt x="61" y="5"/>
                  <a:pt x="61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8"/>
                  <a:pt x="47" y="20"/>
                  <a:pt x="45" y="21"/>
                </a:cubicBezTo>
                <a:cubicBezTo>
                  <a:pt x="43" y="21"/>
                  <a:pt x="41" y="22"/>
                  <a:pt x="39" y="23"/>
                </a:cubicBezTo>
                <a:cubicBezTo>
                  <a:pt x="37" y="24"/>
                  <a:pt x="35" y="24"/>
                  <a:pt x="33" y="23"/>
                </a:cubicBezTo>
                <a:cubicBezTo>
                  <a:pt x="24" y="16"/>
                  <a:pt x="24" y="16"/>
                  <a:pt x="24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4"/>
                  <a:pt x="25" y="37"/>
                  <a:pt x="23" y="39"/>
                </a:cubicBezTo>
                <a:cubicBezTo>
                  <a:pt x="23" y="41"/>
                  <a:pt x="22" y="43"/>
                  <a:pt x="21" y="44"/>
                </a:cubicBezTo>
                <a:cubicBezTo>
                  <a:pt x="20" y="47"/>
                  <a:pt x="18" y="48"/>
                  <a:pt x="16" y="49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61"/>
                  <a:pt x="5" y="61"/>
                  <a:pt x="5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3"/>
                  <a:pt x="20" y="65"/>
                  <a:pt x="21" y="67"/>
                </a:cubicBezTo>
                <a:cubicBezTo>
                  <a:pt x="22" y="69"/>
                  <a:pt x="23" y="71"/>
                  <a:pt x="23" y="73"/>
                </a:cubicBezTo>
                <a:cubicBezTo>
                  <a:pt x="25" y="75"/>
                  <a:pt x="24" y="77"/>
                  <a:pt x="23" y="79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95"/>
                  <a:pt x="24" y="95"/>
                  <a:pt x="24" y="95"/>
                </a:cubicBezTo>
                <a:cubicBezTo>
                  <a:pt x="33" y="89"/>
                  <a:pt x="33" y="89"/>
                  <a:pt x="33" y="89"/>
                </a:cubicBezTo>
                <a:cubicBezTo>
                  <a:pt x="35" y="88"/>
                  <a:pt x="37" y="87"/>
                  <a:pt x="39" y="89"/>
                </a:cubicBezTo>
                <a:cubicBezTo>
                  <a:pt x="41" y="90"/>
                  <a:pt x="43" y="90"/>
                  <a:pt x="45" y="91"/>
                </a:cubicBezTo>
                <a:cubicBezTo>
                  <a:pt x="47" y="92"/>
                  <a:pt x="49" y="94"/>
                  <a:pt x="49" y="96"/>
                </a:cubicBezTo>
                <a:lnTo>
                  <a:pt x="51" y="107"/>
                </a:lnTo>
                <a:close/>
                <a:moveTo>
                  <a:pt x="16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88"/>
                  <a:pt x="16" y="88"/>
                  <a:pt x="16" y="88"/>
                </a:cubicBezTo>
                <a:close/>
                <a:moveTo>
                  <a:pt x="96" y="88"/>
                </a:moveTo>
                <a:cubicBezTo>
                  <a:pt x="96" y="88"/>
                  <a:pt x="96" y="88"/>
                  <a:pt x="96" y="88"/>
                </a:cubicBezTo>
                <a:close/>
                <a:moveTo>
                  <a:pt x="107" y="61"/>
                </a:moveTo>
                <a:cubicBezTo>
                  <a:pt x="107" y="61"/>
                  <a:pt x="107" y="61"/>
                  <a:pt x="107" y="61"/>
                </a:cubicBezTo>
                <a:close/>
                <a:moveTo>
                  <a:pt x="5" y="61"/>
                </a:moveTo>
                <a:cubicBezTo>
                  <a:pt x="5" y="61"/>
                  <a:pt x="5" y="61"/>
                  <a:pt x="5" y="61"/>
                </a:cubicBezTo>
                <a:close/>
                <a:moveTo>
                  <a:pt x="107" y="61"/>
                </a:moveTo>
                <a:cubicBezTo>
                  <a:pt x="107" y="61"/>
                  <a:pt x="107" y="61"/>
                  <a:pt x="107" y="61"/>
                </a:cubicBezTo>
                <a:close/>
                <a:moveTo>
                  <a:pt x="5" y="61"/>
                </a:moveTo>
                <a:cubicBezTo>
                  <a:pt x="5" y="61"/>
                  <a:pt x="5" y="61"/>
                  <a:pt x="5" y="61"/>
                </a:cubicBezTo>
                <a:cubicBezTo>
                  <a:pt x="5" y="61"/>
                  <a:pt x="5" y="61"/>
                  <a:pt x="5" y="61"/>
                </a:cubicBezTo>
                <a:close/>
                <a:moveTo>
                  <a:pt x="89" y="16"/>
                </a:moveTo>
                <a:cubicBezTo>
                  <a:pt x="89" y="16"/>
                  <a:pt x="89" y="16"/>
                  <a:pt x="89" y="16"/>
                </a:cubicBezTo>
                <a:close/>
                <a:moveTo>
                  <a:pt x="88" y="16"/>
                </a:moveTo>
                <a:cubicBezTo>
                  <a:pt x="88" y="16"/>
                  <a:pt x="88" y="16"/>
                  <a:pt x="88" y="16"/>
                </a:cubicBezTo>
                <a:close/>
                <a:moveTo>
                  <a:pt x="56" y="78"/>
                </a:moveTo>
                <a:cubicBezTo>
                  <a:pt x="50" y="78"/>
                  <a:pt x="45" y="76"/>
                  <a:pt x="40" y="72"/>
                </a:cubicBezTo>
                <a:cubicBezTo>
                  <a:pt x="35" y="66"/>
                  <a:pt x="33" y="58"/>
                  <a:pt x="35" y="51"/>
                </a:cubicBezTo>
                <a:cubicBezTo>
                  <a:pt x="36" y="42"/>
                  <a:pt x="43" y="36"/>
                  <a:pt x="51" y="34"/>
                </a:cubicBezTo>
                <a:cubicBezTo>
                  <a:pt x="59" y="32"/>
                  <a:pt x="67" y="35"/>
                  <a:pt x="72" y="40"/>
                </a:cubicBezTo>
                <a:cubicBezTo>
                  <a:pt x="77" y="45"/>
                  <a:pt x="80" y="53"/>
                  <a:pt x="78" y="61"/>
                </a:cubicBezTo>
                <a:cubicBezTo>
                  <a:pt x="76" y="69"/>
                  <a:pt x="70" y="76"/>
                  <a:pt x="61" y="77"/>
                </a:cubicBezTo>
                <a:cubicBezTo>
                  <a:pt x="60" y="78"/>
                  <a:pt x="58" y="78"/>
                  <a:pt x="56" y="78"/>
                </a:cubicBezTo>
                <a:close/>
                <a:moveTo>
                  <a:pt x="56" y="39"/>
                </a:moveTo>
                <a:cubicBezTo>
                  <a:pt x="55" y="39"/>
                  <a:pt x="54" y="39"/>
                  <a:pt x="52" y="39"/>
                </a:cubicBezTo>
                <a:cubicBezTo>
                  <a:pt x="46" y="40"/>
                  <a:pt x="41" y="46"/>
                  <a:pt x="40" y="52"/>
                </a:cubicBezTo>
                <a:cubicBezTo>
                  <a:pt x="38" y="58"/>
                  <a:pt x="40" y="64"/>
                  <a:pt x="44" y="68"/>
                </a:cubicBezTo>
                <a:cubicBezTo>
                  <a:pt x="48" y="72"/>
                  <a:pt x="54" y="74"/>
                  <a:pt x="60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6" y="71"/>
                  <a:pt x="72" y="66"/>
                  <a:pt x="73" y="60"/>
                </a:cubicBezTo>
                <a:cubicBezTo>
                  <a:pt x="74" y="54"/>
                  <a:pt x="73" y="48"/>
                  <a:pt x="68" y="44"/>
                </a:cubicBezTo>
                <a:cubicBezTo>
                  <a:pt x="65" y="40"/>
                  <a:pt x="61" y="39"/>
                  <a:pt x="5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96"/>
          <p:cNvSpPr/>
          <p:nvPr/>
        </p:nvSpPr>
        <p:spPr>
          <a:xfrm>
            <a:off x="7708900" y="2835275"/>
            <a:ext cx="573087" cy="361950"/>
          </a:xfrm>
          <a:custGeom>
            <a:avLst/>
            <a:gdLst/>
            <a:ahLst/>
            <a:cxnLst/>
            <a:rect l="l" t="t" r="r" b="b"/>
            <a:pathLst>
              <a:path w="131" h="83" extrusionOk="0">
                <a:moveTo>
                  <a:pt x="114" y="83"/>
                </a:moveTo>
                <a:cubicBezTo>
                  <a:pt x="16" y="83"/>
                  <a:pt x="16" y="83"/>
                  <a:pt x="16" y="83"/>
                </a:cubicBezTo>
                <a:cubicBezTo>
                  <a:pt x="7" y="83"/>
                  <a:pt x="0" y="75"/>
                  <a:pt x="0" y="6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23" y="0"/>
                  <a:pt x="131" y="8"/>
                  <a:pt x="131" y="17"/>
                </a:cubicBezTo>
                <a:cubicBezTo>
                  <a:pt x="131" y="66"/>
                  <a:pt x="131" y="66"/>
                  <a:pt x="131" y="66"/>
                </a:cubicBezTo>
                <a:cubicBezTo>
                  <a:pt x="131" y="75"/>
                  <a:pt x="123" y="83"/>
                  <a:pt x="114" y="83"/>
                </a:cubicBezTo>
                <a:close/>
                <a:moveTo>
                  <a:pt x="16" y="5"/>
                </a:moveTo>
                <a:cubicBezTo>
                  <a:pt x="10" y="5"/>
                  <a:pt x="5" y="10"/>
                  <a:pt x="5" y="17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72"/>
                  <a:pt x="10" y="77"/>
                  <a:pt x="16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21" y="77"/>
                  <a:pt x="126" y="72"/>
                  <a:pt x="126" y="66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6" y="10"/>
                  <a:pt x="121" y="5"/>
                  <a:pt x="114" y="5"/>
                </a:cubicBezTo>
                <a:lnTo>
                  <a:pt x="16" y="5"/>
                </a:lnTo>
                <a:close/>
                <a:moveTo>
                  <a:pt x="112" y="70"/>
                </a:moveTo>
                <a:cubicBezTo>
                  <a:pt x="112" y="70"/>
                  <a:pt x="111" y="69"/>
                  <a:pt x="111" y="69"/>
                </a:cubicBezTo>
                <a:cubicBezTo>
                  <a:pt x="82" y="45"/>
                  <a:pt x="82" y="45"/>
                  <a:pt x="82" y="45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8"/>
                  <a:pt x="65" y="57"/>
                  <a:pt x="64" y="57"/>
                </a:cubicBezTo>
                <a:cubicBezTo>
                  <a:pt x="48" y="45"/>
                  <a:pt x="48" y="45"/>
                  <a:pt x="48" y="45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70"/>
                  <a:pt x="17" y="70"/>
                  <a:pt x="16" y="69"/>
                </a:cubicBezTo>
                <a:cubicBezTo>
                  <a:pt x="15" y="68"/>
                  <a:pt x="15" y="66"/>
                  <a:pt x="16" y="65"/>
                </a:cubicBezTo>
                <a:cubicBezTo>
                  <a:pt x="44" y="42"/>
                  <a:pt x="44" y="42"/>
                  <a:pt x="44" y="42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19"/>
                  <a:pt x="15" y="17"/>
                  <a:pt x="16" y="16"/>
                </a:cubicBezTo>
                <a:cubicBezTo>
                  <a:pt x="17" y="15"/>
                  <a:pt x="18" y="15"/>
                  <a:pt x="20" y="16"/>
                </a:cubicBezTo>
                <a:cubicBezTo>
                  <a:pt x="65" y="52"/>
                  <a:pt x="65" y="52"/>
                  <a:pt x="65" y="52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2" y="15"/>
                  <a:pt x="113" y="15"/>
                  <a:pt x="114" y="16"/>
                </a:cubicBezTo>
                <a:cubicBezTo>
                  <a:pt x="115" y="17"/>
                  <a:pt x="115" y="19"/>
                  <a:pt x="114" y="20"/>
                </a:cubicBezTo>
                <a:cubicBezTo>
                  <a:pt x="86" y="42"/>
                  <a:pt x="86" y="42"/>
                  <a:pt x="86" y="42"/>
                </a:cubicBezTo>
                <a:cubicBezTo>
                  <a:pt x="114" y="65"/>
                  <a:pt x="114" y="65"/>
                  <a:pt x="114" y="65"/>
                </a:cubicBezTo>
                <a:cubicBezTo>
                  <a:pt x="115" y="66"/>
                  <a:pt x="115" y="68"/>
                  <a:pt x="114" y="69"/>
                </a:cubicBezTo>
                <a:cubicBezTo>
                  <a:pt x="114" y="69"/>
                  <a:pt x="113" y="70"/>
                  <a:pt x="11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96"/>
          <p:cNvSpPr/>
          <p:nvPr/>
        </p:nvSpPr>
        <p:spPr>
          <a:xfrm>
            <a:off x="3794125" y="2659062"/>
            <a:ext cx="814387" cy="411162"/>
          </a:xfrm>
          <a:custGeom>
            <a:avLst/>
            <a:gdLst/>
            <a:ahLst/>
            <a:cxnLst/>
            <a:rect l="l" t="t" r="r" b="b"/>
            <a:pathLst>
              <a:path w="186" h="94" extrusionOk="0">
                <a:moveTo>
                  <a:pt x="95" y="94"/>
                </a:moveTo>
                <a:cubicBezTo>
                  <a:pt x="84" y="94"/>
                  <a:pt x="75" y="94"/>
                  <a:pt x="66" y="92"/>
                </a:cubicBezTo>
                <a:cubicBezTo>
                  <a:pt x="63" y="91"/>
                  <a:pt x="61" y="90"/>
                  <a:pt x="58" y="89"/>
                </a:cubicBezTo>
                <a:cubicBezTo>
                  <a:pt x="53" y="86"/>
                  <a:pt x="51" y="83"/>
                  <a:pt x="51" y="80"/>
                </a:cubicBezTo>
                <a:cubicBezTo>
                  <a:pt x="50" y="77"/>
                  <a:pt x="52" y="74"/>
                  <a:pt x="54" y="71"/>
                </a:cubicBezTo>
                <a:cubicBezTo>
                  <a:pt x="58" y="67"/>
                  <a:pt x="64" y="64"/>
                  <a:pt x="71" y="60"/>
                </a:cubicBezTo>
                <a:cubicBezTo>
                  <a:pt x="73" y="59"/>
                  <a:pt x="75" y="58"/>
                  <a:pt x="77" y="58"/>
                </a:cubicBezTo>
                <a:cubicBezTo>
                  <a:pt x="79" y="57"/>
                  <a:pt x="79" y="57"/>
                  <a:pt x="79" y="57"/>
                </a:cubicBezTo>
                <a:cubicBezTo>
                  <a:pt x="81" y="56"/>
                  <a:pt x="82" y="55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73" y="43"/>
                  <a:pt x="70" y="34"/>
                  <a:pt x="70" y="22"/>
                </a:cubicBezTo>
                <a:cubicBezTo>
                  <a:pt x="70" y="11"/>
                  <a:pt x="77" y="4"/>
                  <a:pt x="88" y="1"/>
                </a:cubicBezTo>
                <a:cubicBezTo>
                  <a:pt x="91" y="1"/>
                  <a:pt x="93" y="1"/>
                  <a:pt x="95" y="0"/>
                </a:cubicBezTo>
                <a:cubicBezTo>
                  <a:pt x="97" y="1"/>
                  <a:pt x="100" y="1"/>
                  <a:pt x="102" y="1"/>
                </a:cubicBezTo>
                <a:cubicBezTo>
                  <a:pt x="113" y="4"/>
                  <a:pt x="120" y="11"/>
                  <a:pt x="120" y="22"/>
                </a:cubicBezTo>
                <a:cubicBezTo>
                  <a:pt x="120" y="34"/>
                  <a:pt x="117" y="43"/>
                  <a:pt x="109" y="51"/>
                </a:cubicBezTo>
                <a:cubicBezTo>
                  <a:pt x="108" y="52"/>
                  <a:pt x="108" y="53"/>
                  <a:pt x="108" y="54"/>
                </a:cubicBezTo>
                <a:cubicBezTo>
                  <a:pt x="108" y="55"/>
                  <a:pt x="110" y="56"/>
                  <a:pt x="111" y="57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5" y="58"/>
                  <a:pt x="117" y="59"/>
                  <a:pt x="119" y="60"/>
                </a:cubicBezTo>
                <a:cubicBezTo>
                  <a:pt x="127" y="64"/>
                  <a:pt x="132" y="67"/>
                  <a:pt x="136" y="71"/>
                </a:cubicBezTo>
                <a:cubicBezTo>
                  <a:pt x="138" y="73"/>
                  <a:pt x="139" y="77"/>
                  <a:pt x="139" y="81"/>
                </a:cubicBezTo>
                <a:cubicBezTo>
                  <a:pt x="138" y="84"/>
                  <a:pt x="136" y="87"/>
                  <a:pt x="132" y="89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29" y="90"/>
                  <a:pt x="127" y="91"/>
                  <a:pt x="124" y="92"/>
                </a:cubicBezTo>
                <a:cubicBezTo>
                  <a:pt x="115" y="94"/>
                  <a:pt x="106" y="94"/>
                  <a:pt x="95" y="94"/>
                </a:cubicBezTo>
                <a:close/>
                <a:moveTo>
                  <a:pt x="95" y="6"/>
                </a:moveTo>
                <a:cubicBezTo>
                  <a:pt x="93" y="6"/>
                  <a:pt x="91" y="6"/>
                  <a:pt x="90" y="6"/>
                </a:cubicBezTo>
                <a:cubicBezTo>
                  <a:pt x="80" y="9"/>
                  <a:pt x="76" y="14"/>
                  <a:pt x="75" y="22"/>
                </a:cubicBezTo>
                <a:cubicBezTo>
                  <a:pt x="75" y="32"/>
                  <a:pt x="78" y="40"/>
                  <a:pt x="84" y="47"/>
                </a:cubicBezTo>
                <a:cubicBezTo>
                  <a:pt x="87" y="49"/>
                  <a:pt x="87" y="52"/>
                  <a:pt x="87" y="55"/>
                </a:cubicBezTo>
                <a:cubicBezTo>
                  <a:pt x="86" y="58"/>
                  <a:pt x="84" y="60"/>
                  <a:pt x="81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77" y="63"/>
                  <a:pt x="75" y="64"/>
                  <a:pt x="73" y="65"/>
                </a:cubicBezTo>
                <a:cubicBezTo>
                  <a:pt x="66" y="68"/>
                  <a:pt x="62" y="71"/>
                  <a:pt x="58" y="75"/>
                </a:cubicBezTo>
                <a:cubicBezTo>
                  <a:pt x="56" y="76"/>
                  <a:pt x="56" y="78"/>
                  <a:pt x="56" y="80"/>
                </a:cubicBezTo>
                <a:cubicBezTo>
                  <a:pt x="56" y="81"/>
                  <a:pt x="58" y="83"/>
                  <a:pt x="60" y="84"/>
                </a:cubicBezTo>
                <a:cubicBezTo>
                  <a:pt x="63" y="85"/>
                  <a:pt x="65" y="86"/>
                  <a:pt x="68" y="87"/>
                </a:cubicBezTo>
                <a:cubicBezTo>
                  <a:pt x="76" y="89"/>
                  <a:pt x="85" y="89"/>
                  <a:pt x="95" y="89"/>
                </a:cubicBezTo>
                <a:cubicBezTo>
                  <a:pt x="105" y="89"/>
                  <a:pt x="114" y="89"/>
                  <a:pt x="122" y="87"/>
                </a:cubicBezTo>
                <a:cubicBezTo>
                  <a:pt x="125" y="86"/>
                  <a:pt x="128" y="85"/>
                  <a:pt x="130" y="84"/>
                </a:cubicBezTo>
                <a:cubicBezTo>
                  <a:pt x="132" y="83"/>
                  <a:pt x="133" y="82"/>
                  <a:pt x="134" y="80"/>
                </a:cubicBezTo>
                <a:cubicBezTo>
                  <a:pt x="134" y="78"/>
                  <a:pt x="133" y="76"/>
                  <a:pt x="132" y="75"/>
                </a:cubicBezTo>
                <a:cubicBezTo>
                  <a:pt x="128" y="71"/>
                  <a:pt x="124" y="68"/>
                  <a:pt x="117" y="65"/>
                </a:cubicBezTo>
                <a:cubicBezTo>
                  <a:pt x="115" y="64"/>
                  <a:pt x="113" y="63"/>
                  <a:pt x="111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6" y="60"/>
                  <a:pt x="104" y="58"/>
                  <a:pt x="103" y="55"/>
                </a:cubicBezTo>
                <a:cubicBezTo>
                  <a:pt x="103" y="52"/>
                  <a:pt x="104" y="49"/>
                  <a:pt x="106" y="47"/>
                </a:cubicBezTo>
                <a:cubicBezTo>
                  <a:pt x="112" y="41"/>
                  <a:pt x="115" y="33"/>
                  <a:pt x="115" y="22"/>
                </a:cubicBezTo>
                <a:cubicBezTo>
                  <a:pt x="115" y="14"/>
                  <a:pt x="110" y="9"/>
                  <a:pt x="101" y="6"/>
                </a:cubicBezTo>
                <a:cubicBezTo>
                  <a:pt x="99" y="6"/>
                  <a:pt x="97" y="6"/>
                  <a:pt x="95" y="6"/>
                </a:cubicBezTo>
                <a:close/>
                <a:moveTo>
                  <a:pt x="131" y="86"/>
                </a:moveTo>
                <a:cubicBezTo>
                  <a:pt x="131" y="86"/>
                  <a:pt x="131" y="86"/>
                  <a:pt x="131" y="86"/>
                </a:cubicBezTo>
                <a:close/>
                <a:moveTo>
                  <a:pt x="154" y="94"/>
                </a:moveTo>
                <a:cubicBezTo>
                  <a:pt x="153" y="94"/>
                  <a:pt x="153" y="94"/>
                  <a:pt x="153" y="94"/>
                </a:cubicBezTo>
                <a:cubicBezTo>
                  <a:pt x="148" y="94"/>
                  <a:pt x="146" y="94"/>
                  <a:pt x="141" y="93"/>
                </a:cubicBezTo>
                <a:cubicBezTo>
                  <a:pt x="139" y="93"/>
                  <a:pt x="138" y="92"/>
                  <a:pt x="138" y="91"/>
                </a:cubicBezTo>
                <a:cubicBezTo>
                  <a:pt x="139" y="89"/>
                  <a:pt x="140" y="88"/>
                  <a:pt x="141" y="88"/>
                </a:cubicBezTo>
                <a:cubicBezTo>
                  <a:pt x="146" y="89"/>
                  <a:pt x="148" y="89"/>
                  <a:pt x="153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62" y="89"/>
                  <a:pt x="167" y="89"/>
                  <a:pt x="173" y="87"/>
                </a:cubicBezTo>
                <a:cubicBezTo>
                  <a:pt x="175" y="87"/>
                  <a:pt x="177" y="86"/>
                  <a:pt x="178" y="86"/>
                </a:cubicBezTo>
                <a:cubicBezTo>
                  <a:pt x="179" y="85"/>
                  <a:pt x="180" y="84"/>
                  <a:pt x="180" y="83"/>
                </a:cubicBezTo>
                <a:cubicBezTo>
                  <a:pt x="181" y="82"/>
                  <a:pt x="180" y="81"/>
                  <a:pt x="180" y="80"/>
                </a:cubicBezTo>
                <a:cubicBezTo>
                  <a:pt x="177" y="78"/>
                  <a:pt x="174" y="76"/>
                  <a:pt x="169" y="74"/>
                </a:cubicBezTo>
                <a:cubicBezTo>
                  <a:pt x="168" y="73"/>
                  <a:pt x="167" y="73"/>
                  <a:pt x="165" y="72"/>
                </a:cubicBezTo>
                <a:cubicBezTo>
                  <a:pt x="164" y="72"/>
                  <a:pt x="164" y="72"/>
                  <a:pt x="164" y="72"/>
                </a:cubicBezTo>
                <a:cubicBezTo>
                  <a:pt x="162" y="71"/>
                  <a:pt x="160" y="69"/>
                  <a:pt x="159" y="66"/>
                </a:cubicBezTo>
                <a:cubicBezTo>
                  <a:pt x="159" y="64"/>
                  <a:pt x="160" y="62"/>
                  <a:pt x="161" y="60"/>
                </a:cubicBezTo>
                <a:cubicBezTo>
                  <a:pt x="166" y="56"/>
                  <a:pt x="168" y="50"/>
                  <a:pt x="167" y="44"/>
                </a:cubicBezTo>
                <a:cubicBezTo>
                  <a:pt x="167" y="38"/>
                  <a:pt x="164" y="35"/>
                  <a:pt x="158" y="33"/>
                </a:cubicBezTo>
                <a:cubicBezTo>
                  <a:pt x="157" y="33"/>
                  <a:pt x="156" y="33"/>
                  <a:pt x="154" y="33"/>
                </a:cubicBezTo>
                <a:cubicBezTo>
                  <a:pt x="153" y="33"/>
                  <a:pt x="152" y="33"/>
                  <a:pt x="151" y="33"/>
                </a:cubicBezTo>
                <a:cubicBezTo>
                  <a:pt x="145" y="35"/>
                  <a:pt x="142" y="38"/>
                  <a:pt x="141" y="44"/>
                </a:cubicBezTo>
                <a:cubicBezTo>
                  <a:pt x="141" y="50"/>
                  <a:pt x="143" y="56"/>
                  <a:pt x="147" y="60"/>
                </a:cubicBezTo>
                <a:cubicBezTo>
                  <a:pt x="149" y="62"/>
                  <a:pt x="150" y="64"/>
                  <a:pt x="150" y="67"/>
                </a:cubicBezTo>
                <a:cubicBezTo>
                  <a:pt x="149" y="69"/>
                  <a:pt x="148" y="70"/>
                  <a:pt x="146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4" y="72"/>
                  <a:pt x="142" y="71"/>
                  <a:pt x="142" y="70"/>
                </a:cubicBezTo>
                <a:cubicBezTo>
                  <a:pt x="141" y="69"/>
                  <a:pt x="142" y="67"/>
                  <a:pt x="143" y="67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6"/>
                  <a:pt x="145" y="66"/>
                  <a:pt x="145" y="66"/>
                </a:cubicBezTo>
                <a:cubicBezTo>
                  <a:pt x="145" y="65"/>
                  <a:pt x="145" y="64"/>
                  <a:pt x="144" y="64"/>
                </a:cubicBezTo>
                <a:cubicBezTo>
                  <a:pt x="138" y="58"/>
                  <a:pt x="136" y="51"/>
                  <a:pt x="136" y="43"/>
                </a:cubicBezTo>
                <a:cubicBezTo>
                  <a:pt x="136" y="38"/>
                  <a:pt x="139" y="31"/>
                  <a:pt x="149" y="28"/>
                </a:cubicBezTo>
                <a:cubicBezTo>
                  <a:pt x="151" y="28"/>
                  <a:pt x="153" y="27"/>
                  <a:pt x="154" y="27"/>
                </a:cubicBezTo>
                <a:cubicBezTo>
                  <a:pt x="156" y="27"/>
                  <a:pt x="158" y="28"/>
                  <a:pt x="159" y="28"/>
                </a:cubicBezTo>
                <a:cubicBezTo>
                  <a:pt x="170" y="31"/>
                  <a:pt x="172" y="38"/>
                  <a:pt x="173" y="43"/>
                </a:cubicBezTo>
                <a:cubicBezTo>
                  <a:pt x="173" y="52"/>
                  <a:pt x="170" y="58"/>
                  <a:pt x="165" y="64"/>
                </a:cubicBezTo>
                <a:cubicBezTo>
                  <a:pt x="165" y="64"/>
                  <a:pt x="164" y="65"/>
                  <a:pt x="164" y="65"/>
                </a:cubicBezTo>
                <a:cubicBezTo>
                  <a:pt x="164" y="66"/>
                  <a:pt x="165" y="66"/>
                  <a:pt x="166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68" y="68"/>
                  <a:pt x="170" y="68"/>
                  <a:pt x="172" y="69"/>
                </a:cubicBezTo>
                <a:cubicBezTo>
                  <a:pt x="177" y="72"/>
                  <a:pt x="180" y="74"/>
                  <a:pt x="183" y="77"/>
                </a:cubicBezTo>
                <a:cubicBezTo>
                  <a:pt x="185" y="79"/>
                  <a:pt x="186" y="81"/>
                  <a:pt x="185" y="84"/>
                </a:cubicBezTo>
                <a:cubicBezTo>
                  <a:pt x="185" y="87"/>
                  <a:pt x="183" y="89"/>
                  <a:pt x="180" y="90"/>
                </a:cubicBezTo>
                <a:cubicBezTo>
                  <a:pt x="179" y="91"/>
                  <a:pt x="177" y="92"/>
                  <a:pt x="174" y="92"/>
                </a:cubicBezTo>
                <a:cubicBezTo>
                  <a:pt x="168" y="94"/>
                  <a:pt x="162" y="94"/>
                  <a:pt x="154" y="94"/>
                </a:cubicBezTo>
                <a:close/>
                <a:moveTo>
                  <a:pt x="35" y="94"/>
                </a:moveTo>
                <a:cubicBezTo>
                  <a:pt x="27" y="94"/>
                  <a:pt x="20" y="94"/>
                  <a:pt x="13" y="92"/>
                </a:cubicBezTo>
                <a:cubicBezTo>
                  <a:pt x="11" y="92"/>
                  <a:pt x="9" y="91"/>
                  <a:pt x="7" y="90"/>
                </a:cubicBezTo>
                <a:cubicBezTo>
                  <a:pt x="3" y="88"/>
                  <a:pt x="1" y="86"/>
                  <a:pt x="1" y="83"/>
                </a:cubicBezTo>
                <a:cubicBezTo>
                  <a:pt x="0" y="80"/>
                  <a:pt x="1" y="78"/>
                  <a:pt x="4" y="75"/>
                </a:cubicBezTo>
                <a:cubicBezTo>
                  <a:pt x="7" y="72"/>
                  <a:pt x="11" y="70"/>
                  <a:pt x="16" y="67"/>
                </a:cubicBezTo>
                <a:cubicBezTo>
                  <a:pt x="18" y="66"/>
                  <a:pt x="20" y="66"/>
                  <a:pt x="21" y="65"/>
                </a:cubicBezTo>
                <a:cubicBezTo>
                  <a:pt x="23" y="64"/>
                  <a:pt x="23" y="64"/>
                  <a:pt x="23" y="64"/>
                </a:cubicBezTo>
                <a:cubicBezTo>
                  <a:pt x="24" y="64"/>
                  <a:pt x="24" y="63"/>
                  <a:pt x="25" y="63"/>
                </a:cubicBezTo>
                <a:cubicBezTo>
                  <a:pt x="25" y="62"/>
                  <a:pt x="24" y="61"/>
                  <a:pt x="24" y="60"/>
                </a:cubicBezTo>
                <a:cubicBezTo>
                  <a:pt x="18" y="55"/>
                  <a:pt x="15" y="47"/>
                  <a:pt x="16" y="38"/>
                </a:cubicBezTo>
                <a:cubicBezTo>
                  <a:pt x="16" y="32"/>
                  <a:pt x="18" y="24"/>
                  <a:pt x="30" y="22"/>
                </a:cubicBezTo>
                <a:cubicBezTo>
                  <a:pt x="32" y="21"/>
                  <a:pt x="34" y="21"/>
                  <a:pt x="35" y="21"/>
                </a:cubicBezTo>
                <a:cubicBezTo>
                  <a:pt x="37" y="21"/>
                  <a:pt x="39" y="21"/>
                  <a:pt x="41" y="22"/>
                </a:cubicBezTo>
                <a:cubicBezTo>
                  <a:pt x="52" y="24"/>
                  <a:pt x="55" y="32"/>
                  <a:pt x="55" y="38"/>
                </a:cubicBezTo>
                <a:cubicBezTo>
                  <a:pt x="56" y="47"/>
                  <a:pt x="53" y="55"/>
                  <a:pt x="47" y="60"/>
                </a:cubicBezTo>
                <a:cubicBezTo>
                  <a:pt x="46" y="61"/>
                  <a:pt x="46" y="62"/>
                  <a:pt x="46" y="62"/>
                </a:cubicBezTo>
                <a:cubicBezTo>
                  <a:pt x="46" y="63"/>
                  <a:pt x="47" y="64"/>
                  <a:pt x="48" y="64"/>
                </a:cubicBezTo>
                <a:cubicBezTo>
                  <a:pt x="49" y="65"/>
                  <a:pt x="49" y="65"/>
                  <a:pt x="49" y="65"/>
                </a:cubicBezTo>
                <a:cubicBezTo>
                  <a:pt x="51" y="65"/>
                  <a:pt x="51" y="67"/>
                  <a:pt x="51" y="68"/>
                </a:cubicBezTo>
                <a:cubicBezTo>
                  <a:pt x="50" y="70"/>
                  <a:pt x="49" y="70"/>
                  <a:pt x="47" y="70"/>
                </a:cubicBezTo>
                <a:cubicBezTo>
                  <a:pt x="46" y="69"/>
                  <a:pt x="46" y="69"/>
                  <a:pt x="46" y="69"/>
                </a:cubicBezTo>
                <a:cubicBezTo>
                  <a:pt x="43" y="68"/>
                  <a:pt x="42" y="66"/>
                  <a:pt x="41" y="64"/>
                </a:cubicBezTo>
                <a:cubicBezTo>
                  <a:pt x="41" y="61"/>
                  <a:pt x="41" y="59"/>
                  <a:pt x="43" y="57"/>
                </a:cubicBezTo>
                <a:cubicBezTo>
                  <a:pt x="48" y="52"/>
                  <a:pt x="50" y="46"/>
                  <a:pt x="50" y="38"/>
                </a:cubicBezTo>
                <a:cubicBezTo>
                  <a:pt x="50" y="32"/>
                  <a:pt x="46" y="28"/>
                  <a:pt x="39" y="26"/>
                </a:cubicBezTo>
                <a:cubicBezTo>
                  <a:pt x="38" y="26"/>
                  <a:pt x="37" y="26"/>
                  <a:pt x="35" y="26"/>
                </a:cubicBezTo>
                <a:cubicBezTo>
                  <a:pt x="34" y="26"/>
                  <a:pt x="33" y="26"/>
                  <a:pt x="31" y="26"/>
                </a:cubicBezTo>
                <a:cubicBezTo>
                  <a:pt x="24" y="28"/>
                  <a:pt x="21" y="32"/>
                  <a:pt x="21" y="38"/>
                </a:cubicBezTo>
                <a:cubicBezTo>
                  <a:pt x="20" y="46"/>
                  <a:pt x="23" y="52"/>
                  <a:pt x="27" y="57"/>
                </a:cubicBezTo>
                <a:cubicBezTo>
                  <a:pt x="29" y="59"/>
                  <a:pt x="30" y="61"/>
                  <a:pt x="30" y="64"/>
                </a:cubicBezTo>
                <a:cubicBezTo>
                  <a:pt x="29" y="66"/>
                  <a:pt x="27" y="68"/>
                  <a:pt x="25" y="69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0"/>
                  <a:pt x="20" y="71"/>
                  <a:pt x="19" y="72"/>
                </a:cubicBezTo>
                <a:cubicBezTo>
                  <a:pt x="14" y="74"/>
                  <a:pt x="10" y="76"/>
                  <a:pt x="7" y="79"/>
                </a:cubicBezTo>
                <a:cubicBezTo>
                  <a:pt x="6" y="80"/>
                  <a:pt x="6" y="81"/>
                  <a:pt x="6" y="82"/>
                </a:cubicBezTo>
                <a:cubicBezTo>
                  <a:pt x="6" y="83"/>
                  <a:pt x="7" y="85"/>
                  <a:pt x="9" y="85"/>
                </a:cubicBezTo>
                <a:cubicBezTo>
                  <a:pt x="11" y="86"/>
                  <a:pt x="12" y="87"/>
                  <a:pt x="14" y="87"/>
                </a:cubicBezTo>
                <a:cubicBezTo>
                  <a:pt x="21" y="89"/>
                  <a:pt x="27" y="89"/>
                  <a:pt x="35" y="89"/>
                </a:cubicBezTo>
                <a:cubicBezTo>
                  <a:pt x="40" y="89"/>
                  <a:pt x="44" y="89"/>
                  <a:pt x="48" y="89"/>
                </a:cubicBezTo>
                <a:cubicBezTo>
                  <a:pt x="49" y="88"/>
                  <a:pt x="50" y="89"/>
                  <a:pt x="51" y="91"/>
                </a:cubicBezTo>
                <a:cubicBezTo>
                  <a:pt x="51" y="92"/>
                  <a:pt x="50" y="93"/>
                  <a:pt x="48" y="94"/>
                </a:cubicBezTo>
                <a:cubicBezTo>
                  <a:pt x="44" y="94"/>
                  <a:pt x="40" y="94"/>
                  <a:pt x="35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96"/>
          <p:cNvSpPr/>
          <p:nvPr/>
        </p:nvSpPr>
        <p:spPr>
          <a:xfrm>
            <a:off x="5824537" y="5207000"/>
            <a:ext cx="511175" cy="442912"/>
          </a:xfrm>
          <a:custGeom>
            <a:avLst/>
            <a:gdLst/>
            <a:ahLst/>
            <a:cxnLst/>
            <a:rect l="l" t="t" r="r" b="b"/>
            <a:pathLst>
              <a:path w="117" h="101" extrusionOk="0">
                <a:moveTo>
                  <a:pt x="103" y="101"/>
                </a:moveTo>
                <a:cubicBezTo>
                  <a:pt x="13" y="101"/>
                  <a:pt x="13" y="101"/>
                  <a:pt x="13" y="101"/>
                </a:cubicBezTo>
                <a:cubicBezTo>
                  <a:pt x="6" y="101"/>
                  <a:pt x="0" y="95"/>
                  <a:pt x="0" y="8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4"/>
                  <a:pt x="1" y="63"/>
                  <a:pt x="2" y="63"/>
                </a:cubicBezTo>
                <a:cubicBezTo>
                  <a:pt x="4" y="63"/>
                  <a:pt x="5" y="64"/>
                  <a:pt x="5" y="66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3"/>
                  <a:pt x="9" y="96"/>
                  <a:pt x="13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8" y="96"/>
                  <a:pt x="112" y="93"/>
                  <a:pt x="112" y="88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64"/>
                  <a:pt x="113" y="63"/>
                  <a:pt x="114" y="63"/>
                </a:cubicBezTo>
                <a:cubicBezTo>
                  <a:pt x="116" y="63"/>
                  <a:pt x="117" y="64"/>
                  <a:pt x="117" y="66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95"/>
                  <a:pt x="111" y="101"/>
                  <a:pt x="103" y="101"/>
                </a:cubicBezTo>
                <a:close/>
                <a:moveTo>
                  <a:pt x="63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0" y="73"/>
                  <a:pt x="47" y="69"/>
                  <a:pt x="47" y="65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0"/>
                  <a:pt x="50" y="47"/>
                  <a:pt x="5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7" y="47"/>
                  <a:pt x="70" y="50"/>
                  <a:pt x="70" y="54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9"/>
                  <a:pt x="67" y="73"/>
                  <a:pt x="63" y="73"/>
                </a:cubicBezTo>
                <a:close/>
                <a:moveTo>
                  <a:pt x="54" y="52"/>
                </a:moveTo>
                <a:cubicBezTo>
                  <a:pt x="53" y="52"/>
                  <a:pt x="52" y="53"/>
                  <a:pt x="52" y="54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6"/>
                  <a:pt x="53" y="67"/>
                  <a:pt x="54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4" y="67"/>
                  <a:pt x="65" y="66"/>
                  <a:pt x="65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3"/>
                  <a:pt x="64" y="52"/>
                  <a:pt x="63" y="52"/>
                </a:cubicBezTo>
                <a:lnTo>
                  <a:pt x="54" y="52"/>
                </a:lnTo>
                <a:close/>
                <a:moveTo>
                  <a:pt x="103" y="62"/>
                </a:moveTo>
                <a:cubicBezTo>
                  <a:pt x="77" y="62"/>
                  <a:pt x="77" y="62"/>
                  <a:pt x="77" y="62"/>
                </a:cubicBezTo>
                <a:cubicBezTo>
                  <a:pt x="75" y="62"/>
                  <a:pt x="74" y="61"/>
                  <a:pt x="74" y="60"/>
                </a:cubicBezTo>
                <a:cubicBezTo>
                  <a:pt x="74" y="58"/>
                  <a:pt x="75" y="57"/>
                  <a:pt x="77" y="57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8" y="57"/>
                  <a:pt x="112" y="53"/>
                  <a:pt x="112" y="49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2" y="27"/>
                  <a:pt x="108" y="23"/>
                  <a:pt x="10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9" y="23"/>
                  <a:pt x="5" y="27"/>
                  <a:pt x="5" y="3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3"/>
                  <a:pt x="9" y="57"/>
                  <a:pt x="1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2" y="58"/>
                  <a:pt x="42" y="60"/>
                </a:cubicBezTo>
                <a:cubicBezTo>
                  <a:pt x="42" y="61"/>
                  <a:pt x="41" y="62"/>
                  <a:pt x="40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6" y="62"/>
                  <a:pt x="0" y="56"/>
                  <a:pt x="0" y="4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11" y="18"/>
                  <a:pt x="117" y="24"/>
                  <a:pt x="117" y="31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51"/>
                  <a:pt x="117" y="51"/>
                  <a:pt x="116" y="52"/>
                </a:cubicBezTo>
                <a:cubicBezTo>
                  <a:pt x="115" y="58"/>
                  <a:pt x="110" y="62"/>
                  <a:pt x="103" y="62"/>
                </a:cubicBezTo>
                <a:close/>
                <a:moveTo>
                  <a:pt x="78" y="13"/>
                </a:moveTo>
                <a:cubicBezTo>
                  <a:pt x="76" y="13"/>
                  <a:pt x="75" y="12"/>
                  <a:pt x="75" y="11"/>
                </a:cubicBezTo>
                <a:cubicBezTo>
                  <a:pt x="75" y="7"/>
                  <a:pt x="72" y="5"/>
                  <a:pt x="6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5"/>
                  <a:pt x="41" y="7"/>
                  <a:pt x="41" y="11"/>
                </a:cubicBezTo>
                <a:cubicBezTo>
                  <a:pt x="41" y="12"/>
                  <a:pt x="40" y="13"/>
                  <a:pt x="39" y="13"/>
                </a:cubicBezTo>
                <a:cubicBezTo>
                  <a:pt x="37" y="13"/>
                  <a:pt x="36" y="12"/>
                  <a:pt x="36" y="11"/>
                </a:cubicBezTo>
                <a:cubicBezTo>
                  <a:pt x="36" y="5"/>
                  <a:pt x="42" y="0"/>
                  <a:pt x="4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5" y="0"/>
                  <a:pt x="80" y="5"/>
                  <a:pt x="80" y="11"/>
                </a:cubicBezTo>
                <a:cubicBezTo>
                  <a:pt x="80" y="12"/>
                  <a:pt x="79" y="13"/>
                  <a:pt x="7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96"/>
          <p:cNvSpPr/>
          <p:nvPr/>
        </p:nvSpPr>
        <p:spPr>
          <a:xfrm>
            <a:off x="4997450" y="1416050"/>
            <a:ext cx="525462" cy="468312"/>
          </a:xfrm>
          <a:custGeom>
            <a:avLst/>
            <a:gdLst/>
            <a:ahLst/>
            <a:cxnLst/>
            <a:rect l="l" t="t" r="r" b="b"/>
            <a:pathLst>
              <a:path w="120" h="107" extrusionOk="0">
                <a:moveTo>
                  <a:pt x="26" y="49"/>
                </a:moveTo>
                <a:cubicBezTo>
                  <a:pt x="22" y="49"/>
                  <a:pt x="20" y="52"/>
                  <a:pt x="20" y="55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6"/>
                  <a:pt x="22" y="89"/>
                  <a:pt x="26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6" y="89"/>
                  <a:pt x="39" y="86"/>
                  <a:pt x="39" y="8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2"/>
                  <a:pt x="36" y="49"/>
                  <a:pt x="33" y="49"/>
                </a:cubicBezTo>
                <a:lnTo>
                  <a:pt x="26" y="49"/>
                </a:lnTo>
                <a:close/>
                <a:moveTo>
                  <a:pt x="34" y="55"/>
                </a:move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4"/>
                  <a:pt x="33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25" y="84"/>
                  <a:pt x="25" y="83"/>
                  <a:pt x="25" y="83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4"/>
                  <a:pt x="25" y="54"/>
                  <a:pt x="26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4" y="54"/>
                  <a:pt x="34" y="54"/>
                  <a:pt x="34" y="55"/>
                </a:cubicBezTo>
                <a:close/>
                <a:moveTo>
                  <a:pt x="50" y="39"/>
                </a:moveTo>
                <a:cubicBezTo>
                  <a:pt x="47" y="39"/>
                  <a:pt x="44" y="42"/>
                  <a:pt x="44" y="45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6"/>
                  <a:pt x="47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61" y="89"/>
                  <a:pt x="64" y="86"/>
                  <a:pt x="64" y="8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2"/>
                  <a:pt x="61" y="39"/>
                  <a:pt x="57" y="39"/>
                </a:cubicBezTo>
                <a:lnTo>
                  <a:pt x="50" y="39"/>
                </a:lnTo>
                <a:close/>
                <a:moveTo>
                  <a:pt x="58" y="45"/>
                </a:move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4"/>
                  <a:pt x="57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49" y="83"/>
                  <a:pt x="49" y="83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50" y="44"/>
                  <a:pt x="50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5"/>
                  <a:pt x="58" y="45"/>
                </a:cubicBezTo>
                <a:close/>
                <a:moveTo>
                  <a:pt x="75" y="31"/>
                </a:moveTo>
                <a:cubicBezTo>
                  <a:pt x="71" y="31"/>
                  <a:pt x="68" y="34"/>
                  <a:pt x="68" y="37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6"/>
                  <a:pt x="71" y="89"/>
                  <a:pt x="75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8" y="86"/>
                  <a:pt x="88" y="83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4"/>
                  <a:pt x="85" y="31"/>
                  <a:pt x="81" y="31"/>
                </a:cubicBezTo>
                <a:lnTo>
                  <a:pt x="75" y="31"/>
                </a:lnTo>
                <a:close/>
                <a:moveTo>
                  <a:pt x="83" y="37"/>
                </a:move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2" y="84"/>
                  <a:pt x="8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3" y="83"/>
                  <a:pt x="73" y="83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6"/>
                  <a:pt x="74" y="36"/>
                  <a:pt x="75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2" y="36"/>
                  <a:pt x="83" y="36"/>
                  <a:pt x="83" y="37"/>
                </a:cubicBezTo>
                <a:close/>
                <a:moveTo>
                  <a:pt x="92" y="29"/>
                </a:moveTo>
                <a:cubicBezTo>
                  <a:pt x="92" y="83"/>
                  <a:pt x="92" y="83"/>
                  <a:pt x="92" y="83"/>
                </a:cubicBezTo>
                <a:cubicBezTo>
                  <a:pt x="92" y="86"/>
                  <a:pt x="95" y="89"/>
                  <a:pt x="99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9" y="89"/>
                  <a:pt x="112" y="86"/>
                  <a:pt x="112" y="83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25"/>
                  <a:pt x="109" y="22"/>
                  <a:pt x="106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5" y="22"/>
                  <a:pt x="92" y="25"/>
                  <a:pt x="92" y="29"/>
                </a:cubicBezTo>
                <a:close/>
                <a:moveTo>
                  <a:pt x="107" y="29"/>
                </a:move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6" y="84"/>
                  <a:pt x="106" y="84"/>
                </a:cubicBezTo>
                <a:cubicBezTo>
                  <a:pt x="99" y="84"/>
                  <a:pt x="99" y="84"/>
                  <a:pt x="99" y="84"/>
                </a:cubicBezTo>
                <a:cubicBezTo>
                  <a:pt x="98" y="84"/>
                  <a:pt x="98" y="83"/>
                  <a:pt x="98" y="83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28"/>
                  <a:pt x="98" y="27"/>
                  <a:pt x="99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7" y="28"/>
                  <a:pt x="107" y="29"/>
                </a:cubicBezTo>
                <a:close/>
                <a:moveTo>
                  <a:pt x="62" y="21"/>
                </a:moveTo>
                <a:cubicBezTo>
                  <a:pt x="78" y="15"/>
                  <a:pt x="93" y="6"/>
                  <a:pt x="94" y="6"/>
                </a:cubicBezTo>
                <a:cubicBezTo>
                  <a:pt x="91" y="0"/>
                  <a:pt x="91" y="0"/>
                  <a:pt x="91" y="0"/>
                </a:cubicBezTo>
                <a:cubicBezTo>
                  <a:pt x="96" y="2"/>
                  <a:pt x="96" y="2"/>
                  <a:pt x="96" y="2"/>
                </a:cubicBezTo>
                <a:cubicBezTo>
                  <a:pt x="102" y="5"/>
                  <a:pt x="102" y="5"/>
                  <a:pt x="102" y="5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99" y="16"/>
                  <a:pt x="99" y="16"/>
                  <a:pt x="99" y="16"/>
                </a:cubicBezTo>
                <a:cubicBezTo>
                  <a:pt x="96" y="10"/>
                  <a:pt x="96" y="10"/>
                  <a:pt x="96" y="10"/>
                </a:cubicBezTo>
                <a:cubicBezTo>
                  <a:pt x="94" y="12"/>
                  <a:pt x="79" y="20"/>
                  <a:pt x="64" y="26"/>
                </a:cubicBezTo>
                <a:cubicBezTo>
                  <a:pt x="46" y="33"/>
                  <a:pt x="24" y="37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2" y="38"/>
                  <a:pt x="21" y="37"/>
                  <a:pt x="20" y="36"/>
                </a:cubicBezTo>
                <a:cubicBezTo>
                  <a:pt x="20" y="34"/>
                  <a:pt x="21" y="33"/>
                  <a:pt x="22" y="33"/>
                </a:cubicBezTo>
                <a:cubicBezTo>
                  <a:pt x="22" y="32"/>
                  <a:pt x="45" y="28"/>
                  <a:pt x="62" y="21"/>
                </a:cubicBezTo>
                <a:close/>
                <a:moveTo>
                  <a:pt x="120" y="98"/>
                </a:moveTo>
                <a:cubicBezTo>
                  <a:pt x="116" y="103"/>
                  <a:pt x="116" y="103"/>
                  <a:pt x="116" y="103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1"/>
                  <a:pt x="112" y="101"/>
                  <a:pt x="11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9" y="101"/>
                  <a:pt x="8" y="100"/>
                  <a:pt x="8" y="98"/>
                </a:cubicBezTo>
                <a:cubicBezTo>
                  <a:pt x="8" y="17"/>
                  <a:pt x="8" y="17"/>
                  <a:pt x="8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10" y="8"/>
                  <a:pt x="10" y="8"/>
                  <a:pt x="10" y="8"/>
                </a:cubicBezTo>
                <a:cubicBezTo>
                  <a:pt x="15" y="13"/>
                  <a:pt x="15" y="13"/>
                  <a:pt x="15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96"/>
                  <a:pt x="13" y="96"/>
                  <a:pt x="13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6" y="94"/>
                  <a:pt x="116" y="94"/>
                  <a:pt x="116" y="94"/>
                </a:cubicBezTo>
                <a:lnTo>
                  <a:pt x="12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96"/>
          <p:cNvSpPr/>
          <p:nvPr/>
        </p:nvSpPr>
        <p:spPr>
          <a:xfrm>
            <a:off x="6624637" y="1311275"/>
            <a:ext cx="511175" cy="595312"/>
          </a:xfrm>
          <a:custGeom>
            <a:avLst/>
            <a:gdLst/>
            <a:ahLst/>
            <a:cxnLst/>
            <a:rect l="l" t="t" r="r" b="b"/>
            <a:pathLst>
              <a:path w="117" h="136" extrusionOk="0">
                <a:moveTo>
                  <a:pt x="67" y="136"/>
                </a:moveTo>
                <a:cubicBezTo>
                  <a:pt x="48" y="136"/>
                  <a:pt x="48" y="136"/>
                  <a:pt x="48" y="136"/>
                </a:cubicBezTo>
                <a:cubicBezTo>
                  <a:pt x="47" y="136"/>
                  <a:pt x="46" y="135"/>
                  <a:pt x="46" y="134"/>
                </a:cubicBezTo>
                <a:cubicBezTo>
                  <a:pt x="46" y="132"/>
                  <a:pt x="47" y="131"/>
                  <a:pt x="48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9" y="131"/>
                  <a:pt x="70" y="132"/>
                  <a:pt x="70" y="134"/>
                </a:cubicBezTo>
                <a:cubicBezTo>
                  <a:pt x="70" y="135"/>
                  <a:pt x="69" y="136"/>
                  <a:pt x="67" y="136"/>
                </a:cubicBezTo>
                <a:close/>
                <a:moveTo>
                  <a:pt x="73" y="128"/>
                </a:moveTo>
                <a:cubicBezTo>
                  <a:pt x="43" y="128"/>
                  <a:pt x="43" y="128"/>
                  <a:pt x="43" y="128"/>
                </a:cubicBezTo>
                <a:cubicBezTo>
                  <a:pt x="42" y="128"/>
                  <a:pt x="41" y="126"/>
                  <a:pt x="41" y="125"/>
                </a:cubicBezTo>
                <a:cubicBezTo>
                  <a:pt x="41" y="124"/>
                  <a:pt x="42" y="122"/>
                  <a:pt x="43" y="122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2"/>
                  <a:pt x="75" y="124"/>
                  <a:pt x="75" y="125"/>
                </a:cubicBezTo>
                <a:cubicBezTo>
                  <a:pt x="75" y="126"/>
                  <a:pt x="74" y="128"/>
                  <a:pt x="73" y="128"/>
                </a:cubicBezTo>
                <a:close/>
                <a:moveTo>
                  <a:pt x="58" y="118"/>
                </a:moveTo>
                <a:cubicBezTo>
                  <a:pt x="52" y="118"/>
                  <a:pt x="47" y="118"/>
                  <a:pt x="46" y="118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1" y="118"/>
                  <a:pt x="39" y="116"/>
                  <a:pt x="38" y="111"/>
                </a:cubicBezTo>
                <a:cubicBezTo>
                  <a:pt x="37" y="109"/>
                  <a:pt x="37" y="108"/>
                  <a:pt x="37" y="106"/>
                </a:cubicBezTo>
                <a:cubicBezTo>
                  <a:pt x="37" y="103"/>
                  <a:pt x="37" y="100"/>
                  <a:pt x="36" y="98"/>
                </a:cubicBezTo>
                <a:cubicBezTo>
                  <a:pt x="32" y="91"/>
                  <a:pt x="29" y="86"/>
                  <a:pt x="25" y="79"/>
                </a:cubicBezTo>
                <a:cubicBezTo>
                  <a:pt x="22" y="72"/>
                  <a:pt x="18" y="61"/>
                  <a:pt x="20" y="50"/>
                </a:cubicBezTo>
                <a:cubicBezTo>
                  <a:pt x="24" y="37"/>
                  <a:pt x="37" y="24"/>
                  <a:pt x="58" y="24"/>
                </a:cubicBezTo>
                <a:cubicBezTo>
                  <a:pt x="78" y="24"/>
                  <a:pt x="92" y="37"/>
                  <a:pt x="95" y="50"/>
                </a:cubicBezTo>
                <a:cubicBezTo>
                  <a:pt x="98" y="61"/>
                  <a:pt x="94" y="72"/>
                  <a:pt x="90" y="79"/>
                </a:cubicBezTo>
                <a:cubicBezTo>
                  <a:pt x="86" y="86"/>
                  <a:pt x="83" y="91"/>
                  <a:pt x="79" y="98"/>
                </a:cubicBezTo>
                <a:cubicBezTo>
                  <a:pt x="78" y="100"/>
                  <a:pt x="78" y="103"/>
                  <a:pt x="78" y="106"/>
                </a:cubicBezTo>
                <a:cubicBezTo>
                  <a:pt x="78" y="108"/>
                  <a:pt x="78" y="109"/>
                  <a:pt x="77" y="111"/>
                </a:cubicBezTo>
                <a:cubicBezTo>
                  <a:pt x="76" y="116"/>
                  <a:pt x="74" y="118"/>
                  <a:pt x="69" y="118"/>
                </a:cubicBezTo>
                <a:cubicBezTo>
                  <a:pt x="69" y="118"/>
                  <a:pt x="63" y="118"/>
                  <a:pt x="58" y="118"/>
                </a:cubicBezTo>
                <a:close/>
                <a:moveTo>
                  <a:pt x="46" y="113"/>
                </a:moveTo>
                <a:cubicBezTo>
                  <a:pt x="47" y="113"/>
                  <a:pt x="68" y="113"/>
                  <a:pt x="69" y="113"/>
                </a:cubicBezTo>
                <a:cubicBezTo>
                  <a:pt x="72" y="113"/>
                  <a:pt x="72" y="112"/>
                  <a:pt x="73" y="110"/>
                </a:cubicBezTo>
                <a:cubicBezTo>
                  <a:pt x="73" y="109"/>
                  <a:pt x="73" y="107"/>
                  <a:pt x="73" y="105"/>
                </a:cubicBezTo>
                <a:cubicBezTo>
                  <a:pt x="73" y="102"/>
                  <a:pt x="73" y="99"/>
                  <a:pt x="75" y="96"/>
                </a:cubicBezTo>
                <a:cubicBezTo>
                  <a:pt x="79" y="89"/>
                  <a:pt x="81" y="84"/>
                  <a:pt x="85" y="76"/>
                </a:cubicBezTo>
                <a:cubicBezTo>
                  <a:pt x="88" y="71"/>
                  <a:pt x="92" y="61"/>
                  <a:pt x="90" y="52"/>
                </a:cubicBezTo>
                <a:cubicBezTo>
                  <a:pt x="87" y="41"/>
                  <a:pt x="75" y="29"/>
                  <a:pt x="58" y="29"/>
                </a:cubicBezTo>
                <a:cubicBezTo>
                  <a:pt x="40" y="29"/>
                  <a:pt x="28" y="41"/>
                  <a:pt x="25" y="52"/>
                </a:cubicBezTo>
                <a:cubicBezTo>
                  <a:pt x="23" y="61"/>
                  <a:pt x="27" y="71"/>
                  <a:pt x="30" y="76"/>
                </a:cubicBezTo>
                <a:cubicBezTo>
                  <a:pt x="34" y="84"/>
                  <a:pt x="36" y="89"/>
                  <a:pt x="40" y="96"/>
                </a:cubicBezTo>
                <a:cubicBezTo>
                  <a:pt x="42" y="99"/>
                  <a:pt x="42" y="102"/>
                  <a:pt x="42" y="105"/>
                </a:cubicBezTo>
                <a:cubicBezTo>
                  <a:pt x="42" y="107"/>
                  <a:pt x="42" y="109"/>
                  <a:pt x="43" y="110"/>
                </a:cubicBezTo>
                <a:cubicBezTo>
                  <a:pt x="43" y="112"/>
                  <a:pt x="43" y="113"/>
                  <a:pt x="46" y="113"/>
                </a:cubicBezTo>
                <a:cubicBezTo>
                  <a:pt x="46" y="113"/>
                  <a:pt x="46" y="113"/>
                  <a:pt x="46" y="113"/>
                </a:cubicBezTo>
                <a:close/>
                <a:moveTo>
                  <a:pt x="13" y="62"/>
                </a:move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1"/>
                  <a:pt x="0" y="60"/>
                </a:cubicBezTo>
                <a:cubicBezTo>
                  <a:pt x="0" y="58"/>
                  <a:pt x="1" y="57"/>
                  <a:pt x="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4" y="57"/>
                  <a:pt x="15" y="58"/>
                  <a:pt x="15" y="60"/>
                </a:cubicBezTo>
                <a:cubicBezTo>
                  <a:pt x="15" y="61"/>
                  <a:pt x="14" y="62"/>
                  <a:pt x="13" y="62"/>
                </a:cubicBezTo>
                <a:close/>
                <a:moveTo>
                  <a:pt x="115" y="61"/>
                </a:moveTo>
                <a:cubicBezTo>
                  <a:pt x="102" y="61"/>
                  <a:pt x="102" y="61"/>
                  <a:pt x="102" y="61"/>
                </a:cubicBezTo>
                <a:cubicBezTo>
                  <a:pt x="101" y="61"/>
                  <a:pt x="100" y="59"/>
                  <a:pt x="100" y="58"/>
                </a:cubicBezTo>
                <a:cubicBezTo>
                  <a:pt x="100" y="57"/>
                  <a:pt x="101" y="55"/>
                  <a:pt x="102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6" y="55"/>
                  <a:pt x="117" y="57"/>
                  <a:pt x="117" y="58"/>
                </a:cubicBezTo>
                <a:cubicBezTo>
                  <a:pt x="117" y="59"/>
                  <a:pt x="116" y="61"/>
                  <a:pt x="115" y="61"/>
                </a:cubicBezTo>
                <a:close/>
                <a:moveTo>
                  <a:pt x="35" y="59"/>
                </a:moveTo>
                <a:cubicBezTo>
                  <a:pt x="34" y="59"/>
                  <a:pt x="34" y="58"/>
                  <a:pt x="34" y="58"/>
                </a:cubicBezTo>
                <a:cubicBezTo>
                  <a:pt x="33" y="58"/>
                  <a:pt x="32" y="57"/>
                  <a:pt x="32" y="55"/>
                </a:cubicBezTo>
                <a:cubicBezTo>
                  <a:pt x="35" y="46"/>
                  <a:pt x="45" y="36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0" y="36"/>
                  <a:pt x="62" y="38"/>
                  <a:pt x="62" y="39"/>
                </a:cubicBezTo>
                <a:cubicBezTo>
                  <a:pt x="62" y="40"/>
                  <a:pt x="60" y="42"/>
                  <a:pt x="59" y="42"/>
                </a:cubicBezTo>
                <a:cubicBezTo>
                  <a:pt x="47" y="42"/>
                  <a:pt x="39" y="49"/>
                  <a:pt x="37" y="57"/>
                </a:cubicBezTo>
                <a:cubicBezTo>
                  <a:pt x="37" y="58"/>
                  <a:pt x="36" y="59"/>
                  <a:pt x="35" y="59"/>
                </a:cubicBezTo>
                <a:close/>
                <a:moveTo>
                  <a:pt x="90" y="31"/>
                </a:moveTo>
                <a:cubicBezTo>
                  <a:pt x="90" y="31"/>
                  <a:pt x="89" y="30"/>
                  <a:pt x="88" y="30"/>
                </a:cubicBezTo>
                <a:cubicBezTo>
                  <a:pt x="87" y="29"/>
                  <a:pt x="87" y="27"/>
                  <a:pt x="88" y="26"/>
                </a:cubicBezTo>
                <a:cubicBezTo>
                  <a:pt x="97" y="18"/>
                  <a:pt x="97" y="18"/>
                  <a:pt x="97" y="18"/>
                </a:cubicBezTo>
                <a:cubicBezTo>
                  <a:pt x="98" y="17"/>
                  <a:pt x="100" y="17"/>
                  <a:pt x="101" y="18"/>
                </a:cubicBezTo>
                <a:cubicBezTo>
                  <a:pt x="102" y="19"/>
                  <a:pt x="102" y="20"/>
                  <a:pt x="101" y="21"/>
                </a:cubicBezTo>
                <a:cubicBezTo>
                  <a:pt x="92" y="30"/>
                  <a:pt x="92" y="30"/>
                  <a:pt x="92" y="30"/>
                </a:cubicBezTo>
                <a:cubicBezTo>
                  <a:pt x="91" y="30"/>
                  <a:pt x="91" y="31"/>
                  <a:pt x="90" y="31"/>
                </a:cubicBezTo>
                <a:close/>
                <a:moveTo>
                  <a:pt x="26" y="31"/>
                </a:moveTo>
                <a:cubicBezTo>
                  <a:pt x="25" y="31"/>
                  <a:pt x="24" y="30"/>
                  <a:pt x="24" y="30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0"/>
                  <a:pt x="14" y="19"/>
                  <a:pt x="15" y="18"/>
                </a:cubicBezTo>
                <a:cubicBezTo>
                  <a:pt x="16" y="17"/>
                  <a:pt x="18" y="17"/>
                  <a:pt x="19" y="18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9"/>
                  <a:pt x="27" y="30"/>
                </a:cubicBezTo>
                <a:cubicBezTo>
                  <a:pt x="27" y="30"/>
                  <a:pt x="26" y="31"/>
                  <a:pt x="26" y="31"/>
                </a:cubicBezTo>
                <a:close/>
                <a:moveTo>
                  <a:pt x="58" y="19"/>
                </a:moveTo>
                <a:cubicBezTo>
                  <a:pt x="56" y="19"/>
                  <a:pt x="55" y="18"/>
                  <a:pt x="55" y="17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1"/>
                  <a:pt x="56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8"/>
                  <a:pt x="59" y="19"/>
                  <a:pt x="58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102;p126">
            <a:extLst>
              <a:ext uri="{FF2B5EF4-FFF2-40B4-BE49-F238E27FC236}">
                <a16:creationId xmlns:a16="http://schemas.microsoft.com/office/drawing/2014/main" id="{388C5626-B3D9-4C1C-88F4-864C3B88D00F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3;p126">
            <a:extLst>
              <a:ext uri="{FF2B5EF4-FFF2-40B4-BE49-F238E27FC236}">
                <a16:creationId xmlns:a16="http://schemas.microsoft.com/office/drawing/2014/main" id="{EFB367E1-4D53-4279-8D8B-EC4854D886E5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4" name="Google Shape;3105;p126">
            <a:extLst>
              <a:ext uri="{FF2B5EF4-FFF2-40B4-BE49-F238E27FC236}">
                <a16:creationId xmlns:a16="http://schemas.microsoft.com/office/drawing/2014/main" id="{A8DD8874-8AB0-499D-B0BC-78D1B8AE0037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6;p126">
            <a:extLst>
              <a:ext uri="{FF2B5EF4-FFF2-40B4-BE49-F238E27FC236}">
                <a16:creationId xmlns:a16="http://schemas.microsoft.com/office/drawing/2014/main" id="{2C43B5C3-16B1-459D-8FB1-10E535D8DE82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7;p126">
            <a:extLst>
              <a:ext uri="{FF2B5EF4-FFF2-40B4-BE49-F238E27FC236}">
                <a16:creationId xmlns:a16="http://schemas.microsoft.com/office/drawing/2014/main" id="{3239066E-4076-4F7E-9794-B4DEF1A66BC5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7" name="Google Shape;3108;p126">
            <a:extLst>
              <a:ext uri="{FF2B5EF4-FFF2-40B4-BE49-F238E27FC236}">
                <a16:creationId xmlns:a16="http://schemas.microsoft.com/office/drawing/2014/main" id="{491C0231-C557-440B-86F6-4DF98AC2AF0E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9;p126">
            <a:extLst>
              <a:ext uri="{FF2B5EF4-FFF2-40B4-BE49-F238E27FC236}">
                <a16:creationId xmlns:a16="http://schemas.microsoft.com/office/drawing/2014/main" id="{A746C8E3-2AC6-4C93-ABDA-4721A24F0675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10;p126">
            <a:extLst>
              <a:ext uri="{FF2B5EF4-FFF2-40B4-BE49-F238E27FC236}">
                <a16:creationId xmlns:a16="http://schemas.microsoft.com/office/drawing/2014/main" id="{2646031F-D39F-46E6-A4B5-A98C19051CA4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1;p126">
            <a:extLst>
              <a:ext uri="{FF2B5EF4-FFF2-40B4-BE49-F238E27FC236}">
                <a16:creationId xmlns:a16="http://schemas.microsoft.com/office/drawing/2014/main" id="{0C2717C0-8207-45BB-A0E7-7A9BF7F11B72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2;p126">
            <a:extLst>
              <a:ext uri="{FF2B5EF4-FFF2-40B4-BE49-F238E27FC236}">
                <a16:creationId xmlns:a16="http://schemas.microsoft.com/office/drawing/2014/main" id="{DF185FF8-96EC-41A0-B1F8-F621C4A5593A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3;p126">
            <a:extLst>
              <a:ext uri="{FF2B5EF4-FFF2-40B4-BE49-F238E27FC236}">
                <a16:creationId xmlns:a16="http://schemas.microsoft.com/office/drawing/2014/main" id="{1300C93E-3895-4744-9C92-30C49E57FB73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5;p126">
            <a:extLst>
              <a:ext uri="{FF2B5EF4-FFF2-40B4-BE49-F238E27FC236}">
                <a16:creationId xmlns:a16="http://schemas.microsoft.com/office/drawing/2014/main" id="{1BB82F50-8DA7-4F88-AF4E-2E890092D4F9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6;p126">
            <a:extLst>
              <a:ext uri="{FF2B5EF4-FFF2-40B4-BE49-F238E27FC236}">
                <a16:creationId xmlns:a16="http://schemas.microsoft.com/office/drawing/2014/main" id="{5836E86F-FF7D-401E-8348-EF831D0958EC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7;p126">
            <a:extLst>
              <a:ext uri="{FF2B5EF4-FFF2-40B4-BE49-F238E27FC236}">
                <a16:creationId xmlns:a16="http://schemas.microsoft.com/office/drawing/2014/main" id="{4D86DDDB-B688-4F9C-A7AE-40AC7B4D19C3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97"/>
          <p:cNvSpPr/>
          <p:nvPr/>
        </p:nvSpPr>
        <p:spPr>
          <a:xfrm>
            <a:off x="3663950" y="1622425"/>
            <a:ext cx="2336800" cy="1762125"/>
          </a:xfrm>
          <a:custGeom>
            <a:avLst/>
            <a:gdLst/>
            <a:ahLst/>
            <a:cxnLst/>
            <a:rect l="l" t="t" r="r" b="b"/>
            <a:pathLst>
              <a:path w="520" h="392" extrusionOk="0">
                <a:moveTo>
                  <a:pt x="63" y="116"/>
                </a:moveTo>
                <a:cubicBezTo>
                  <a:pt x="0" y="392"/>
                  <a:pt x="0" y="392"/>
                  <a:pt x="0" y="392"/>
                </a:cubicBezTo>
                <a:cubicBezTo>
                  <a:pt x="13" y="378"/>
                  <a:pt x="28" y="366"/>
                  <a:pt x="46" y="358"/>
                </a:cubicBezTo>
                <a:cubicBezTo>
                  <a:pt x="54" y="354"/>
                  <a:pt x="54" y="354"/>
                  <a:pt x="54" y="354"/>
                </a:cubicBezTo>
                <a:cubicBezTo>
                  <a:pt x="54" y="354"/>
                  <a:pt x="54" y="354"/>
                  <a:pt x="54" y="354"/>
                </a:cubicBezTo>
                <a:cubicBezTo>
                  <a:pt x="311" y="230"/>
                  <a:pt x="311" y="230"/>
                  <a:pt x="311" y="230"/>
                </a:cubicBezTo>
                <a:cubicBezTo>
                  <a:pt x="311" y="230"/>
                  <a:pt x="311" y="230"/>
                  <a:pt x="311" y="230"/>
                </a:cubicBezTo>
                <a:cubicBezTo>
                  <a:pt x="520" y="129"/>
                  <a:pt x="520" y="129"/>
                  <a:pt x="520" y="129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60" y="4"/>
                  <a:pt x="241" y="0"/>
                  <a:pt x="222" y="0"/>
                </a:cubicBezTo>
                <a:cubicBezTo>
                  <a:pt x="202" y="0"/>
                  <a:pt x="183" y="4"/>
                  <a:pt x="166" y="12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97" y="45"/>
                  <a:pt x="72" y="77"/>
                  <a:pt x="63" y="116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97"/>
          <p:cNvSpPr/>
          <p:nvPr/>
        </p:nvSpPr>
        <p:spPr>
          <a:xfrm>
            <a:off x="4697412" y="925512"/>
            <a:ext cx="2386012" cy="1703387"/>
          </a:xfrm>
          <a:custGeom>
            <a:avLst/>
            <a:gdLst/>
            <a:ahLst/>
            <a:cxnLst/>
            <a:rect l="l" t="t" r="r" b="b"/>
            <a:pathLst>
              <a:path w="531" h="379" extrusionOk="0">
                <a:moveTo>
                  <a:pt x="531" y="379"/>
                </a:moveTo>
                <a:cubicBezTo>
                  <a:pt x="470" y="116"/>
                  <a:pt x="470" y="116"/>
                  <a:pt x="470" y="116"/>
                </a:cubicBezTo>
                <a:cubicBezTo>
                  <a:pt x="461" y="78"/>
                  <a:pt x="436" y="46"/>
                  <a:pt x="400" y="29"/>
                </a:cubicBezTo>
                <a:cubicBezTo>
                  <a:pt x="368" y="13"/>
                  <a:pt x="368" y="13"/>
                  <a:pt x="368" y="13"/>
                </a:cubicBezTo>
                <a:cubicBezTo>
                  <a:pt x="351" y="5"/>
                  <a:pt x="331" y="0"/>
                  <a:pt x="312" y="0"/>
                </a:cubicBezTo>
                <a:cubicBezTo>
                  <a:pt x="293" y="0"/>
                  <a:pt x="273" y="5"/>
                  <a:pt x="256" y="13"/>
                </a:cubicBezTo>
                <a:cubicBezTo>
                  <a:pt x="0" y="136"/>
                  <a:pt x="0" y="136"/>
                  <a:pt x="0" y="136"/>
                </a:cubicBezTo>
                <a:cubicBezTo>
                  <a:pt x="20" y="137"/>
                  <a:pt x="39" y="142"/>
                  <a:pt x="56" y="151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321" y="278"/>
                  <a:pt x="321" y="278"/>
                  <a:pt x="321" y="278"/>
                </a:cubicBezTo>
                <a:cubicBezTo>
                  <a:pt x="321" y="278"/>
                  <a:pt x="321" y="278"/>
                  <a:pt x="321" y="278"/>
                </a:cubicBezTo>
                <a:lnTo>
                  <a:pt x="531" y="379"/>
                </a:ln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97"/>
          <p:cNvSpPr/>
          <p:nvPr/>
        </p:nvSpPr>
        <p:spPr>
          <a:xfrm>
            <a:off x="6791325" y="1195387"/>
            <a:ext cx="1531937" cy="2544762"/>
          </a:xfrm>
          <a:custGeom>
            <a:avLst/>
            <a:gdLst/>
            <a:ahLst/>
            <a:cxnLst/>
            <a:rect l="l" t="t" r="r" b="b"/>
            <a:pathLst>
              <a:path w="341" h="566" extrusionOk="0">
                <a:moveTo>
                  <a:pt x="140" y="566"/>
                </a:moveTo>
                <a:cubicBezTo>
                  <a:pt x="308" y="355"/>
                  <a:pt x="308" y="355"/>
                  <a:pt x="308" y="355"/>
                </a:cubicBezTo>
                <a:cubicBezTo>
                  <a:pt x="333" y="324"/>
                  <a:pt x="341" y="284"/>
                  <a:pt x="333" y="246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25" y="211"/>
                  <a:pt x="325" y="211"/>
                  <a:pt x="325" y="211"/>
                </a:cubicBezTo>
                <a:cubicBezTo>
                  <a:pt x="316" y="172"/>
                  <a:pt x="291" y="140"/>
                  <a:pt x="255" y="123"/>
                </a:cubicBezTo>
                <a:cubicBezTo>
                  <a:pt x="0" y="0"/>
                  <a:pt x="0" y="0"/>
                  <a:pt x="0" y="0"/>
                </a:cubicBezTo>
                <a:cubicBezTo>
                  <a:pt x="11" y="16"/>
                  <a:pt x="19" y="33"/>
                  <a:pt x="23" y="53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88" y="340"/>
                  <a:pt x="88" y="340"/>
                  <a:pt x="88" y="340"/>
                </a:cubicBezTo>
                <a:cubicBezTo>
                  <a:pt x="88" y="340"/>
                  <a:pt x="88" y="340"/>
                  <a:pt x="88" y="340"/>
                </a:cubicBezTo>
                <a:lnTo>
                  <a:pt x="140" y="566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97"/>
          <p:cNvSpPr/>
          <p:nvPr/>
        </p:nvSpPr>
        <p:spPr>
          <a:xfrm>
            <a:off x="6764337" y="2616200"/>
            <a:ext cx="1919287" cy="2081212"/>
          </a:xfrm>
          <a:custGeom>
            <a:avLst/>
            <a:gdLst/>
            <a:ahLst/>
            <a:cxnLst/>
            <a:rect l="l" t="t" r="r" b="b"/>
            <a:pathLst>
              <a:path w="427" h="463" extrusionOk="0">
                <a:moveTo>
                  <a:pt x="374" y="410"/>
                </a:moveTo>
                <a:cubicBezTo>
                  <a:pt x="374" y="410"/>
                  <a:pt x="374" y="410"/>
                  <a:pt x="374" y="410"/>
                </a:cubicBezTo>
                <a:cubicBezTo>
                  <a:pt x="393" y="386"/>
                  <a:pt x="393" y="386"/>
                  <a:pt x="393" y="386"/>
                </a:cubicBezTo>
                <a:cubicBezTo>
                  <a:pt x="418" y="355"/>
                  <a:pt x="427" y="315"/>
                  <a:pt x="418" y="276"/>
                </a:cubicBezTo>
                <a:cubicBezTo>
                  <a:pt x="355" y="0"/>
                  <a:pt x="355" y="0"/>
                  <a:pt x="355" y="0"/>
                </a:cubicBezTo>
                <a:cubicBezTo>
                  <a:pt x="350" y="19"/>
                  <a:pt x="341" y="36"/>
                  <a:pt x="328" y="51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145" y="281"/>
                  <a:pt x="145" y="281"/>
                  <a:pt x="145" y="281"/>
                </a:cubicBezTo>
                <a:cubicBezTo>
                  <a:pt x="145" y="281"/>
                  <a:pt x="145" y="281"/>
                  <a:pt x="145" y="281"/>
                </a:cubicBezTo>
                <a:cubicBezTo>
                  <a:pt x="0" y="463"/>
                  <a:pt x="0" y="463"/>
                  <a:pt x="0" y="463"/>
                </a:cubicBezTo>
                <a:cubicBezTo>
                  <a:pt x="270" y="463"/>
                  <a:pt x="270" y="463"/>
                  <a:pt x="270" y="463"/>
                </a:cubicBezTo>
                <a:cubicBezTo>
                  <a:pt x="310" y="463"/>
                  <a:pt x="346" y="445"/>
                  <a:pt x="370" y="414"/>
                </a:cubicBezTo>
                <a:lnTo>
                  <a:pt x="374" y="41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97"/>
          <p:cNvSpPr/>
          <p:nvPr/>
        </p:nvSpPr>
        <p:spPr>
          <a:xfrm>
            <a:off x="5610225" y="4733925"/>
            <a:ext cx="2619375" cy="1212850"/>
          </a:xfrm>
          <a:custGeom>
            <a:avLst/>
            <a:gdLst/>
            <a:ahLst/>
            <a:cxnLst/>
            <a:rect l="l" t="t" r="r" b="b"/>
            <a:pathLst>
              <a:path w="583" h="270" extrusionOk="0">
                <a:moveTo>
                  <a:pt x="0" y="11"/>
                </a:moveTo>
                <a:cubicBezTo>
                  <a:pt x="168" y="222"/>
                  <a:pt x="168" y="222"/>
                  <a:pt x="168" y="222"/>
                </a:cubicBezTo>
                <a:cubicBezTo>
                  <a:pt x="193" y="252"/>
                  <a:pt x="229" y="270"/>
                  <a:pt x="269" y="270"/>
                </a:cubicBezTo>
                <a:cubicBezTo>
                  <a:pt x="274" y="270"/>
                  <a:pt x="274" y="270"/>
                  <a:pt x="274" y="270"/>
                </a:cubicBezTo>
                <a:cubicBezTo>
                  <a:pt x="274" y="270"/>
                  <a:pt x="274" y="270"/>
                  <a:pt x="274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44" y="270"/>
                  <a:pt x="381" y="252"/>
                  <a:pt x="406" y="221"/>
                </a:cubicBezTo>
                <a:cubicBezTo>
                  <a:pt x="583" y="0"/>
                  <a:pt x="583" y="0"/>
                  <a:pt x="583" y="0"/>
                </a:cubicBezTo>
                <a:cubicBezTo>
                  <a:pt x="565" y="7"/>
                  <a:pt x="546" y="11"/>
                  <a:pt x="526" y="11"/>
                </a:cubicBezTo>
                <a:lnTo>
                  <a:pt x="0" y="11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97"/>
          <p:cNvSpPr/>
          <p:nvPr/>
        </p:nvSpPr>
        <p:spPr>
          <a:xfrm>
            <a:off x="3516312" y="2781300"/>
            <a:ext cx="1482725" cy="2568575"/>
          </a:xfrm>
          <a:custGeom>
            <a:avLst/>
            <a:gdLst/>
            <a:ahLst/>
            <a:cxnLst/>
            <a:rect l="l" t="t" r="r" b="b"/>
            <a:pathLst>
              <a:path w="330" h="571" extrusionOk="0">
                <a:moveTo>
                  <a:pt x="86" y="117"/>
                </a:moveTo>
                <a:cubicBezTo>
                  <a:pt x="51" y="134"/>
                  <a:pt x="26" y="166"/>
                  <a:pt x="17" y="204"/>
                </a:cubicBezTo>
                <a:cubicBezTo>
                  <a:pt x="16" y="210"/>
                  <a:pt x="16" y="210"/>
                  <a:pt x="16" y="210"/>
                </a:cubicBezTo>
                <a:cubicBezTo>
                  <a:pt x="16" y="210"/>
                  <a:pt x="16" y="210"/>
                  <a:pt x="16" y="210"/>
                </a:cubicBezTo>
                <a:cubicBezTo>
                  <a:pt x="9" y="239"/>
                  <a:pt x="9" y="239"/>
                  <a:pt x="9" y="239"/>
                </a:cubicBezTo>
                <a:cubicBezTo>
                  <a:pt x="0" y="278"/>
                  <a:pt x="9" y="318"/>
                  <a:pt x="34" y="349"/>
                </a:cubicBezTo>
                <a:cubicBezTo>
                  <a:pt x="211" y="571"/>
                  <a:pt x="211" y="571"/>
                  <a:pt x="211" y="571"/>
                </a:cubicBezTo>
                <a:cubicBezTo>
                  <a:pt x="207" y="552"/>
                  <a:pt x="208" y="532"/>
                  <a:pt x="212" y="513"/>
                </a:cubicBezTo>
                <a:cubicBezTo>
                  <a:pt x="278" y="226"/>
                  <a:pt x="278" y="226"/>
                  <a:pt x="278" y="226"/>
                </a:cubicBezTo>
                <a:cubicBezTo>
                  <a:pt x="278" y="226"/>
                  <a:pt x="278" y="226"/>
                  <a:pt x="278" y="226"/>
                </a:cubicBezTo>
                <a:cubicBezTo>
                  <a:pt x="330" y="0"/>
                  <a:pt x="330" y="0"/>
                  <a:pt x="330" y="0"/>
                </a:cubicBezTo>
                <a:lnTo>
                  <a:pt x="86" y="117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97"/>
          <p:cNvSpPr/>
          <p:nvPr/>
        </p:nvSpPr>
        <p:spPr>
          <a:xfrm>
            <a:off x="4513262" y="3929062"/>
            <a:ext cx="1981200" cy="2017712"/>
          </a:xfrm>
          <a:custGeom>
            <a:avLst/>
            <a:gdLst/>
            <a:ahLst/>
            <a:cxnLst/>
            <a:rect l="l" t="t" r="r" b="b"/>
            <a:pathLst>
              <a:path w="441" h="449" extrusionOk="0">
                <a:moveTo>
                  <a:pt x="56" y="400"/>
                </a:moveTo>
                <a:cubicBezTo>
                  <a:pt x="81" y="431"/>
                  <a:pt x="118" y="449"/>
                  <a:pt x="157" y="449"/>
                </a:cubicBezTo>
                <a:cubicBezTo>
                  <a:pt x="441" y="449"/>
                  <a:pt x="441" y="449"/>
                  <a:pt x="441" y="449"/>
                </a:cubicBezTo>
                <a:cubicBezTo>
                  <a:pt x="424" y="440"/>
                  <a:pt x="409" y="427"/>
                  <a:pt x="397" y="412"/>
                </a:cubicBezTo>
                <a:cubicBezTo>
                  <a:pt x="391" y="405"/>
                  <a:pt x="391" y="405"/>
                  <a:pt x="391" y="405"/>
                </a:cubicBezTo>
                <a:cubicBezTo>
                  <a:pt x="391" y="405"/>
                  <a:pt x="391" y="405"/>
                  <a:pt x="391" y="405"/>
                </a:cubicBezTo>
                <a:cubicBezTo>
                  <a:pt x="213" y="181"/>
                  <a:pt x="213" y="181"/>
                  <a:pt x="213" y="181"/>
                </a:cubicBezTo>
                <a:cubicBezTo>
                  <a:pt x="213" y="181"/>
                  <a:pt x="213" y="181"/>
                  <a:pt x="213" y="181"/>
                </a:cubicBezTo>
                <a:cubicBezTo>
                  <a:pt x="68" y="0"/>
                  <a:pt x="68" y="0"/>
                  <a:pt x="68" y="0"/>
                </a:cubicBezTo>
                <a:cubicBezTo>
                  <a:pt x="9" y="262"/>
                  <a:pt x="9" y="262"/>
                  <a:pt x="9" y="262"/>
                </a:cubicBezTo>
                <a:cubicBezTo>
                  <a:pt x="0" y="301"/>
                  <a:pt x="9" y="341"/>
                  <a:pt x="34" y="372"/>
                </a:cubicBezTo>
                <a:cubicBezTo>
                  <a:pt x="37" y="376"/>
                  <a:pt x="37" y="376"/>
                  <a:pt x="37" y="376"/>
                </a:cubicBezTo>
                <a:cubicBezTo>
                  <a:pt x="37" y="376"/>
                  <a:pt x="37" y="376"/>
                  <a:pt x="37" y="376"/>
                </a:cubicBezTo>
                <a:lnTo>
                  <a:pt x="56" y="40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97"/>
          <p:cNvSpPr/>
          <p:nvPr/>
        </p:nvSpPr>
        <p:spPr>
          <a:xfrm>
            <a:off x="5816600" y="1325562"/>
            <a:ext cx="552450" cy="660400"/>
          </a:xfrm>
          <a:custGeom>
            <a:avLst/>
            <a:gdLst/>
            <a:ahLst/>
            <a:cxnLst/>
            <a:rect l="l" t="t" r="r" b="b"/>
            <a:pathLst>
              <a:path w="123" h="147" extrusionOk="0">
                <a:moveTo>
                  <a:pt x="82" y="142"/>
                </a:moveTo>
                <a:cubicBezTo>
                  <a:pt x="82" y="145"/>
                  <a:pt x="80" y="147"/>
                  <a:pt x="77" y="147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3" y="147"/>
                  <a:pt x="41" y="145"/>
                  <a:pt x="41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39"/>
                  <a:pt x="43" y="137"/>
                  <a:pt x="46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80" y="137"/>
                  <a:pt x="82" y="139"/>
                  <a:pt x="82" y="142"/>
                </a:cubicBezTo>
                <a:close/>
                <a:moveTo>
                  <a:pt x="82" y="129"/>
                </a:moveTo>
                <a:cubicBezTo>
                  <a:pt x="82" y="126"/>
                  <a:pt x="80" y="124"/>
                  <a:pt x="7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3" y="124"/>
                  <a:pt x="41" y="126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1" y="132"/>
                  <a:pt x="43" y="134"/>
                  <a:pt x="46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80" y="134"/>
                  <a:pt x="82" y="132"/>
                  <a:pt x="82" y="129"/>
                </a:cubicBezTo>
                <a:close/>
                <a:moveTo>
                  <a:pt x="67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8" y="121"/>
                  <a:pt x="60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4" y="121"/>
                  <a:pt x="65" y="121"/>
                  <a:pt x="67" y="121"/>
                </a:cubicBezTo>
                <a:lnTo>
                  <a:pt x="67" y="73"/>
                </a:lnTo>
                <a:close/>
                <a:moveTo>
                  <a:pt x="45" y="53"/>
                </a:moveTo>
                <a:cubicBezTo>
                  <a:pt x="41" y="53"/>
                  <a:pt x="37" y="56"/>
                  <a:pt x="37" y="60"/>
                </a:cubicBezTo>
                <a:cubicBezTo>
                  <a:pt x="37" y="65"/>
                  <a:pt x="41" y="68"/>
                  <a:pt x="45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56"/>
                  <a:pt x="49" y="53"/>
                  <a:pt x="45" y="53"/>
                </a:cubicBezTo>
                <a:close/>
                <a:moveTo>
                  <a:pt x="86" y="60"/>
                </a:moveTo>
                <a:cubicBezTo>
                  <a:pt x="86" y="56"/>
                  <a:pt x="83" y="53"/>
                  <a:pt x="79" y="53"/>
                </a:cubicBezTo>
                <a:cubicBezTo>
                  <a:pt x="75" y="53"/>
                  <a:pt x="71" y="56"/>
                  <a:pt x="71" y="60"/>
                </a:cubicBezTo>
                <a:cubicBezTo>
                  <a:pt x="71" y="68"/>
                  <a:pt x="71" y="68"/>
                  <a:pt x="71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3" y="68"/>
                  <a:pt x="86" y="65"/>
                  <a:pt x="86" y="60"/>
                </a:cubicBezTo>
                <a:close/>
                <a:moveTo>
                  <a:pt x="102" y="47"/>
                </a:moveTo>
                <a:cubicBezTo>
                  <a:pt x="99" y="34"/>
                  <a:pt x="84" y="20"/>
                  <a:pt x="62" y="20"/>
                </a:cubicBezTo>
                <a:cubicBezTo>
                  <a:pt x="40" y="20"/>
                  <a:pt x="24" y="34"/>
                  <a:pt x="21" y="47"/>
                </a:cubicBezTo>
                <a:cubicBezTo>
                  <a:pt x="19" y="57"/>
                  <a:pt x="21" y="67"/>
                  <a:pt x="26" y="76"/>
                </a:cubicBezTo>
                <a:cubicBezTo>
                  <a:pt x="30" y="84"/>
                  <a:pt x="34" y="91"/>
                  <a:pt x="38" y="99"/>
                </a:cubicBezTo>
                <a:cubicBezTo>
                  <a:pt x="40" y="104"/>
                  <a:pt x="41" y="110"/>
                  <a:pt x="42" y="115"/>
                </a:cubicBezTo>
                <a:cubicBezTo>
                  <a:pt x="43" y="119"/>
                  <a:pt x="44" y="121"/>
                  <a:pt x="49" y="121"/>
                </a:cubicBezTo>
                <a:cubicBezTo>
                  <a:pt x="50" y="121"/>
                  <a:pt x="51" y="121"/>
                  <a:pt x="52" y="121"/>
                </a:cubicBezTo>
                <a:cubicBezTo>
                  <a:pt x="52" y="73"/>
                  <a:pt x="52" y="73"/>
                  <a:pt x="5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1" y="73"/>
                  <a:pt x="38" y="71"/>
                  <a:pt x="36" y="69"/>
                </a:cubicBezTo>
                <a:cubicBezTo>
                  <a:pt x="34" y="67"/>
                  <a:pt x="33" y="64"/>
                  <a:pt x="33" y="60"/>
                </a:cubicBezTo>
                <a:cubicBezTo>
                  <a:pt x="33" y="57"/>
                  <a:pt x="34" y="54"/>
                  <a:pt x="36" y="52"/>
                </a:cubicBezTo>
                <a:cubicBezTo>
                  <a:pt x="38" y="50"/>
                  <a:pt x="41" y="48"/>
                  <a:pt x="45" y="48"/>
                </a:cubicBezTo>
                <a:cubicBezTo>
                  <a:pt x="51" y="48"/>
                  <a:pt x="57" y="54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7"/>
                  <a:pt x="68" y="54"/>
                  <a:pt x="70" y="52"/>
                </a:cubicBezTo>
                <a:cubicBezTo>
                  <a:pt x="73" y="50"/>
                  <a:pt x="76" y="48"/>
                  <a:pt x="79" y="48"/>
                </a:cubicBezTo>
                <a:cubicBezTo>
                  <a:pt x="82" y="48"/>
                  <a:pt x="85" y="50"/>
                  <a:pt x="87" y="52"/>
                </a:cubicBezTo>
                <a:cubicBezTo>
                  <a:pt x="90" y="54"/>
                  <a:pt x="91" y="57"/>
                  <a:pt x="91" y="60"/>
                </a:cubicBezTo>
                <a:cubicBezTo>
                  <a:pt x="91" y="64"/>
                  <a:pt x="90" y="67"/>
                  <a:pt x="87" y="69"/>
                </a:cubicBezTo>
                <a:cubicBezTo>
                  <a:pt x="85" y="71"/>
                  <a:pt x="82" y="73"/>
                  <a:pt x="79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2" y="121"/>
                  <a:pt x="73" y="121"/>
                  <a:pt x="74" y="121"/>
                </a:cubicBezTo>
                <a:cubicBezTo>
                  <a:pt x="79" y="121"/>
                  <a:pt x="81" y="119"/>
                  <a:pt x="82" y="115"/>
                </a:cubicBezTo>
                <a:cubicBezTo>
                  <a:pt x="83" y="110"/>
                  <a:pt x="83" y="104"/>
                  <a:pt x="85" y="99"/>
                </a:cubicBezTo>
                <a:cubicBezTo>
                  <a:pt x="89" y="91"/>
                  <a:pt x="94" y="84"/>
                  <a:pt x="98" y="76"/>
                </a:cubicBezTo>
                <a:cubicBezTo>
                  <a:pt x="103" y="67"/>
                  <a:pt x="105" y="57"/>
                  <a:pt x="102" y="47"/>
                </a:cubicBezTo>
                <a:close/>
                <a:moveTo>
                  <a:pt x="66" y="5"/>
                </a:moveTo>
                <a:cubicBezTo>
                  <a:pt x="66" y="2"/>
                  <a:pt x="64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7" y="5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5"/>
                  <a:pt x="59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4" y="17"/>
                  <a:pt x="66" y="15"/>
                  <a:pt x="66" y="13"/>
                </a:cubicBezTo>
                <a:lnTo>
                  <a:pt x="66" y="5"/>
                </a:lnTo>
                <a:close/>
                <a:moveTo>
                  <a:pt x="91" y="12"/>
                </a:moveTo>
                <a:cubicBezTo>
                  <a:pt x="92" y="10"/>
                  <a:pt x="91" y="7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7" y="5"/>
                  <a:pt x="84" y="6"/>
                  <a:pt x="83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7"/>
                  <a:pt x="79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2"/>
                  <a:pt x="86" y="21"/>
                  <a:pt x="87" y="19"/>
                </a:cubicBezTo>
                <a:lnTo>
                  <a:pt x="91" y="12"/>
                </a:lnTo>
                <a:close/>
                <a:moveTo>
                  <a:pt x="109" y="26"/>
                </a:moveTo>
                <a:cubicBezTo>
                  <a:pt x="111" y="25"/>
                  <a:pt x="111" y="22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8" y="18"/>
                  <a:pt x="105" y="18"/>
                  <a:pt x="103" y="20"/>
                </a:cubicBezTo>
                <a:cubicBezTo>
                  <a:pt x="97" y="25"/>
                  <a:pt x="97" y="25"/>
                  <a:pt x="97" y="25"/>
                </a:cubicBezTo>
                <a:cubicBezTo>
                  <a:pt x="95" y="27"/>
                  <a:pt x="95" y="30"/>
                  <a:pt x="97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9" y="33"/>
                  <a:pt x="101" y="34"/>
                  <a:pt x="103" y="32"/>
                </a:cubicBezTo>
                <a:lnTo>
                  <a:pt x="109" y="26"/>
                </a:lnTo>
                <a:close/>
                <a:moveTo>
                  <a:pt x="119" y="48"/>
                </a:moveTo>
                <a:cubicBezTo>
                  <a:pt x="121" y="48"/>
                  <a:pt x="123" y="46"/>
                  <a:pt x="123" y="43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22" y="41"/>
                  <a:pt x="120" y="39"/>
                  <a:pt x="117" y="40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7" y="42"/>
                  <a:pt x="105" y="44"/>
                  <a:pt x="106" y="46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9"/>
                  <a:pt x="108" y="50"/>
                  <a:pt x="111" y="50"/>
                </a:cubicBezTo>
                <a:lnTo>
                  <a:pt x="119" y="48"/>
                </a:lnTo>
                <a:close/>
                <a:moveTo>
                  <a:pt x="117" y="72"/>
                </a:moveTo>
                <a:cubicBezTo>
                  <a:pt x="119" y="73"/>
                  <a:pt x="122" y="71"/>
                  <a:pt x="122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3" y="66"/>
                  <a:pt x="121" y="64"/>
                  <a:pt x="119" y="64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8" y="61"/>
                  <a:pt x="106" y="63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8"/>
                  <a:pt x="106" y="70"/>
                  <a:pt x="109" y="71"/>
                </a:cubicBezTo>
                <a:lnTo>
                  <a:pt x="117" y="72"/>
                </a:lnTo>
                <a:close/>
                <a:moveTo>
                  <a:pt x="36" y="19"/>
                </a:moveTo>
                <a:cubicBezTo>
                  <a:pt x="37" y="21"/>
                  <a:pt x="40" y="22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20"/>
                  <a:pt x="45" y="17"/>
                  <a:pt x="44" y="15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6" y="5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7"/>
                  <a:pt x="31" y="10"/>
                  <a:pt x="32" y="12"/>
                </a:cubicBezTo>
                <a:lnTo>
                  <a:pt x="36" y="19"/>
                </a:lnTo>
                <a:close/>
                <a:moveTo>
                  <a:pt x="20" y="32"/>
                </a:moveTo>
                <a:cubicBezTo>
                  <a:pt x="22" y="34"/>
                  <a:pt x="24" y="33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0"/>
                  <a:pt x="28" y="27"/>
                  <a:pt x="26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2"/>
                  <a:pt x="12" y="25"/>
                  <a:pt x="14" y="26"/>
                </a:cubicBezTo>
                <a:lnTo>
                  <a:pt x="20" y="32"/>
                </a:lnTo>
                <a:close/>
                <a:moveTo>
                  <a:pt x="12" y="50"/>
                </a:moveTo>
                <a:cubicBezTo>
                  <a:pt x="15" y="50"/>
                  <a:pt x="17" y="49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4"/>
                  <a:pt x="16" y="42"/>
                  <a:pt x="14" y="41"/>
                </a:cubicBezTo>
                <a:cubicBezTo>
                  <a:pt x="6" y="40"/>
                  <a:pt x="6" y="40"/>
                  <a:pt x="6" y="40"/>
                </a:cubicBezTo>
                <a:cubicBezTo>
                  <a:pt x="3" y="39"/>
                  <a:pt x="1" y="41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6"/>
                  <a:pt x="2" y="48"/>
                  <a:pt x="4" y="48"/>
                </a:cubicBezTo>
                <a:lnTo>
                  <a:pt x="12" y="50"/>
                </a:lnTo>
                <a:close/>
                <a:moveTo>
                  <a:pt x="14" y="71"/>
                </a:moveTo>
                <a:cubicBezTo>
                  <a:pt x="16" y="70"/>
                  <a:pt x="18" y="68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3"/>
                  <a:pt x="15" y="61"/>
                  <a:pt x="12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6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71"/>
                  <a:pt x="4" y="73"/>
                  <a:pt x="6" y="72"/>
                </a:cubicBezTo>
                <a:lnTo>
                  <a:pt x="14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97"/>
          <p:cNvSpPr/>
          <p:nvPr/>
        </p:nvSpPr>
        <p:spPr>
          <a:xfrm>
            <a:off x="6553200" y="5075237"/>
            <a:ext cx="773112" cy="517525"/>
          </a:xfrm>
          <a:custGeom>
            <a:avLst/>
            <a:gdLst/>
            <a:ahLst/>
            <a:cxnLst/>
            <a:rect l="l" t="t" r="r" b="b"/>
            <a:pathLst>
              <a:path w="172" h="115" extrusionOk="0">
                <a:moveTo>
                  <a:pt x="137" y="11"/>
                </a:moveTo>
                <a:cubicBezTo>
                  <a:pt x="152" y="51"/>
                  <a:pt x="152" y="51"/>
                  <a:pt x="152" y="51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22" y="51"/>
                  <a:pt x="90" y="23"/>
                  <a:pt x="87" y="22"/>
                </a:cubicBezTo>
                <a:cubicBezTo>
                  <a:pt x="85" y="22"/>
                  <a:pt x="75" y="26"/>
                  <a:pt x="74" y="26"/>
                </a:cubicBezTo>
                <a:cubicBezTo>
                  <a:pt x="73" y="26"/>
                  <a:pt x="67" y="28"/>
                  <a:pt x="62" y="28"/>
                </a:cubicBezTo>
                <a:cubicBezTo>
                  <a:pt x="60" y="28"/>
                  <a:pt x="58" y="28"/>
                  <a:pt x="56" y="27"/>
                </a:cubicBezTo>
                <a:cubicBezTo>
                  <a:pt x="55" y="26"/>
                  <a:pt x="55" y="25"/>
                  <a:pt x="55" y="24"/>
                </a:cubicBezTo>
                <a:cubicBezTo>
                  <a:pt x="55" y="22"/>
                  <a:pt x="57" y="20"/>
                  <a:pt x="58" y="19"/>
                </a:cubicBezTo>
                <a:cubicBezTo>
                  <a:pt x="67" y="15"/>
                  <a:pt x="89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8" y="6"/>
                  <a:pt x="132" y="11"/>
                  <a:pt x="137" y="11"/>
                </a:cubicBezTo>
                <a:close/>
                <a:moveTo>
                  <a:pt x="151" y="0"/>
                </a:moveTo>
                <a:cubicBezTo>
                  <a:pt x="150" y="0"/>
                  <a:pt x="149" y="0"/>
                  <a:pt x="149" y="0"/>
                </a:cubicBezTo>
                <a:cubicBezTo>
                  <a:pt x="142" y="3"/>
                  <a:pt x="142" y="3"/>
                  <a:pt x="142" y="3"/>
                </a:cubicBezTo>
                <a:cubicBezTo>
                  <a:pt x="141" y="3"/>
                  <a:pt x="140" y="4"/>
                  <a:pt x="140" y="5"/>
                </a:cubicBezTo>
                <a:cubicBezTo>
                  <a:pt x="139" y="6"/>
                  <a:pt x="139" y="8"/>
                  <a:pt x="140" y="9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7" y="53"/>
                  <a:pt x="160" y="54"/>
                  <a:pt x="162" y="53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70" y="50"/>
                  <a:pt x="171" y="49"/>
                  <a:pt x="171" y="48"/>
                </a:cubicBezTo>
                <a:cubicBezTo>
                  <a:pt x="172" y="47"/>
                  <a:pt x="172" y="46"/>
                  <a:pt x="171" y="45"/>
                </a:cubicBezTo>
                <a:cubicBezTo>
                  <a:pt x="155" y="3"/>
                  <a:pt x="155" y="3"/>
                  <a:pt x="155" y="3"/>
                </a:cubicBezTo>
                <a:cubicBezTo>
                  <a:pt x="154" y="1"/>
                  <a:pt x="152" y="0"/>
                  <a:pt x="151" y="0"/>
                </a:cubicBezTo>
                <a:close/>
                <a:moveTo>
                  <a:pt x="0" y="57"/>
                </a:moveTo>
                <a:cubicBezTo>
                  <a:pt x="0" y="59"/>
                  <a:pt x="0" y="60"/>
                  <a:pt x="1" y="61"/>
                </a:cubicBezTo>
                <a:cubicBezTo>
                  <a:pt x="2" y="62"/>
                  <a:pt x="3" y="62"/>
                  <a:pt x="4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13" y="63"/>
                  <a:pt x="16" y="61"/>
                  <a:pt x="16" y="59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8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6"/>
                  <a:pt x="4" y="8"/>
                  <a:pt x="3" y="10"/>
                </a:cubicBezTo>
                <a:lnTo>
                  <a:pt x="0" y="57"/>
                </a:lnTo>
                <a:close/>
                <a:moveTo>
                  <a:pt x="70" y="99"/>
                </a:moveTo>
                <a:cubicBezTo>
                  <a:pt x="70" y="98"/>
                  <a:pt x="69" y="96"/>
                  <a:pt x="68" y="95"/>
                </a:cubicBezTo>
                <a:cubicBezTo>
                  <a:pt x="65" y="93"/>
                  <a:pt x="62" y="93"/>
                  <a:pt x="59" y="96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49" y="109"/>
                  <a:pt x="52" y="112"/>
                  <a:pt x="54" y="113"/>
                </a:cubicBezTo>
                <a:cubicBezTo>
                  <a:pt x="55" y="114"/>
                  <a:pt x="56" y="115"/>
                  <a:pt x="58" y="115"/>
                </a:cubicBezTo>
                <a:cubicBezTo>
                  <a:pt x="59" y="115"/>
                  <a:pt x="61" y="114"/>
                  <a:pt x="62" y="112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70" y="103"/>
                  <a:pt x="71" y="101"/>
                  <a:pt x="70" y="99"/>
                </a:cubicBezTo>
                <a:close/>
                <a:moveTo>
                  <a:pt x="37" y="97"/>
                </a:moveTo>
                <a:cubicBezTo>
                  <a:pt x="35" y="99"/>
                  <a:pt x="35" y="102"/>
                  <a:pt x="39" y="105"/>
                </a:cubicBezTo>
                <a:cubicBezTo>
                  <a:pt x="42" y="107"/>
                  <a:pt x="45" y="107"/>
                  <a:pt x="48" y="104"/>
                </a:cubicBezTo>
                <a:cubicBezTo>
                  <a:pt x="56" y="94"/>
                  <a:pt x="56" y="94"/>
                  <a:pt x="56" y="94"/>
                </a:cubicBezTo>
                <a:cubicBezTo>
                  <a:pt x="60" y="89"/>
                  <a:pt x="56" y="86"/>
                  <a:pt x="55" y="85"/>
                </a:cubicBezTo>
                <a:cubicBezTo>
                  <a:pt x="52" y="82"/>
                  <a:pt x="49" y="83"/>
                  <a:pt x="46" y="86"/>
                </a:cubicBezTo>
                <a:cubicBezTo>
                  <a:pt x="41" y="91"/>
                  <a:pt x="41" y="91"/>
                  <a:pt x="41" y="91"/>
                </a:cubicBezTo>
                <a:cubicBezTo>
                  <a:pt x="41" y="91"/>
                  <a:pt x="41" y="91"/>
                  <a:pt x="41" y="91"/>
                </a:cubicBezTo>
                <a:cubicBezTo>
                  <a:pt x="41" y="92"/>
                  <a:pt x="41" y="92"/>
                  <a:pt x="41" y="92"/>
                </a:cubicBezTo>
                <a:lnTo>
                  <a:pt x="37" y="97"/>
                </a:lnTo>
                <a:close/>
                <a:moveTo>
                  <a:pt x="25" y="85"/>
                </a:moveTo>
                <a:cubicBezTo>
                  <a:pt x="24" y="86"/>
                  <a:pt x="23" y="88"/>
                  <a:pt x="24" y="90"/>
                </a:cubicBezTo>
                <a:cubicBezTo>
                  <a:pt x="24" y="91"/>
                  <a:pt x="25" y="93"/>
                  <a:pt x="26" y="94"/>
                </a:cubicBezTo>
                <a:cubicBezTo>
                  <a:pt x="29" y="96"/>
                  <a:pt x="32" y="96"/>
                  <a:pt x="35" y="93"/>
                </a:cubicBezTo>
                <a:cubicBezTo>
                  <a:pt x="44" y="82"/>
                  <a:pt x="44" y="82"/>
                  <a:pt x="44" y="82"/>
                </a:cubicBezTo>
                <a:cubicBezTo>
                  <a:pt x="45" y="80"/>
                  <a:pt x="46" y="79"/>
                  <a:pt x="45" y="77"/>
                </a:cubicBezTo>
                <a:cubicBezTo>
                  <a:pt x="45" y="76"/>
                  <a:pt x="44" y="74"/>
                  <a:pt x="43" y="73"/>
                </a:cubicBezTo>
                <a:cubicBezTo>
                  <a:pt x="40" y="70"/>
                  <a:pt x="37" y="71"/>
                  <a:pt x="34" y="74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80"/>
                  <a:pt x="29" y="80"/>
                  <a:pt x="29" y="80"/>
                </a:cubicBezTo>
                <a:lnTo>
                  <a:pt x="25" y="85"/>
                </a:lnTo>
                <a:close/>
                <a:moveTo>
                  <a:pt x="23" y="81"/>
                </a:moveTo>
                <a:cubicBezTo>
                  <a:pt x="32" y="70"/>
                  <a:pt x="32" y="70"/>
                  <a:pt x="32" y="70"/>
                </a:cubicBezTo>
                <a:cubicBezTo>
                  <a:pt x="36" y="66"/>
                  <a:pt x="32" y="62"/>
                  <a:pt x="31" y="61"/>
                </a:cubicBezTo>
                <a:cubicBezTo>
                  <a:pt x="28" y="59"/>
                  <a:pt x="25" y="59"/>
                  <a:pt x="22" y="62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7"/>
                  <a:pt x="19" y="67"/>
                  <a:pt x="19" y="67"/>
                </a:cubicBezTo>
                <a:cubicBezTo>
                  <a:pt x="15" y="71"/>
                  <a:pt x="15" y="71"/>
                  <a:pt x="15" y="71"/>
                </a:cubicBezTo>
                <a:cubicBezTo>
                  <a:pt x="13" y="73"/>
                  <a:pt x="13" y="75"/>
                  <a:pt x="13" y="76"/>
                </a:cubicBezTo>
                <a:cubicBezTo>
                  <a:pt x="13" y="78"/>
                  <a:pt x="14" y="79"/>
                  <a:pt x="15" y="80"/>
                </a:cubicBezTo>
                <a:cubicBezTo>
                  <a:pt x="16" y="81"/>
                  <a:pt x="18" y="82"/>
                  <a:pt x="20" y="82"/>
                </a:cubicBezTo>
                <a:cubicBezTo>
                  <a:pt x="21" y="82"/>
                  <a:pt x="22" y="82"/>
                  <a:pt x="23" y="81"/>
                </a:cubicBezTo>
                <a:close/>
                <a:moveTo>
                  <a:pt x="130" y="72"/>
                </a:moveTo>
                <a:cubicBezTo>
                  <a:pt x="132" y="69"/>
                  <a:pt x="133" y="66"/>
                  <a:pt x="129" y="62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10" y="45"/>
                  <a:pt x="91" y="29"/>
                  <a:pt x="86" y="27"/>
                </a:cubicBezTo>
                <a:cubicBezTo>
                  <a:pt x="84" y="27"/>
                  <a:pt x="79" y="29"/>
                  <a:pt x="75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4" y="30"/>
                  <a:pt x="68" y="32"/>
                  <a:pt x="62" y="32"/>
                </a:cubicBezTo>
                <a:cubicBezTo>
                  <a:pt x="59" y="32"/>
                  <a:pt x="56" y="32"/>
                  <a:pt x="54" y="30"/>
                </a:cubicBezTo>
                <a:cubicBezTo>
                  <a:pt x="51" y="28"/>
                  <a:pt x="50" y="25"/>
                  <a:pt x="50" y="24"/>
                </a:cubicBezTo>
                <a:cubicBezTo>
                  <a:pt x="51" y="20"/>
                  <a:pt x="54" y="17"/>
                  <a:pt x="56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9"/>
                  <a:pt x="20" y="59"/>
                  <a:pt x="20" y="59"/>
                </a:cubicBezTo>
                <a:cubicBezTo>
                  <a:pt x="23" y="56"/>
                  <a:pt x="25" y="55"/>
                  <a:pt x="27" y="55"/>
                </a:cubicBezTo>
                <a:cubicBezTo>
                  <a:pt x="29" y="55"/>
                  <a:pt x="32" y="56"/>
                  <a:pt x="34" y="58"/>
                </a:cubicBezTo>
                <a:cubicBezTo>
                  <a:pt x="37" y="61"/>
                  <a:pt x="38" y="64"/>
                  <a:pt x="38" y="67"/>
                </a:cubicBezTo>
                <a:cubicBezTo>
                  <a:pt x="40" y="67"/>
                  <a:pt x="43" y="68"/>
                  <a:pt x="45" y="70"/>
                </a:cubicBezTo>
                <a:cubicBezTo>
                  <a:pt x="48" y="72"/>
                  <a:pt x="50" y="76"/>
                  <a:pt x="49" y="79"/>
                </a:cubicBezTo>
                <a:cubicBezTo>
                  <a:pt x="52" y="79"/>
                  <a:pt x="55" y="80"/>
                  <a:pt x="57" y="82"/>
                </a:cubicBezTo>
                <a:cubicBezTo>
                  <a:pt x="60" y="84"/>
                  <a:pt x="61" y="87"/>
                  <a:pt x="61" y="90"/>
                </a:cubicBezTo>
                <a:cubicBezTo>
                  <a:pt x="64" y="89"/>
                  <a:pt x="67" y="90"/>
                  <a:pt x="70" y="92"/>
                </a:cubicBezTo>
                <a:cubicBezTo>
                  <a:pt x="74" y="95"/>
                  <a:pt x="75" y="99"/>
                  <a:pt x="74" y="10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9" y="107"/>
                  <a:pt x="80" y="107"/>
                  <a:pt x="81" y="107"/>
                </a:cubicBezTo>
                <a:cubicBezTo>
                  <a:pt x="83" y="107"/>
                  <a:pt x="84" y="106"/>
                  <a:pt x="85" y="105"/>
                </a:cubicBezTo>
                <a:cubicBezTo>
                  <a:pt x="87" y="103"/>
                  <a:pt x="88" y="101"/>
                  <a:pt x="86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71" y="86"/>
                  <a:pt x="71" y="86"/>
                  <a:pt x="71" y="86"/>
                </a:cubicBezTo>
                <a:cubicBezTo>
                  <a:pt x="71" y="85"/>
                  <a:pt x="71" y="85"/>
                  <a:pt x="70" y="84"/>
                </a:cubicBezTo>
                <a:cubicBezTo>
                  <a:pt x="70" y="83"/>
                  <a:pt x="71" y="83"/>
                  <a:pt x="71" y="82"/>
                </a:cubicBezTo>
                <a:cubicBezTo>
                  <a:pt x="72" y="81"/>
                  <a:pt x="73" y="81"/>
                  <a:pt x="74" y="82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99"/>
                  <a:pt x="95" y="99"/>
                  <a:pt x="97" y="99"/>
                </a:cubicBezTo>
                <a:cubicBezTo>
                  <a:pt x="98" y="99"/>
                  <a:pt x="100" y="98"/>
                  <a:pt x="102" y="96"/>
                </a:cubicBezTo>
                <a:cubicBezTo>
                  <a:pt x="103" y="95"/>
                  <a:pt x="103" y="93"/>
                  <a:pt x="103" y="92"/>
                </a:cubicBezTo>
                <a:cubicBezTo>
                  <a:pt x="103" y="90"/>
                  <a:pt x="102" y="89"/>
                  <a:pt x="100" y="87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5"/>
                  <a:pt x="98" y="85"/>
                  <a:pt x="98" y="85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6"/>
                  <a:pt x="87" y="76"/>
                  <a:pt x="87" y="75"/>
                </a:cubicBezTo>
                <a:cubicBezTo>
                  <a:pt x="87" y="75"/>
                  <a:pt x="87" y="74"/>
                  <a:pt x="87" y="73"/>
                </a:cubicBezTo>
                <a:cubicBezTo>
                  <a:pt x="88" y="72"/>
                  <a:pt x="90" y="72"/>
                  <a:pt x="91" y="73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8"/>
                  <a:pt x="111" y="89"/>
                  <a:pt x="112" y="89"/>
                </a:cubicBezTo>
                <a:cubicBezTo>
                  <a:pt x="114" y="89"/>
                  <a:pt x="116" y="88"/>
                  <a:pt x="118" y="86"/>
                </a:cubicBezTo>
                <a:cubicBezTo>
                  <a:pt x="119" y="84"/>
                  <a:pt x="120" y="82"/>
                  <a:pt x="120" y="81"/>
                </a:cubicBezTo>
                <a:cubicBezTo>
                  <a:pt x="119" y="79"/>
                  <a:pt x="118" y="78"/>
                  <a:pt x="117" y="76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4"/>
                  <a:pt x="101" y="63"/>
                  <a:pt x="102" y="62"/>
                </a:cubicBezTo>
                <a:cubicBezTo>
                  <a:pt x="103" y="61"/>
                  <a:pt x="105" y="60"/>
                  <a:pt x="106" y="61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3" y="76"/>
                  <a:pt x="127" y="75"/>
                  <a:pt x="130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97"/>
          <p:cNvSpPr/>
          <p:nvPr/>
        </p:nvSpPr>
        <p:spPr>
          <a:xfrm>
            <a:off x="3843337" y="3586162"/>
            <a:ext cx="665162" cy="558800"/>
          </a:xfrm>
          <a:custGeom>
            <a:avLst/>
            <a:gdLst/>
            <a:ahLst/>
            <a:cxnLst/>
            <a:rect l="l" t="t" r="r" b="b"/>
            <a:pathLst>
              <a:path w="148" h="124" extrusionOk="0">
                <a:moveTo>
                  <a:pt x="20" y="101"/>
                </a:moveTo>
                <a:cubicBezTo>
                  <a:pt x="20" y="68"/>
                  <a:pt x="20" y="68"/>
                  <a:pt x="20" y="68"/>
                </a:cubicBezTo>
                <a:cubicBezTo>
                  <a:pt x="20" y="65"/>
                  <a:pt x="22" y="63"/>
                  <a:pt x="25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5" y="63"/>
                  <a:pt x="38" y="65"/>
                  <a:pt x="38" y="68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4"/>
                  <a:pt x="35" y="106"/>
                  <a:pt x="33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2" y="106"/>
                  <a:pt x="20" y="104"/>
                  <a:pt x="20" y="101"/>
                </a:cubicBezTo>
                <a:close/>
                <a:moveTo>
                  <a:pt x="54" y="51"/>
                </a:moveTo>
                <a:cubicBezTo>
                  <a:pt x="52" y="51"/>
                  <a:pt x="49" y="53"/>
                  <a:pt x="49" y="56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104"/>
                  <a:pt x="52" y="106"/>
                  <a:pt x="54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5" y="106"/>
                  <a:pt x="67" y="104"/>
                  <a:pt x="67" y="101"/>
                </a:cubicBezTo>
                <a:cubicBezTo>
                  <a:pt x="67" y="56"/>
                  <a:pt x="67" y="56"/>
                  <a:pt x="67" y="56"/>
                </a:cubicBezTo>
                <a:cubicBezTo>
                  <a:pt x="67" y="53"/>
                  <a:pt x="65" y="51"/>
                  <a:pt x="62" y="51"/>
                </a:cubicBezTo>
                <a:lnTo>
                  <a:pt x="54" y="51"/>
                </a:lnTo>
                <a:close/>
                <a:moveTo>
                  <a:pt x="84" y="41"/>
                </a:moveTo>
                <a:cubicBezTo>
                  <a:pt x="81" y="41"/>
                  <a:pt x="79" y="43"/>
                  <a:pt x="79" y="46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04"/>
                  <a:pt x="81" y="106"/>
                  <a:pt x="84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5" y="106"/>
                  <a:pt x="97" y="104"/>
                  <a:pt x="97" y="101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3"/>
                  <a:pt x="95" y="41"/>
                  <a:pt x="92" y="41"/>
                </a:cubicBezTo>
                <a:lnTo>
                  <a:pt x="84" y="41"/>
                </a:lnTo>
                <a:close/>
                <a:moveTo>
                  <a:pt x="114" y="30"/>
                </a:moveTo>
                <a:cubicBezTo>
                  <a:pt x="111" y="30"/>
                  <a:pt x="109" y="32"/>
                  <a:pt x="109" y="35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4"/>
                  <a:pt x="111" y="106"/>
                  <a:pt x="114" y="106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5" y="106"/>
                  <a:pt x="127" y="104"/>
                  <a:pt x="127" y="101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7" y="32"/>
                  <a:pt x="125" y="30"/>
                  <a:pt x="122" y="30"/>
                </a:cubicBezTo>
                <a:lnTo>
                  <a:pt x="114" y="30"/>
                </a:lnTo>
                <a:close/>
                <a:moveTo>
                  <a:pt x="22" y="50"/>
                </a:moveTo>
                <a:cubicBezTo>
                  <a:pt x="54" y="44"/>
                  <a:pt x="83" y="33"/>
                  <a:pt x="110" y="17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22" y="6"/>
                  <a:pt x="122" y="6"/>
                  <a:pt x="122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81" y="26"/>
                  <a:pt x="52" y="38"/>
                  <a:pt x="21" y="43"/>
                </a:cubicBezTo>
                <a:lnTo>
                  <a:pt x="22" y="50"/>
                </a:lnTo>
                <a:close/>
                <a:moveTo>
                  <a:pt x="148" y="115"/>
                </a:moveTo>
                <a:cubicBezTo>
                  <a:pt x="133" y="107"/>
                  <a:pt x="133" y="107"/>
                  <a:pt x="133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5"/>
                  <a:pt x="5" y="115"/>
                  <a:pt x="5" y="115"/>
                </a:cubicBezTo>
                <a:cubicBezTo>
                  <a:pt x="5" y="119"/>
                  <a:pt x="5" y="119"/>
                  <a:pt x="5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24"/>
                  <a:pt x="133" y="124"/>
                  <a:pt x="133" y="124"/>
                </a:cubicBezTo>
                <a:lnTo>
                  <a:pt x="148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97"/>
          <p:cNvSpPr/>
          <p:nvPr/>
        </p:nvSpPr>
        <p:spPr>
          <a:xfrm>
            <a:off x="4162425" y="1941512"/>
            <a:ext cx="979487" cy="512762"/>
          </a:xfrm>
          <a:custGeom>
            <a:avLst/>
            <a:gdLst/>
            <a:ahLst/>
            <a:cxnLst/>
            <a:rect l="l" t="t" r="r" b="b"/>
            <a:pathLst>
              <a:path w="218" h="114" extrusionOk="0">
                <a:moveTo>
                  <a:pt x="158" y="107"/>
                </a:moveTo>
                <a:cubicBezTo>
                  <a:pt x="155" y="109"/>
                  <a:pt x="151" y="110"/>
                  <a:pt x="148" y="111"/>
                </a:cubicBezTo>
                <a:cubicBezTo>
                  <a:pt x="137" y="113"/>
                  <a:pt x="126" y="114"/>
                  <a:pt x="112" y="114"/>
                </a:cubicBezTo>
                <a:cubicBezTo>
                  <a:pt x="98" y="114"/>
                  <a:pt x="87" y="113"/>
                  <a:pt x="76" y="111"/>
                </a:cubicBezTo>
                <a:cubicBezTo>
                  <a:pt x="73" y="110"/>
                  <a:pt x="69" y="109"/>
                  <a:pt x="66" y="107"/>
                </a:cubicBezTo>
                <a:cubicBezTo>
                  <a:pt x="57" y="103"/>
                  <a:pt x="57" y="95"/>
                  <a:pt x="62" y="90"/>
                </a:cubicBezTo>
                <a:cubicBezTo>
                  <a:pt x="68" y="84"/>
                  <a:pt x="75" y="80"/>
                  <a:pt x="82" y="77"/>
                </a:cubicBezTo>
                <a:cubicBezTo>
                  <a:pt x="86" y="75"/>
                  <a:pt x="89" y="74"/>
                  <a:pt x="92" y="73"/>
                </a:cubicBezTo>
                <a:cubicBezTo>
                  <a:pt x="99" y="70"/>
                  <a:pt x="101" y="64"/>
                  <a:pt x="96" y="59"/>
                </a:cubicBezTo>
                <a:cubicBezTo>
                  <a:pt x="86" y="50"/>
                  <a:pt x="83" y="38"/>
                  <a:pt x="83" y="25"/>
                </a:cubicBezTo>
                <a:cubicBezTo>
                  <a:pt x="84" y="12"/>
                  <a:pt x="92" y="5"/>
                  <a:pt x="104" y="1"/>
                </a:cubicBezTo>
                <a:cubicBezTo>
                  <a:pt x="107" y="1"/>
                  <a:pt x="109" y="0"/>
                  <a:pt x="112" y="0"/>
                </a:cubicBezTo>
                <a:cubicBezTo>
                  <a:pt x="115" y="0"/>
                  <a:pt x="117" y="1"/>
                  <a:pt x="120" y="1"/>
                </a:cubicBezTo>
                <a:cubicBezTo>
                  <a:pt x="132" y="5"/>
                  <a:pt x="140" y="12"/>
                  <a:pt x="141" y="25"/>
                </a:cubicBezTo>
                <a:cubicBezTo>
                  <a:pt x="141" y="38"/>
                  <a:pt x="138" y="50"/>
                  <a:pt x="128" y="59"/>
                </a:cubicBezTo>
                <a:cubicBezTo>
                  <a:pt x="123" y="64"/>
                  <a:pt x="125" y="70"/>
                  <a:pt x="132" y="73"/>
                </a:cubicBezTo>
                <a:cubicBezTo>
                  <a:pt x="135" y="74"/>
                  <a:pt x="138" y="75"/>
                  <a:pt x="142" y="77"/>
                </a:cubicBezTo>
                <a:cubicBezTo>
                  <a:pt x="149" y="80"/>
                  <a:pt x="156" y="84"/>
                  <a:pt x="162" y="90"/>
                </a:cubicBezTo>
                <a:cubicBezTo>
                  <a:pt x="166" y="94"/>
                  <a:pt x="167" y="103"/>
                  <a:pt x="158" y="107"/>
                </a:cubicBezTo>
                <a:close/>
                <a:moveTo>
                  <a:pt x="215" y="97"/>
                </a:moveTo>
                <a:cubicBezTo>
                  <a:pt x="211" y="93"/>
                  <a:pt x="206" y="91"/>
                  <a:pt x="201" y="88"/>
                </a:cubicBezTo>
                <a:cubicBezTo>
                  <a:pt x="199" y="87"/>
                  <a:pt x="196" y="86"/>
                  <a:pt x="194" y="85"/>
                </a:cubicBezTo>
                <a:cubicBezTo>
                  <a:pt x="189" y="84"/>
                  <a:pt x="188" y="79"/>
                  <a:pt x="191" y="76"/>
                </a:cubicBezTo>
                <a:cubicBezTo>
                  <a:pt x="198" y="69"/>
                  <a:pt x="201" y="61"/>
                  <a:pt x="200" y="52"/>
                </a:cubicBezTo>
                <a:cubicBezTo>
                  <a:pt x="200" y="43"/>
                  <a:pt x="194" y="38"/>
                  <a:pt x="186" y="36"/>
                </a:cubicBezTo>
                <a:cubicBezTo>
                  <a:pt x="184" y="35"/>
                  <a:pt x="182" y="35"/>
                  <a:pt x="180" y="35"/>
                </a:cubicBezTo>
                <a:cubicBezTo>
                  <a:pt x="178" y="35"/>
                  <a:pt x="177" y="35"/>
                  <a:pt x="175" y="36"/>
                </a:cubicBezTo>
                <a:cubicBezTo>
                  <a:pt x="166" y="38"/>
                  <a:pt x="161" y="43"/>
                  <a:pt x="160" y="52"/>
                </a:cubicBezTo>
                <a:cubicBezTo>
                  <a:pt x="160" y="61"/>
                  <a:pt x="162" y="69"/>
                  <a:pt x="169" y="76"/>
                </a:cubicBezTo>
                <a:cubicBezTo>
                  <a:pt x="172" y="79"/>
                  <a:pt x="171" y="84"/>
                  <a:pt x="167" y="85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67" y="86"/>
                  <a:pt x="167" y="87"/>
                  <a:pt x="168" y="87"/>
                </a:cubicBezTo>
                <a:cubicBezTo>
                  <a:pt x="171" y="90"/>
                  <a:pt x="173" y="95"/>
                  <a:pt x="172" y="100"/>
                </a:cubicBezTo>
                <a:cubicBezTo>
                  <a:pt x="171" y="105"/>
                  <a:pt x="168" y="109"/>
                  <a:pt x="163" y="111"/>
                </a:cubicBezTo>
                <a:cubicBezTo>
                  <a:pt x="162" y="111"/>
                  <a:pt x="160" y="112"/>
                  <a:pt x="159" y="113"/>
                </a:cubicBezTo>
                <a:cubicBezTo>
                  <a:pt x="165" y="114"/>
                  <a:pt x="172" y="114"/>
                  <a:pt x="180" y="114"/>
                </a:cubicBezTo>
                <a:cubicBezTo>
                  <a:pt x="190" y="114"/>
                  <a:pt x="198" y="114"/>
                  <a:pt x="205" y="112"/>
                </a:cubicBezTo>
                <a:cubicBezTo>
                  <a:pt x="207" y="111"/>
                  <a:pt x="210" y="110"/>
                  <a:pt x="212" y="109"/>
                </a:cubicBezTo>
                <a:cubicBezTo>
                  <a:pt x="218" y="106"/>
                  <a:pt x="217" y="100"/>
                  <a:pt x="215" y="97"/>
                </a:cubicBezTo>
                <a:close/>
                <a:moveTo>
                  <a:pt x="52" y="100"/>
                </a:moveTo>
                <a:cubicBezTo>
                  <a:pt x="51" y="95"/>
                  <a:pt x="52" y="91"/>
                  <a:pt x="56" y="87"/>
                </a:cubicBezTo>
                <a:cubicBezTo>
                  <a:pt x="57" y="86"/>
                  <a:pt x="59" y="85"/>
                  <a:pt x="61" y="83"/>
                </a:cubicBezTo>
                <a:cubicBezTo>
                  <a:pt x="60" y="83"/>
                  <a:pt x="59" y="83"/>
                  <a:pt x="58" y="82"/>
                </a:cubicBezTo>
                <a:cubicBezTo>
                  <a:pt x="53" y="80"/>
                  <a:pt x="51" y="75"/>
                  <a:pt x="55" y="72"/>
                </a:cubicBezTo>
                <a:cubicBezTo>
                  <a:pt x="62" y="65"/>
                  <a:pt x="65" y="56"/>
                  <a:pt x="65" y="46"/>
                </a:cubicBezTo>
                <a:cubicBezTo>
                  <a:pt x="64" y="35"/>
                  <a:pt x="58" y="30"/>
                  <a:pt x="49" y="27"/>
                </a:cubicBezTo>
                <a:cubicBezTo>
                  <a:pt x="47" y="27"/>
                  <a:pt x="45" y="27"/>
                  <a:pt x="43" y="27"/>
                </a:cubicBezTo>
                <a:cubicBezTo>
                  <a:pt x="41" y="27"/>
                  <a:pt x="39" y="27"/>
                  <a:pt x="37" y="27"/>
                </a:cubicBezTo>
                <a:cubicBezTo>
                  <a:pt x="27" y="30"/>
                  <a:pt x="21" y="35"/>
                  <a:pt x="21" y="46"/>
                </a:cubicBezTo>
                <a:cubicBezTo>
                  <a:pt x="20" y="56"/>
                  <a:pt x="23" y="64"/>
                  <a:pt x="30" y="72"/>
                </a:cubicBezTo>
                <a:cubicBezTo>
                  <a:pt x="34" y="75"/>
                  <a:pt x="32" y="80"/>
                  <a:pt x="28" y="82"/>
                </a:cubicBezTo>
                <a:cubicBezTo>
                  <a:pt x="25" y="83"/>
                  <a:pt x="22" y="84"/>
                  <a:pt x="20" y="85"/>
                </a:cubicBezTo>
                <a:cubicBezTo>
                  <a:pt x="14" y="88"/>
                  <a:pt x="9" y="91"/>
                  <a:pt x="4" y="96"/>
                </a:cubicBezTo>
                <a:cubicBezTo>
                  <a:pt x="0" y="100"/>
                  <a:pt x="0" y="106"/>
                  <a:pt x="7" y="109"/>
                </a:cubicBezTo>
                <a:cubicBezTo>
                  <a:pt x="10" y="110"/>
                  <a:pt x="12" y="111"/>
                  <a:pt x="15" y="112"/>
                </a:cubicBezTo>
                <a:cubicBezTo>
                  <a:pt x="23" y="114"/>
                  <a:pt x="32" y="114"/>
                  <a:pt x="43" y="114"/>
                </a:cubicBezTo>
                <a:cubicBezTo>
                  <a:pt x="51" y="114"/>
                  <a:pt x="58" y="114"/>
                  <a:pt x="65" y="113"/>
                </a:cubicBezTo>
                <a:cubicBezTo>
                  <a:pt x="64" y="112"/>
                  <a:pt x="63" y="111"/>
                  <a:pt x="61" y="111"/>
                </a:cubicBezTo>
                <a:cubicBezTo>
                  <a:pt x="56" y="108"/>
                  <a:pt x="52" y="104"/>
                  <a:pt x="52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97"/>
          <p:cNvSpPr/>
          <p:nvPr/>
        </p:nvSpPr>
        <p:spPr>
          <a:xfrm>
            <a:off x="4876800" y="4979987"/>
            <a:ext cx="598487" cy="534987"/>
          </a:xfrm>
          <a:custGeom>
            <a:avLst/>
            <a:gdLst/>
            <a:ahLst/>
            <a:cxnLst/>
            <a:rect l="l" t="t" r="r" b="b"/>
            <a:pathLst>
              <a:path w="133" h="119" extrusionOk="0">
                <a:moveTo>
                  <a:pt x="90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82" y="11"/>
                  <a:pt x="78" y="7"/>
                  <a:pt x="74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5" y="7"/>
                  <a:pt x="51" y="11"/>
                  <a:pt x="50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7"/>
                  <a:pt x="49" y="0"/>
                  <a:pt x="5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0" y="7"/>
                  <a:pt x="90" y="16"/>
                </a:cubicBezTo>
                <a:close/>
                <a:moveTo>
                  <a:pt x="2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58"/>
                  <a:pt x="56" y="55"/>
                  <a:pt x="60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5"/>
                  <a:pt x="79" y="58"/>
                  <a:pt x="79" y="61"/>
                </a:cubicBezTo>
                <a:cubicBezTo>
                  <a:pt x="79" y="66"/>
                  <a:pt x="79" y="66"/>
                  <a:pt x="7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23" y="66"/>
                  <a:pt x="131" y="58"/>
                  <a:pt x="133" y="4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27"/>
                  <a:pt x="126" y="19"/>
                  <a:pt x="117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2" y="58"/>
                  <a:pt x="10" y="66"/>
                  <a:pt x="20" y="66"/>
                </a:cubicBezTo>
                <a:close/>
                <a:moveTo>
                  <a:pt x="113" y="71"/>
                </a:moveTo>
                <a:cubicBezTo>
                  <a:pt x="79" y="71"/>
                  <a:pt x="79" y="71"/>
                  <a:pt x="79" y="71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80"/>
                  <a:pt x="76" y="83"/>
                  <a:pt x="73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56" y="83"/>
                  <a:pt x="54" y="80"/>
                  <a:pt x="54" y="76"/>
                </a:cubicBezTo>
                <a:cubicBezTo>
                  <a:pt x="54" y="71"/>
                  <a:pt x="54" y="71"/>
                  <a:pt x="54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2" y="71"/>
                  <a:pt x="5" y="67"/>
                  <a:pt x="0" y="6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7" y="119"/>
                  <a:pt x="16" y="119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26" y="119"/>
                  <a:pt x="133" y="111"/>
                  <a:pt x="133" y="101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28" y="67"/>
                  <a:pt x="121" y="71"/>
                  <a:pt x="113" y="71"/>
                </a:cubicBezTo>
                <a:close/>
                <a:moveTo>
                  <a:pt x="73" y="60"/>
                </a:moveTo>
                <a:cubicBezTo>
                  <a:pt x="60" y="60"/>
                  <a:pt x="60" y="60"/>
                  <a:pt x="60" y="60"/>
                </a:cubicBezTo>
                <a:cubicBezTo>
                  <a:pt x="59" y="60"/>
                  <a:pt x="58" y="61"/>
                  <a:pt x="58" y="62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7"/>
                  <a:pt x="59" y="78"/>
                  <a:pt x="60" y="78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8"/>
                  <a:pt x="75" y="77"/>
                  <a:pt x="75" y="76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1"/>
                  <a:pt x="74" y="60"/>
                  <a:pt x="73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97"/>
          <p:cNvSpPr/>
          <p:nvPr/>
        </p:nvSpPr>
        <p:spPr>
          <a:xfrm>
            <a:off x="7392987" y="2147887"/>
            <a:ext cx="544512" cy="539750"/>
          </a:xfrm>
          <a:custGeom>
            <a:avLst/>
            <a:gdLst/>
            <a:ahLst/>
            <a:cxnLst/>
            <a:rect l="l" t="t" r="r" b="b"/>
            <a:pathLst>
              <a:path w="121" h="120" extrusionOk="0">
                <a:moveTo>
                  <a:pt x="57" y="63"/>
                </a:moveTo>
                <a:cubicBezTo>
                  <a:pt x="114" y="63"/>
                  <a:pt x="114" y="63"/>
                  <a:pt x="114" y="63"/>
                </a:cubicBezTo>
                <a:cubicBezTo>
                  <a:pt x="114" y="95"/>
                  <a:pt x="89" y="120"/>
                  <a:pt x="57" y="120"/>
                </a:cubicBezTo>
                <a:cubicBezTo>
                  <a:pt x="26" y="120"/>
                  <a:pt x="0" y="95"/>
                  <a:pt x="0" y="63"/>
                </a:cubicBezTo>
                <a:cubicBezTo>
                  <a:pt x="0" y="32"/>
                  <a:pt x="26" y="7"/>
                  <a:pt x="57" y="7"/>
                </a:cubicBezTo>
                <a:lnTo>
                  <a:pt x="57" y="63"/>
                </a:lnTo>
                <a:close/>
                <a:moveTo>
                  <a:pt x="64" y="0"/>
                </a:moveTo>
                <a:cubicBezTo>
                  <a:pt x="64" y="56"/>
                  <a:pt x="64" y="56"/>
                  <a:pt x="64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25"/>
                  <a:pt x="95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97"/>
          <p:cNvSpPr/>
          <p:nvPr/>
        </p:nvSpPr>
        <p:spPr>
          <a:xfrm>
            <a:off x="7731125" y="3752850"/>
            <a:ext cx="574675" cy="576262"/>
          </a:xfrm>
          <a:custGeom>
            <a:avLst/>
            <a:gdLst/>
            <a:ahLst/>
            <a:cxnLst/>
            <a:rect l="l" t="t" r="r" b="b"/>
            <a:pathLst>
              <a:path w="128" h="128" extrusionOk="0">
                <a:moveTo>
                  <a:pt x="126" y="55"/>
                </a:moveTo>
                <a:cubicBezTo>
                  <a:pt x="110" y="53"/>
                  <a:pt x="110" y="53"/>
                  <a:pt x="110" y="53"/>
                </a:cubicBezTo>
                <a:cubicBezTo>
                  <a:pt x="109" y="48"/>
                  <a:pt x="107" y="44"/>
                  <a:pt x="105" y="40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5" y="25"/>
                  <a:pt x="114" y="2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2" y="14"/>
                  <a:pt x="101" y="14"/>
                </a:cubicBezTo>
                <a:cubicBezTo>
                  <a:pt x="88" y="24"/>
                  <a:pt x="88" y="24"/>
                  <a:pt x="88" y="24"/>
                </a:cubicBezTo>
                <a:cubicBezTo>
                  <a:pt x="84" y="22"/>
                  <a:pt x="80" y="20"/>
                  <a:pt x="76" y="19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1"/>
                  <a:pt x="72" y="0"/>
                  <a:pt x="71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5" y="1"/>
                  <a:pt x="55" y="3"/>
                </a:cubicBezTo>
                <a:cubicBezTo>
                  <a:pt x="52" y="19"/>
                  <a:pt x="52" y="19"/>
                  <a:pt x="52" y="19"/>
                </a:cubicBezTo>
                <a:cubicBezTo>
                  <a:pt x="48" y="20"/>
                  <a:pt x="44" y="22"/>
                  <a:pt x="40" y="2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4" y="14"/>
                  <a:pt x="24" y="15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6"/>
                  <a:pt x="14" y="27"/>
                </a:cubicBezTo>
                <a:cubicBezTo>
                  <a:pt x="24" y="40"/>
                  <a:pt x="24" y="40"/>
                  <a:pt x="24" y="40"/>
                </a:cubicBezTo>
                <a:cubicBezTo>
                  <a:pt x="21" y="44"/>
                  <a:pt x="20" y="48"/>
                  <a:pt x="18" y="53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7"/>
                  <a:pt x="0" y="58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1" y="73"/>
                  <a:pt x="3" y="74"/>
                </a:cubicBezTo>
                <a:cubicBezTo>
                  <a:pt x="18" y="76"/>
                  <a:pt x="18" y="76"/>
                  <a:pt x="18" y="76"/>
                </a:cubicBezTo>
                <a:cubicBezTo>
                  <a:pt x="20" y="80"/>
                  <a:pt x="21" y="85"/>
                  <a:pt x="24" y="88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2"/>
                  <a:pt x="13" y="104"/>
                  <a:pt x="14" y="105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5"/>
                  <a:pt x="26" y="115"/>
                  <a:pt x="27" y="11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4" y="107"/>
                  <a:pt x="48" y="109"/>
                  <a:pt x="52" y="110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5" y="127"/>
                  <a:pt x="56" y="128"/>
                  <a:pt x="5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2" y="128"/>
                  <a:pt x="73" y="127"/>
                  <a:pt x="73" y="126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0" y="109"/>
                  <a:pt x="84" y="107"/>
                  <a:pt x="88" y="105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2" y="115"/>
                  <a:pt x="104" y="115"/>
                  <a:pt x="105" y="114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5" y="104"/>
                  <a:pt x="115" y="102"/>
                  <a:pt x="114" y="101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07" y="85"/>
                  <a:pt x="109" y="80"/>
                  <a:pt x="110" y="76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7" y="73"/>
                  <a:pt x="128" y="72"/>
                  <a:pt x="128" y="71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7" y="55"/>
                  <a:pt x="126" y="55"/>
                </a:cubicBezTo>
                <a:close/>
                <a:moveTo>
                  <a:pt x="64" y="88"/>
                </a:moveTo>
                <a:cubicBezTo>
                  <a:pt x="51" y="88"/>
                  <a:pt x="41" y="77"/>
                  <a:pt x="41" y="64"/>
                </a:cubicBezTo>
                <a:cubicBezTo>
                  <a:pt x="41" y="51"/>
                  <a:pt x="51" y="41"/>
                  <a:pt x="64" y="41"/>
                </a:cubicBezTo>
                <a:cubicBezTo>
                  <a:pt x="77" y="41"/>
                  <a:pt x="88" y="51"/>
                  <a:pt x="88" y="64"/>
                </a:cubicBezTo>
                <a:cubicBezTo>
                  <a:pt x="88" y="77"/>
                  <a:pt x="77" y="88"/>
                  <a:pt x="64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D5B70166-947A-47E3-A234-39255DA93C9E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3D33F70D-8C4B-48A4-AEA6-5C77D20A289C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8D587A1A-0B63-4E21-914B-D45F15C73767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769003BB-5F06-45CE-AFB9-45776C73F78C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2950193C-FCB5-40A5-BC90-FBFCC7D1EDD5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6BCE7AB4-CBB9-47AE-8812-46A6F77C5998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E7385CDE-F868-4C31-A7B4-566EA3724169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6391BEF8-0303-4483-A115-3DEC584C2B41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030EF4A0-4401-4F88-A8DA-89E797A094B2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7217B80D-FFAF-4955-8EC8-4FBB6BE275C3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72922515-0E46-4FBE-9327-326C6DEB3DF6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D26D24C6-8B2E-43F1-974E-60A77ECE7B76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7DE2A5C2-371F-4CF9-A2C3-A1498A125498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A2FA4006-3762-4566-94F7-20DC930AA25B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98"/>
          <p:cNvSpPr/>
          <p:nvPr/>
        </p:nvSpPr>
        <p:spPr>
          <a:xfrm>
            <a:off x="6210300" y="1928812"/>
            <a:ext cx="2438400" cy="2009775"/>
          </a:xfrm>
          <a:custGeom>
            <a:avLst/>
            <a:gdLst/>
            <a:ahLst/>
            <a:cxnLst/>
            <a:rect l="l" t="t" r="r" b="b"/>
            <a:pathLst>
              <a:path w="566" h="466" extrusionOk="0">
                <a:moveTo>
                  <a:pt x="420" y="2"/>
                </a:moveTo>
                <a:cubicBezTo>
                  <a:pt x="5" y="334"/>
                  <a:pt x="5" y="334"/>
                  <a:pt x="5" y="334"/>
                </a:cubicBezTo>
                <a:cubicBezTo>
                  <a:pt x="0" y="337"/>
                  <a:pt x="2" y="345"/>
                  <a:pt x="8" y="346"/>
                </a:cubicBezTo>
                <a:cubicBezTo>
                  <a:pt x="525" y="465"/>
                  <a:pt x="525" y="465"/>
                  <a:pt x="525" y="465"/>
                </a:cubicBezTo>
                <a:cubicBezTo>
                  <a:pt x="530" y="466"/>
                  <a:pt x="534" y="463"/>
                  <a:pt x="534" y="459"/>
                </a:cubicBezTo>
                <a:cubicBezTo>
                  <a:pt x="566" y="298"/>
                  <a:pt x="529" y="134"/>
                  <a:pt x="431" y="4"/>
                </a:cubicBezTo>
                <a:cubicBezTo>
                  <a:pt x="428" y="0"/>
                  <a:pt x="423" y="0"/>
                  <a:pt x="420" y="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98"/>
          <p:cNvSpPr/>
          <p:nvPr/>
        </p:nvSpPr>
        <p:spPr>
          <a:xfrm>
            <a:off x="6180137" y="3490912"/>
            <a:ext cx="2305050" cy="2138362"/>
          </a:xfrm>
          <a:custGeom>
            <a:avLst/>
            <a:gdLst/>
            <a:ahLst/>
            <a:cxnLst/>
            <a:rect l="l" t="t" r="r" b="b"/>
            <a:pathLst>
              <a:path w="535" h="496" extrusionOk="0">
                <a:moveTo>
                  <a:pt x="529" y="120"/>
                </a:moveTo>
                <a:cubicBezTo>
                  <a:pt x="11" y="2"/>
                  <a:pt x="11" y="2"/>
                  <a:pt x="11" y="2"/>
                </a:cubicBezTo>
                <a:cubicBezTo>
                  <a:pt x="5" y="0"/>
                  <a:pt x="0" y="6"/>
                  <a:pt x="3" y="12"/>
                </a:cubicBezTo>
                <a:cubicBezTo>
                  <a:pt x="233" y="490"/>
                  <a:pt x="233" y="490"/>
                  <a:pt x="233" y="490"/>
                </a:cubicBezTo>
                <a:cubicBezTo>
                  <a:pt x="235" y="494"/>
                  <a:pt x="239" y="496"/>
                  <a:pt x="243" y="494"/>
                </a:cubicBezTo>
                <a:cubicBezTo>
                  <a:pt x="388" y="419"/>
                  <a:pt x="493" y="287"/>
                  <a:pt x="534" y="129"/>
                </a:cubicBezTo>
                <a:cubicBezTo>
                  <a:pt x="535" y="125"/>
                  <a:pt x="533" y="121"/>
                  <a:pt x="529" y="12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98"/>
          <p:cNvSpPr/>
          <p:nvPr/>
        </p:nvSpPr>
        <p:spPr>
          <a:xfrm>
            <a:off x="5064125" y="3551237"/>
            <a:ext cx="2060575" cy="2417762"/>
          </a:xfrm>
          <a:custGeom>
            <a:avLst/>
            <a:gdLst/>
            <a:ahLst/>
            <a:cxnLst/>
            <a:rect l="l" t="t" r="r" b="b"/>
            <a:pathLst>
              <a:path w="478" h="561" extrusionOk="0">
                <a:moveTo>
                  <a:pt x="476" y="484"/>
                </a:moveTo>
                <a:cubicBezTo>
                  <a:pt x="246" y="6"/>
                  <a:pt x="246" y="6"/>
                  <a:pt x="246" y="6"/>
                </a:cubicBezTo>
                <a:cubicBezTo>
                  <a:pt x="243" y="0"/>
                  <a:pt x="235" y="0"/>
                  <a:pt x="232" y="6"/>
                </a:cubicBezTo>
                <a:cubicBezTo>
                  <a:pt x="2" y="484"/>
                  <a:pt x="2" y="484"/>
                  <a:pt x="2" y="484"/>
                </a:cubicBezTo>
                <a:cubicBezTo>
                  <a:pt x="0" y="488"/>
                  <a:pt x="2" y="492"/>
                  <a:pt x="6" y="494"/>
                </a:cubicBezTo>
                <a:cubicBezTo>
                  <a:pt x="155" y="561"/>
                  <a:pt x="323" y="561"/>
                  <a:pt x="472" y="494"/>
                </a:cubicBezTo>
                <a:cubicBezTo>
                  <a:pt x="476" y="492"/>
                  <a:pt x="478" y="488"/>
                  <a:pt x="476" y="48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98"/>
          <p:cNvSpPr/>
          <p:nvPr/>
        </p:nvSpPr>
        <p:spPr>
          <a:xfrm>
            <a:off x="3703637" y="3490912"/>
            <a:ext cx="2305050" cy="2138362"/>
          </a:xfrm>
          <a:custGeom>
            <a:avLst/>
            <a:gdLst/>
            <a:ahLst/>
            <a:cxnLst/>
            <a:rect l="l" t="t" r="r" b="b"/>
            <a:pathLst>
              <a:path w="535" h="496" extrusionOk="0">
                <a:moveTo>
                  <a:pt x="302" y="490"/>
                </a:moveTo>
                <a:cubicBezTo>
                  <a:pt x="533" y="12"/>
                  <a:pt x="533" y="12"/>
                  <a:pt x="533" y="12"/>
                </a:cubicBezTo>
                <a:cubicBezTo>
                  <a:pt x="535" y="6"/>
                  <a:pt x="530" y="0"/>
                  <a:pt x="524" y="2"/>
                </a:cubicBezTo>
                <a:cubicBezTo>
                  <a:pt x="7" y="120"/>
                  <a:pt x="7" y="120"/>
                  <a:pt x="7" y="120"/>
                </a:cubicBezTo>
                <a:cubicBezTo>
                  <a:pt x="3" y="121"/>
                  <a:pt x="0" y="125"/>
                  <a:pt x="1" y="129"/>
                </a:cubicBezTo>
                <a:cubicBezTo>
                  <a:pt x="42" y="287"/>
                  <a:pt x="147" y="419"/>
                  <a:pt x="292" y="494"/>
                </a:cubicBezTo>
                <a:cubicBezTo>
                  <a:pt x="296" y="496"/>
                  <a:pt x="300" y="494"/>
                  <a:pt x="302" y="49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98"/>
          <p:cNvSpPr/>
          <p:nvPr/>
        </p:nvSpPr>
        <p:spPr>
          <a:xfrm>
            <a:off x="3540125" y="1928812"/>
            <a:ext cx="2438400" cy="2009775"/>
          </a:xfrm>
          <a:custGeom>
            <a:avLst/>
            <a:gdLst/>
            <a:ahLst/>
            <a:cxnLst/>
            <a:rect l="l" t="t" r="r" b="b"/>
            <a:pathLst>
              <a:path w="566" h="466" extrusionOk="0">
                <a:moveTo>
                  <a:pt x="41" y="465"/>
                </a:moveTo>
                <a:cubicBezTo>
                  <a:pt x="558" y="346"/>
                  <a:pt x="558" y="346"/>
                  <a:pt x="558" y="346"/>
                </a:cubicBezTo>
                <a:cubicBezTo>
                  <a:pt x="564" y="345"/>
                  <a:pt x="566" y="337"/>
                  <a:pt x="561" y="334"/>
                </a:cubicBezTo>
                <a:cubicBezTo>
                  <a:pt x="146" y="2"/>
                  <a:pt x="146" y="2"/>
                  <a:pt x="146" y="2"/>
                </a:cubicBezTo>
                <a:cubicBezTo>
                  <a:pt x="143" y="0"/>
                  <a:pt x="138" y="0"/>
                  <a:pt x="136" y="4"/>
                </a:cubicBezTo>
                <a:cubicBezTo>
                  <a:pt x="37" y="135"/>
                  <a:pt x="0" y="299"/>
                  <a:pt x="32" y="459"/>
                </a:cubicBezTo>
                <a:cubicBezTo>
                  <a:pt x="33" y="463"/>
                  <a:pt x="37" y="466"/>
                  <a:pt x="41" y="465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98"/>
          <p:cNvSpPr/>
          <p:nvPr/>
        </p:nvSpPr>
        <p:spPr>
          <a:xfrm>
            <a:off x="4198937" y="958850"/>
            <a:ext cx="1857375" cy="2366962"/>
          </a:xfrm>
          <a:custGeom>
            <a:avLst/>
            <a:gdLst/>
            <a:ahLst/>
            <a:cxnLst/>
            <a:rect l="l" t="t" r="r" b="b"/>
            <a:pathLst>
              <a:path w="431" h="549" extrusionOk="0">
                <a:moveTo>
                  <a:pt x="4" y="214"/>
                </a:moveTo>
                <a:cubicBezTo>
                  <a:pt x="419" y="545"/>
                  <a:pt x="419" y="545"/>
                  <a:pt x="419" y="545"/>
                </a:cubicBezTo>
                <a:cubicBezTo>
                  <a:pt x="424" y="549"/>
                  <a:pt x="431" y="545"/>
                  <a:pt x="431" y="539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4"/>
                  <a:pt x="428" y="0"/>
                  <a:pt x="424" y="1"/>
                </a:cubicBezTo>
                <a:cubicBezTo>
                  <a:pt x="260" y="5"/>
                  <a:pt x="108" y="78"/>
                  <a:pt x="3" y="203"/>
                </a:cubicBezTo>
                <a:cubicBezTo>
                  <a:pt x="0" y="206"/>
                  <a:pt x="1" y="211"/>
                  <a:pt x="4" y="214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98"/>
          <p:cNvSpPr/>
          <p:nvPr/>
        </p:nvSpPr>
        <p:spPr>
          <a:xfrm>
            <a:off x="6132512" y="958850"/>
            <a:ext cx="1857375" cy="2366962"/>
          </a:xfrm>
          <a:custGeom>
            <a:avLst/>
            <a:gdLst/>
            <a:ahLst/>
            <a:cxnLst/>
            <a:rect l="l" t="t" r="r" b="b"/>
            <a:pathLst>
              <a:path w="431" h="549" extrusionOk="0">
                <a:moveTo>
                  <a:pt x="0" y="8"/>
                </a:moveTo>
                <a:cubicBezTo>
                  <a:pt x="0" y="539"/>
                  <a:pt x="0" y="539"/>
                  <a:pt x="0" y="539"/>
                </a:cubicBezTo>
                <a:cubicBezTo>
                  <a:pt x="0" y="545"/>
                  <a:pt x="7" y="549"/>
                  <a:pt x="12" y="545"/>
                </a:cubicBezTo>
                <a:cubicBezTo>
                  <a:pt x="427" y="214"/>
                  <a:pt x="427" y="214"/>
                  <a:pt x="427" y="214"/>
                </a:cubicBezTo>
                <a:cubicBezTo>
                  <a:pt x="430" y="211"/>
                  <a:pt x="431" y="206"/>
                  <a:pt x="428" y="203"/>
                </a:cubicBezTo>
                <a:cubicBezTo>
                  <a:pt x="322" y="78"/>
                  <a:pt x="171" y="5"/>
                  <a:pt x="7" y="1"/>
                </a:cubicBezTo>
                <a:cubicBezTo>
                  <a:pt x="3" y="0"/>
                  <a:pt x="0" y="4"/>
                  <a:pt x="0" y="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98"/>
          <p:cNvSpPr/>
          <p:nvPr/>
        </p:nvSpPr>
        <p:spPr>
          <a:xfrm>
            <a:off x="5099050" y="1546225"/>
            <a:ext cx="641350" cy="771525"/>
          </a:xfrm>
          <a:custGeom>
            <a:avLst/>
            <a:gdLst/>
            <a:ahLst/>
            <a:cxnLst/>
            <a:rect l="l" t="t" r="r" b="b"/>
            <a:pathLst>
              <a:path w="149" h="179" extrusionOk="0">
                <a:moveTo>
                  <a:pt x="100" y="173"/>
                </a:moveTo>
                <a:cubicBezTo>
                  <a:pt x="100" y="176"/>
                  <a:pt x="97" y="179"/>
                  <a:pt x="94" y="179"/>
                </a:cubicBezTo>
                <a:cubicBezTo>
                  <a:pt x="56" y="179"/>
                  <a:pt x="56" y="179"/>
                  <a:pt x="56" y="179"/>
                </a:cubicBezTo>
                <a:cubicBezTo>
                  <a:pt x="53" y="179"/>
                  <a:pt x="50" y="176"/>
                  <a:pt x="50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69"/>
                  <a:pt x="53" y="167"/>
                  <a:pt x="56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7" y="167"/>
                  <a:pt x="100" y="169"/>
                  <a:pt x="100" y="173"/>
                </a:cubicBezTo>
                <a:close/>
                <a:moveTo>
                  <a:pt x="100" y="157"/>
                </a:moveTo>
                <a:cubicBezTo>
                  <a:pt x="100" y="153"/>
                  <a:pt x="97" y="150"/>
                  <a:pt x="94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3" y="150"/>
                  <a:pt x="50" y="153"/>
                  <a:pt x="50" y="157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60"/>
                  <a:pt x="53" y="163"/>
                  <a:pt x="56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63"/>
                  <a:pt x="100" y="160"/>
                  <a:pt x="100" y="157"/>
                </a:cubicBezTo>
                <a:close/>
                <a:moveTo>
                  <a:pt x="81" y="88"/>
                </a:moveTo>
                <a:cubicBezTo>
                  <a:pt x="73" y="88"/>
                  <a:pt x="73" y="88"/>
                  <a:pt x="73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71" y="147"/>
                  <a:pt x="73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7" y="147"/>
                  <a:pt x="79" y="147"/>
                  <a:pt x="81" y="147"/>
                </a:cubicBezTo>
                <a:lnTo>
                  <a:pt x="81" y="88"/>
                </a:lnTo>
                <a:close/>
                <a:moveTo>
                  <a:pt x="54" y="65"/>
                </a:moveTo>
                <a:cubicBezTo>
                  <a:pt x="49" y="65"/>
                  <a:pt x="45" y="69"/>
                  <a:pt x="45" y="74"/>
                </a:cubicBezTo>
                <a:cubicBezTo>
                  <a:pt x="45" y="78"/>
                  <a:pt x="49" y="83"/>
                  <a:pt x="54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69"/>
                  <a:pt x="59" y="65"/>
                  <a:pt x="54" y="65"/>
                </a:cubicBezTo>
                <a:close/>
                <a:moveTo>
                  <a:pt x="105" y="74"/>
                </a:moveTo>
                <a:cubicBezTo>
                  <a:pt x="105" y="69"/>
                  <a:pt x="101" y="65"/>
                  <a:pt x="96" y="65"/>
                </a:cubicBezTo>
                <a:cubicBezTo>
                  <a:pt x="91" y="65"/>
                  <a:pt x="87" y="69"/>
                  <a:pt x="87" y="74"/>
                </a:cubicBezTo>
                <a:cubicBezTo>
                  <a:pt x="87" y="83"/>
                  <a:pt x="87" y="83"/>
                  <a:pt x="8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101" y="83"/>
                  <a:pt x="105" y="78"/>
                  <a:pt x="105" y="74"/>
                </a:cubicBezTo>
                <a:close/>
                <a:moveTo>
                  <a:pt x="124" y="57"/>
                </a:moveTo>
                <a:cubicBezTo>
                  <a:pt x="120" y="41"/>
                  <a:pt x="101" y="24"/>
                  <a:pt x="75" y="24"/>
                </a:cubicBezTo>
                <a:cubicBezTo>
                  <a:pt x="48" y="24"/>
                  <a:pt x="29" y="41"/>
                  <a:pt x="25" y="57"/>
                </a:cubicBezTo>
                <a:cubicBezTo>
                  <a:pt x="22" y="69"/>
                  <a:pt x="25" y="81"/>
                  <a:pt x="31" y="92"/>
                </a:cubicBezTo>
                <a:cubicBezTo>
                  <a:pt x="36" y="102"/>
                  <a:pt x="42" y="110"/>
                  <a:pt x="46" y="121"/>
                </a:cubicBezTo>
                <a:cubicBezTo>
                  <a:pt x="49" y="126"/>
                  <a:pt x="50" y="134"/>
                  <a:pt x="51" y="140"/>
                </a:cubicBezTo>
                <a:cubicBezTo>
                  <a:pt x="52" y="145"/>
                  <a:pt x="54" y="147"/>
                  <a:pt x="59" y="147"/>
                </a:cubicBezTo>
                <a:cubicBezTo>
                  <a:pt x="61" y="147"/>
                  <a:pt x="62" y="147"/>
                  <a:pt x="63" y="147"/>
                </a:cubicBezTo>
                <a:cubicBezTo>
                  <a:pt x="63" y="88"/>
                  <a:pt x="63" y="88"/>
                  <a:pt x="63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0" y="88"/>
                  <a:pt x="46" y="87"/>
                  <a:pt x="44" y="84"/>
                </a:cubicBezTo>
                <a:cubicBezTo>
                  <a:pt x="41" y="81"/>
                  <a:pt x="39" y="78"/>
                  <a:pt x="39" y="74"/>
                </a:cubicBezTo>
                <a:cubicBezTo>
                  <a:pt x="39" y="70"/>
                  <a:pt x="41" y="66"/>
                  <a:pt x="44" y="63"/>
                </a:cubicBezTo>
                <a:cubicBezTo>
                  <a:pt x="46" y="60"/>
                  <a:pt x="50" y="59"/>
                  <a:pt x="54" y="59"/>
                </a:cubicBezTo>
                <a:cubicBezTo>
                  <a:pt x="62" y="59"/>
                  <a:pt x="69" y="65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9" y="83"/>
                  <a:pt x="69" y="83"/>
                  <a:pt x="69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69"/>
                  <a:pt x="82" y="66"/>
                  <a:pt x="85" y="63"/>
                </a:cubicBezTo>
                <a:cubicBezTo>
                  <a:pt x="88" y="60"/>
                  <a:pt x="92" y="59"/>
                  <a:pt x="96" y="59"/>
                </a:cubicBezTo>
                <a:cubicBezTo>
                  <a:pt x="100" y="59"/>
                  <a:pt x="103" y="60"/>
                  <a:pt x="106" y="63"/>
                </a:cubicBezTo>
                <a:cubicBezTo>
                  <a:pt x="109" y="66"/>
                  <a:pt x="110" y="70"/>
                  <a:pt x="110" y="74"/>
                </a:cubicBezTo>
                <a:cubicBezTo>
                  <a:pt x="110" y="78"/>
                  <a:pt x="109" y="81"/>
                  <a:pt x="106" y="84"/>
                </a:cubicBezTo>
                <a:cubicBezTo>
                  <a:pt x="103" y="87"/>
                  <a:pt x="100" y="88"/>
                  <a:pt x="96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88" y="147"/>
                  <a:pt x="89" y="147"/>
                  <a:pt x="90" y="147"/>
                </a:cubicBezTo>
                <a:cubicBezTo>
                  <a:pt x="96" y="147"/>
                  <a:pt x="98" y="145"/>
                  <a:pt x="99" y="140"/>
                </a:cubicBezTo>
                <a:cubicBezTo>
                  <a:pt x="100" y="134"/>
                  <a:pt x="101" y="126"/>
                  <a:pt x="104" y="121"/>
                </a:cubicBezTo>
                <a:cubicBezTo>
                  <a:pt x="108" y="110"/>
                  <a:pt x="114" y="102"/>
                  <a:pt x="119" y="92"/>
                </a:cubicBezTo>
                <a:cubicBezTo>
                  <a:pt x="125" y="81"/>
                  <a:pt x="127" y="69"/>
                  <a:pt x="124" y="57"/>
                </a:cubicBezTo>
                <a:close/>
                <a:moveTo>
                  <a:pt x="80" y="6"/>
                </a:moveTo>
                <a:cubicBezTo>
                  <a:pt x="80" y="3"/>
                  <a:pt x="78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2" y="0"/>
                  <a:pt x="69" y="3"/>
                  <a:pt x="69" y="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9"/>
                  <a:pt x="72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0" y="19"/>
                  <a:pt x="80" y="16"/>
                </a:cubicBezTo>
                <a:lnTo>
                  <a:pt x="80" y="6"/>
                </a:lnTo>
                <a:close/>
                <a:moveTo>
                  <a:pt x="110" y="15"/>
                </a:moveTo>
                <a:cubicBezTo>
                  <a:pt x="112" y="12"/>
                  <a:pt x="111" y="9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6" y="6"/>
                  <a:pt x="102" y="7"/>
                  <a:pt x="101" y="9"/>
                </a:cubicBezTo>
                <a:cubicBezTo>
                  <a:pt x="96" y="18"/>
                  <a:pt x="96" y="18"/>
                  <a:pt x="96" y="18"/>
                </a:cubicBezTo>
                <a:cubicBezTo>
                  <a:pt x="95" y="21"/>
                  <a:pt x="96" y="24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101" y="27"/>
                  <a:pt x="104" y="26"/>
                  <a:pt x="106" y="23"/>
                </a:cubicBezTo>
                <a:lnTo>
                  <a:pt x="110" y="15"/>
                </a:lnTo>
                <a:close/>
                <a:moveTo>
                  <a:pt x="133" y="32"/>
                </a:moveTo>
                <a:cubicBezTo>
                  <a:pt x="135" y="30"/>
                  <a:pt x="135" y="27"/>
                  <a:pt x="133" y="25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31" y="22"/>
                  <a:pt x="128" y="22"/>
                  <a:pt x="125" y="2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6" y="33"/>
                  <a:pt x="116" y="36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20" y="41"/>
                  <a:pt x="123" y="41"/>
                  <a:pt x="125" y="39"/>
                </a:cubicBezTo>
                <a:lnTo>
                  <a:pt x="133" y="32"/>
                </a:lnTo>
                <a:close/>
                <a:moveTo>
                  <a:pt x="144" y="59"/>
                </a:moveTo>
                <a:cubicBezTo>
                  <a:pt x="147" y="58"/>
                  <a:pt x="149" y="56"/>
                  <a:pt x="149" y="53"/>
                </a:cubicBezTo>
                <a:cubicBezTo>
                  <a:pt x="149" y="53"/>
                  <a:pt x="149" y="53"/>
                  <a:pt x="149" y="53"/>
                </a:cubicBezTo>
                <a:cubicBezTo>
                  <a:pt x="148" y="50"/>
                  <a:pt x="145" y="48"/>
                  <a:pt x="142" y="48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0" y="51"/>
                  <a:pt x="128" y="53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9" y="59"/>
                  <a:pt x="132" y="61"/>
                  <a:pt x="135" y="61"/>
                </a:cubicBezTo>
                <a:lnTo>
                  <a:pt x="144" y="59"/>
                </a:lnTo>
                <a:close/>
                <a:moveTo>
                  <a:pt x="142" y="88"/>
                </a:moveTo>
                <a:cubicBezTo>
                  <a:pt x="145" y="89"/>
                  <a:pt x="148" y="87"/>
                  <a:pt x="148" y="84"/>
                </a:cubicBezTo>
                <a:cubicBezTo>
                  <a:pt x="148" y="84"/>
                  <a:pt x="148" y="84"/>
                  <a:pt x="148" y="84"/>
                </a:cubicBezTo>
                <a:cubicBezTo>
                  <a:pt x="149" y="81"/>
                  <a:pt x="147" y="78"/>
                  <a:pt x="144" y="77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1" y="75"/>
                  <a:pt x="129" y="77"/>
                  <a:pt x="128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7" y="83"/>
                  <a:pt x="129" y="85"/>
                  <a:pt x="132" y="86"/>
                </a:cubicBezTo>
                <a:lnTo>
                  <a:pt x="142" y="88"/>
                </a:lnTo>
                <a:close/>
                <a:moveTo>
                  <a:pt x="43" y="23"/>
                </a:moveTo>
                <a:cubicBezTo>
                  <a:pt x="45" y="26"/>
                  <a:pt x="48" y="27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3" y="24"/>
                  <a:pt x="54" y="21"/>
                  <a:pt x="53" y="18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7"/>
                  <a:pt x="43" y="6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38" y="9"/>
                  <a:pt x="37" y="12"/>
                  <a:pt x="39" y="15"/>
                </a:cubicBezTo>
                <a:lnTo>
                  <a:pt x="43" y="23"/>
                </a:lnTo>
                <a:close/>
                <a:moveTo>
                  <a:pt x="24" y="39"/>
                </a:moveTo>
                <a:cubicBezTo>
                  <a:pt x="26" y="41"/>
                  <a:pt x="30" y="41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6"/>
                  <a:pt x="33" y="33"/>
                  <a:pt x="31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2"/>
                  <a:pt x="18" y="22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4" y="27"/>
                  <a:pt x="14" y="30"/>
                  <a:pt x="16" y="32"/>
                </a:cubicBezTo>
                <a:lnTo>
                  <a:pt x="24" y="39"/>
                </a:lnTo>
                <a:close/>
                <a:moveTo>
                  <a:pt x="14" y="61"/>
                </a:moveTo>
                <a:cubicBezTo>
                  <a:pt x="17" y="61"/>
                  <a:pt x="20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3"/>
                  <a:pt x="19" y="51"/>
                  <a:pt x="16" y="50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8"/>
                  <a:pt x="1" y="50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2" y="58"/>
                  <a:pt x="5" y="59"/>
                </a:cubicBezTo>
                <a:lnTo>
                  <a:pt x="14" y="61"/>
                </a:lnTo>
                <a:close/>
                <a:moveTo>
                  <a:pt x="17" y="86"/>
                </a:moveTo>
                <a:cubicBezTo>
                  <a:pt x="20" y="85"/>
                  <a:pt x="22" y="83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77"/>
                  <a:pt x="18" y="75"/>
                  <a:pt x="15" y="75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8"/>
                  <a:pt x="0" y="81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7"/>
                  <a:pt x="4" y="89"/>
                  <a:pt x="7" y="88"/>
                </a:cubicBezTo>
                <a:lnTo>
                  <a:pt x="17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98"/>
          <p:cNvSpPr/>
          <p:nvPr/>
        </p:nvSpPr>
        <p:spPr>
          <a:xfrm>
            <a:off x="7318375" y="2835275"/>
            <a:ext cx="900112" cy="603250"/>
          </a:xfrm>
          <a:custGeom>
            <a:avLst/>
            <a:gdLst/>
            <a:ahLst/>
            <a:cxnLst/>
            <a:rect l="l" t="t" r="r" b="b"/>
            <a:pathLst>
              <a:path w="209" h="140" extrusionOk="0">
                <a:moveTo>
                  <a:pt x="166" y="14"/>
                </a:moveTo>
                <a:cubicBezTo>
                  <a:pt x="185" y="62"/>
                  <a:pt x="185" y="62"/>
                  <a:pt x="185" y="62"/>
                </a:cubicBezTo>
                <a:cubicBezTo>
                  <a:pt x="161" y="73"/>
                  <a:pt x="161" y="73"/>
                  <a:pt x="161" y="73"/>
                </a:cubicBezTo>
                <a:cubicBezTo>
                  <a:pt x="148" y="62"/>
                  <a:pt x="109" y="28"/>
                  <a:pt x="106" y="27"/>
                </a:cubicBezTo>
                <a:cubicBezTo>
                  <a:pt x="103" y="27"/>
                  <a:pt x="91" y="32"/>
                  <a:pt x="89" y="32"/>
                </a:cubicBezTo>
                <a:cubicBezTo>
                  <a:pt x="89" y="32"/>
                  <a:pt x="82" y="34"/>
                  <a:pt x="76" y="34"/>
                </a:cubicBezTo>
                <a:cubicBezTo>
                  <a:pt x="72" y="34"/>
                  <a:pt x="70" y="34"/>
                  <a:pt x="69" y="33"/>
                </a:cubicBezTo>
                <a:cubicBezTo>
                  <a:pt x="67" y="32"/>
                  <a:pt x="66" y="31"/>
                  <a:pt x="66" y="29"/>
                </a:cubicBezTo>
                <a:cubicBezTo>
                  <a:pt x="66" y="27"/>
                  <a:pt x="69" y="24"/>
                  <a:pt x="71" y="24"/>
                </a:cubicBezTo>
                <a:cubicBezTo>
                  <a:pt x="81" y="18"/>
                  <a:pt x="109" y="8"/>
                  <a:pt x="111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9" y="7"/>
                  <a:pt x="161" y="13"/>
                  <a:pt x="166" y="14"/>
                </a:cubicBezTo>
                <a:close/>
                <a:moveTo>
                  <a:pt x="183" y="0"/>
                </a:moveTo>
                <a:cubicBezTo>
                  <a:pt x="182" y="0"/>
                  <a:pt x="182" y="0"/>
                  <a:pt x="181" y="1"/>
                </a:cubicBezTo>
                <a:cubicBezTo>
                  <a:pt x="173" y="4"/>
                  <a:pt x="173" y="4"/>
                  <a:pt x="173" y="4"/>
                </a:cubicBezTo>
                <a:cubicBezTo>
                  <a:pt x="172" y="4"/>
                  <a:pt x="171" y="5"/>
                  <a:pt x="170" y="7"/>
                </a:cubicBezTo>
                <a:cubicBezTo>
                  <a:pt x="169" y="8"/>
                  <a:pt x="169" y="9"/>
                  <a:pt x="170" y="11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1" y="64"/>
                  <a:pt x="194" y="66"/>
                  <a:pt x="197" y="65"/>
                </a:cubicBezTo>
                <a:cubicBezTo>
                  <a:pt x="205" y="61"/>
                  <a:pt x="205" y="61"/>
                  <a:pt x="205" y="61"/>
                </a:cubicBezTo>
                <a:cubicBezTo>
                  <a:pt x="206" y="61"/>
                  <a:pt x="208" y="60"/>
                  <a:pt x="208" y="59"/>
                </a:cubicBezTo>
                <a:cubicBezTo>
                  <a:pt x="209" y="57"/>
                  <a:pt x="209" y="56"/>
                  <a:pt x="208" y="54"/>
                </a:cubicBezTo>
                <a:cubicBezTo>
                  <a:pt x="188" y="4"/>
                  <a:pt x="188" y="4"/>
                  <a:pt x="188" y="4"/>
                </a:cubicBezTo>
                <a:cubicBezTo>
                  <a:pt x="187" y="2"/>
                  <a:pt x="185" y="0"/>
                  <a:pt x="183" y="0"/>
                </a:cubicBezTo>
                <a:close/>
                <a:moveTo>
                  <a:pt x="0" y="70"/>
                </a:moveTo>
                <a:cubicBezTo>
                  <a:pt x="0" y="71"/>
                  <a:pt x="0" y="73"/>
                  <a:pt x="1" y="74"/>
                </a:cubicBezTo>
                <a:cubicBezTo>
                  <a:pt x="2" y="75"/>
                  <a:pt x="3" y="76"/>
                  <a:pt x="5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6" y="77"/>
                  <a:pt x="19" y="74"/>
                  <a:pt x="19" y="71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3"/>
                  <a:pt x="23" y="11"/>
                  <a:pt x="22" y="10"/>
                </a:cubicBezTo>
                <a:cubicBezTo>
                  <a:pt x="21" y="9"/>
                  <a:pt x="20" y="9"/>
                  <a:pt x="1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7" y="8"/>
                  <a:pt x="4" y="10"/>
                  <a:pt x="4" y="13"/>
                </a:cubicBezTo>
                <a:lnTo>
                  <a:pt x="0" y="70"/>
                </a:lnTo>
                <a:close/>
                <a:moveTo>
                  <a:pt x="86" y="121"/>
                </a:moveTo>
                <a:cubicBezTo>
                  <a:pt x="85" y="119"/>
                  <a:pt x="84" y="117"/>
                  <a:pt x="82" y="116"/>
                </a:cubicBezTo>
                <a:cubicBezTo>
                  <a:pt x="79" y="113"/>
                  <a:pt x="75" y="113"/>
                  <a:pt x="72" y="117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59" y="132"/>
                  <a:pt x="64" y="137"/>
                  <a:pt x="65" y="138"/>
                </a:cubicBezTo>
                <a:cubicBezTo>
                  <a:pt x="67" y="139"/>
                  <a:pt x="68" y="140"/>
                  <a:pt x="70" y="140"/>
                </a:cubicBezTo>
                <a:cubicBezTo>
                  <a:pt x="72" y="140"/>
                  <a:pt x="74" y="139"/>
                  <a:pt x="76" y="136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5" y="125"/>
                  <a:pt x="86" y="123"/>
                  <a:pt x="86" y="121"/>
                </a:cubicBezTo>
                <a:close/>
                <a:moveTo>
                  <a:pt x="45" y="117"/>
                </a:moveTo>
                <a:cubicBezTo>
                  <a:pt x="42" y="121"/>
                  <a:pt x="43" y="124"/>
                  <a:pt x="47" y="128"/>
                </a:cubicBezTo>
                <a:cubicBezTo>
                  <a:pt x="51" y="131"/>
                  <a:pt x="55" y="130"/>
                  <a:pt x="58" y="126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72" y="109"/>
                  <a:pt x="68" y="104"/>
                  <a:pt x="66" y="103"/>
                </a:cubicBezTo>
                <a:cubicBezTo>
                  <a:pt x="63" y="100"/>
                  <a:pt x="59" y="101"/>
                  <a:pt x="56" y="105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2"/>
                  <a:pt x="50" y="112"/>
                  <a:pt x="50" y="112"/>
                </a:cubicBezTo>
                <a:lnTo>
                  <a:pt x="45" y="117"/>
                </a:lnTo>
                <a:close/>
                <a:moveTo>
                  <a:pt x="30" y="103"/>
                </a:moveTo>
                <a:cubicBezTo>
                  <a:pt x="29" y="105"/>
                  <a:pt x="28" y="107"/>
                  <a:pt x="29" y="109"/>
                </a:cubicBezTo>
                <a:cubicBezTo>
                  <a:pt x="29" y="111"/>
                  <a:pt x="30" y="113"/>
                  <a:pt x="32" y="114"/>
                </a:cubicBezTo>
                <a:cubicBezTo>
                  <a:pt x="35" y="117"/>
                  <a:pt x="39" y="117"/>
                  <a:pt x="42" y="113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5" y="98"/>
                  <a:pt x="56" y="96"/>
                  <a:pt x="55" y="94"/>
                </a:cubicBezTo>
                <a:cubicBezTo>
                  <a:pt x="55" y="92"/>
                  <a:pt x="54" y="90"/>
                  <a:pt x="52" y="89"/>
                </a:cubicBezTo>
                <a:cubicBezTo>
                  <a:pt x="48" y="86"/>
                  <a:pt x="45" y="86"/>
                  <a:pt x="41" y="90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7"/>
                  <a:pt x="35" y="97"/>
                  <a:pt x="35" y="97"/>
                </a:cubicBezTo>
                <a:lnTo>
                  <a:pt x="30" y="103"/>
                </a:lnTo>
                <a:close/>
                <a:moveTo>
                  <a:pt x="28" y="98"/>
                </a:moveTo>
                <a:cubicBezTo>
                  <a:pt x="39" y="86"/>
                  <a:pt x="39" y="86"/>
                  <a:pt x="39" y="86"/>
                </a:cubicBezTo>
                <a:cubicBezTo>
                  <a:pt x="44" y="80"/>
                  <a:pt x="39" y="76"/>
                  <a:pt x="38" y="74"/>
                </a:cubicBezTo>
                <a:cubicBezTo>
                  <a:pt x="34" y="71"/>
                  <a:pt x="30" y="72"/>
                  <a:pt x="27" y="76"/>
                </a:cubicBezTo>
                <a:cubicBezTo>
                  <a:pt x="23" y="80"/>
                  <a:pt x="23" y="80"/>
                  <a:pt x="23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18" y="87"/>
                  <a:pt x="18" y="87"/>
                  <a:pt x="18" y="87"/>
                </a:cubicBezTo>
                <a:cubicBezTo>
                  <a:pt x="16" y="89"/>
                  <a:pt x="15" y="91"/>
                  <a:pt x="16" y="93"/>
                </a:cubicBezTo>
                <a:cubicBezTo>
                  <a:pt x="16" y="95"/>
                  <a:pt x="17" y="96"/>
                  <a:pt x="18" y="97"/>
                </a:cubicBezTo>
                <a:cubicBezTo>
                  <a:pt x="20" y="99"/>
                  <a:pt x="22" y="100"/>
                  <a:pt x="24" y="100"/>
                </a:cubicBezTo>
                <a:cubicBezTo>
                  <a:pt x="25" y="100"/>
                  <a:pt x="27" y="100"/>
                  <a:pt x="28" y="98"/>
                </a:cubicBezTo>
                <a:close/>
                <a:moveTo>
                  <a:pt x="158" y="87"/>
                </a:moveTo>
                <a:cubicBezTo>
                  <a:pt x="160" y="84"/>
                  <a:pt x="162" y="80"/>
                  <a:pt x="157" y="76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33" y="55"/>
                  <a:pt x="110" y="36"/>
                  <a:pt x="105" y="33"/>
                </a:cubicBezTo>
                <a:cubicBezTo>
                  <a:pt x="103" y="33"/>
                  <a:pt x="96" y="35"/>
                  <a:pt x="91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90" y="37"/>
                  <a:pt x="83" y="39"/>
                  <a:pt x="76" y="39"/>
                </a:cubicBezTo>
                <a:cubicBezTo>
                  <a:pt x="71" y="39"/>
                  <a:pt x="68" y="39"/>
                  <a:pt x="66" y="37"/>
                </a:cubicBezTo>
                <a:cubicBezTo>
                  <a:pt x="62" y="34"/>
                  <a:pt x="61" y="31"/>
                  <a:pt x="61" y="29"/>
                </a:cubicBezTo>
                <a:cubicBezTo>
                  <a:pt x="61" y="25"/>
                  <a:pt x="65" y="21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2"/>
                  <a:pt x="24" y="72"/>
                  <a:pt x="24" y="72"/>
                </a:cubicBezTo>
                <a:cubicBezTo>
                  <a:pt x="27" y="68"/>
                  <a:pt x="31" y="68"/>
                  <a:pt x="33" y="68"/>
                </a:cubicBezTo>
                <a:cubicBezTo>
                  <a:pt x="36" y="68"/>
                  <a:pt x="38" y="69"/>
                  <a:pt x="41" y="71"/>
                </a:cubicBezTo>
                <a:cubicBezTo>
                  <a:pt x="45" y="74"/>
                  <a:pt x="46" y="78"/>
                  <a:pt x="46" y="82"/>
                </a:cubicBezTo>
                <a:cubicBezTo>
                  <a:pt x="49" y="81"/>
                  <a:pt x="52" y="83"/>
                  <a:pt x="55" y="85"/>
                </a:cubicBezTo>
                <a:cubicBezTo>
                  <a:pt x="59" y="88"/>
                  <a:pt x="61" y="92"/>
                  <a:pt x="60" y="96"/>
                </a:cubicBezTo>
                <a:cubicBezTo>
                  <a:pt x="63" y="96"/>
                  <a:pt x="67" y="97"/>
                  <a:pt x="70" y="99"/>
                </a:cubicBezTo>
                <a:cubicBezTo>
                  <a:pt x="73" y="102"/>
                  <a:pt x="75" y="106"/>
                  <a:pt x="75" y="109"/>
                </a:cubicBezTo>
                <a:cubicBezTo>
                  <a:pt x="78" y="108"/>
                  <a:pt x="82" y="109"/>
                  <a:pt x="85" y="112"/>
                </a:cubicBezTo>
                <a:cubicBezTo>
                  <a:pt x="90" y="116"/>
                  <a:pt x="92" y="121"/>
                  <a:pt x="90" y="126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9"/>
                  <a:pt x="94" y="129"/>
                  <a:pt x="94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6" y="130"/>
                  <a:pt x="97" y="131"/>
                  <a:pt x="98" y="131"/>
                </a:cubicBezTo>
                <a:cubicBezTo>
                  <a:pt x="101" y="131"/>
                  <a:pt x="103" y="129"/>
                  <a:pt x="104" y="128"/>
                </a:cubicBezTo>
                <a:cubicBezTo>
                  <a:pt x="106" y="125"/>
                  <a:pt x="108" y="123"/>
                  <a:pt x="105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6" y="104"/>
                  <a:pt x="86" y="103"/>
                  <a:pt x="86" y="102"/>
                </a:cubicBezTo>
                <a:cubicBezTo>
                  <a:pt x="86" y="102"/>
                  <a:pt x="86" y="101"/>
                  <a:pt x="86" y="100"/>
                </a:cubicBezTo>
                <a:cubicBezTo>
                  <a:pt x="87" y="99"/>
                  <a:pt x="89" y="99"/>
                  <a:pt x="90" y="10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5" y="120"/>
                  <a:pt x="116" y="121"/>
                  <a:pt x="117" y="121"/>
                </a:cubicBezTo>
                <a:cubicBezTo>
                  <a:pt x="120" y="121"/>
                  <a:pt x="122" y="119"/>
                  <a:pt x="124" y="117"/>
                </a:cubicBezTo>
                <a:cubicBezTo>
                  <a:pt x="125" y="115"/>
                  <a:pt x="126" y="114"/>
                  <a:pt x="126" y="112"/>
                </a:cubicBezTo>
                <a:cubicBezTo>
                  <a:pt x="125" y="110"/>
                  <a:pt x="124" y="108"/>
                  <a:pt x="122" y="106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6" y="93"/>
                  <a:pt x="106" y="92"/>
                  <a:pt x="106" y="91"/>
                </a:cubicBezTo>
                <a:cubicBezTo>
                  <a:pt x="105" y="91"/>
                  <a:pt x="106" y="90"/>
                  <a:pt x="106" y="89"/>
                </a:cubicBezTo>
                <a:cubicBezTo>
                  <a:pt x="107" y="88"/>
                  <a:pt x="109" y="88"/>
                  <a:pt x="110" y="89"/>
                </a:cubicBezTo>
                <a:cubicBezTo>
                  <a:pt x="131" y="106"/>
                  <a:pt x="131" y="106"/>
                  <a:pt x="131" y="106"/>
                </a:cubicBezTo>
                <a:cubicBezTo>
                  <a:pt x="133" y="107"/>
                  <a:pt x="134" y="108"/>
                  <a:pt x="136" y="108"/>
                </a:cubicBezTo>
                <a:cubicBezTo>
                  <a:pt x="139" y="108"/>
                  <a:pt x="141" y="107"/>
                  <a:pt x="143" y="104"/>
                </a:cubicBezTo>
                <a:cubicBezTo>
                  <a:pt x="145" y="102"/>
                  <a:pt x="145" y="100"/>
                  <a:pt x="145" y="99"/>
                </a:cubicBezTo>
                <a:cubicBezTo>
                  <a:pt x="145" y="97"/>
                  <a:pt x="144" y="95"/>
                  <a:pt x="142" y="93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4" y="78"/>
                  <a:pt x="123" y="76"/>
                  <a:pt x="124" y="75"/>
                </a:cubicBezTo>
                <a:cubicBezTo>
                  <a:pt x="125" y="74"/>
                  <a:pt x="127" y="74"/>
                  <a:pt x="128" y="75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50" y="92"/>
                  <a:pt x="155" y="91"/>
                  <a:pt x="158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98"/>
          <p:cNvSpPr/>
          <p:nvPr/>
        </p:nvSpPr>
        <p:spPr>
          <a:xfrm>
            <a:off x="4410075" y="4098925"/>
            <a:ext cx="779462" cy="650875"/>
          </a:xfrm>
          <a:custGeom>
            <a:avLst/>
            <a:gdLst/>
            <a:ahLst/>
            <a:cxnLst/>
            <a:rect l="l" t="t" r="r" b="b"/>
            <a:pathLst>
              <a:path w="181" h="151" extrusionOk="0">
                <a:moveTo>
                  <a:pt x="25" y="123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7" y="76"/>
                  <a:pt x="3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4" y="76"/>
                  <a:pt x="46" y="79"/>
                  <a:pt x="46" y="8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6"/>
                  <a:pt x="44" y="129"/>
                  <a:pt x="41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27" y="129"/>
                  <a:pt x="25" y="126"/>
                  <a:pt x="25" y="123"/>
                </a:cubicBezTo>
                <a:close/>
                <a:moveTo>
                  <a:pt x="67" y="62"/>
                </a:moveTo>
                <a:cubicBezTo>
                  <a:pt x="63" y="62"/>
                  <a:pt x="61" y="64"/>
                  <a:pt x="61" y="68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61" y="126"/>
                  <a:pt x="63" y="129"/>
                  <a:pt x="67" y="129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0" y="129"/>
                  <a:pt x="83" y="126"/>
                  <a:pt x="83" y="123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4"/>
                  <a:pt x="80" y="62"/>
                  <a:pt x="77" y="62"/>
                </a:cubicBezTo>
                <a:lnTo>
                  <a:pt x="67" y="62"/>
                </a:lnTo>
                <a:close/>
                <a:moveTo>
                  <a:pt x="103" y="49"/>
                </a:moveTo>
                <a:cubicBezTo>
                  <a:pt x="100" y="49"/>
                  <a:pt x="97" y="52"/>
                  <a:pt x="97" y="55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7" y="126"/>
                  <a:pt x="100" y="129"/>
                  <a:pt x="10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6" y="129"/>
                  <a:pt x="119" y="126"/>
                  <a:pt x="119" y="123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2"/>
                  <a:pt x="116" y="49"/>
                  <a:pt x="113" y="49"/>
                </a:cubicBezTo>
                <a:lnTo>
                  <a:pt x="103" y="49"/>
                </a:lnTo>
                <a:close/>
                <a:moveTo>
                  <a:pt x="139" y="37"/>
                </a:moveTo>
                <a:cubicBezTo>
                  <a:pt x="136" y="37"/>
                  <a:pt x="133" y="39"/>
                  <a:pt x="133" y="43"/>
                </a:cubicBezTo>
                <a:cubicBezTo>
                  <a:pt x="133" y="123"/>
                  <a:pt x="133" y="123"/>
                  <a:pt x="133" y="123"/>
                </a:cubicBezTo>
                <a:cubicBezTo>
                  <a:pt x="133" y="126"/>
                  <a:pt x="136" y="129"/>
                  <a:pt x="139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2" y="129"/>
                  <a:pt x="155" y="126"/>
                  <a:pt x="155" y="12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39"/>
                  <a:pt x="152" y="37"/>
                  <a:pt x="149" y="37"/>
                </a:cubicBezTo>
                <a:lnTo>
                  <a:pt x="139" y="37"/>
                </a:lnTo>
                <a:close/>
                <a:moveTo>
                  <a:pt x="27" y="60"/>
                </a:moveTo>
                <a:cubicBezTo>
                  <a:pt x="66" y="53"/>
                  <a:pt x="102" y="40"/>
                  <a:pt x="135" y="20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49" y="8"/>
                  <a:pt x="149" y="8"/>
                  <a:pt x="149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99" y="32"/>
                  <a:pt x="64" y="46"/>
                  <a:pt x="26" y="53"/>
                </a:cubicBezTo>
                <a:lnTo>
                  <a:pt x="27" y="60"/>
                </a:lnTo>
                <a:close/>
                <a:moveTo>
                  <a:pt x="181" y="140"/>
                </a:moveTo>
                <a:cubicBezTo>
                  <a:pt x="163" y="130"/>
                  <a:pt x="163" y="130"/>
                  <a:pt x="163" y="130"/>
                </a:cubicBezTo>
                <a:cubicBezTo>
                  <a:pt x="163" y="136"/>
                  <a:pt x="163" y="136"/>
                  <a:pt x="163" y="136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5" y="18"/>
                  <a:pt x="15" y="18"/>
                  <a:pt x="15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6"/>
                  <a:pt x="7" y="136"/>
                  <a:pt x="7" y="136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163" y="144"/>
                  <a:pt x="163" y="144"/>
                  <a:pt x="163" y="144"/>
                </a:cubicBezTo>
                <a:cubicBezTo>
                  <a:pt x="163" y="151"/>
                  <a:pt x="163" y="151"/>
                  <a:pt x="163" y="151"/>
                </a:cubicBezTo>
                <a:lnTo>
                  <a:pt x="181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98"/>
          <p:cNvSpPr/>
          <p:nvPr/>
        </p:nvSpPr>
        <p:spPr>
          <a:xfrm>
            <a:off x="3975100" y="2747962"/>
            <a:ext cx="1141412" cy="595312"/>
          </a:xfrm>
          <a:custGeom>
            <a:avLst/>
            <a:gdLst/>
            <a:ahLst/>
            <a:cxnLst/>
            <a:rect l="l" t="t" r="r" b="b"/>
            <a:pathLst>
              <a:path w="265" h="138" extrusionOk="0">
                <a:moveTo>
                  <a:pt x="191" y="130"/>
                </a:moveTo>
                <a:cubicBezTo>
                  <a:pt x="187" y="131"/>
                  <a:pt x="183" y="133"/>
                  <a:pt x="179" y="134"/>
                </a:cubicBezTo>
                <a:cubicBezTo>
                  <a:pt x="166" y="137"/>
                  <a:pt x="152" y="137"/>
                  <a:pt x="136" y="138"/>
                </a:cubicBezTo>
                <a:cubicBezTo>
                  <a:pt x="119" y="137"/>
                  <a:pt x="105" y="137"/>
                  <a:pt x="92" y="134"/>
                </a:cubicBezTo>
                <a:cubicBezTo>
                  <a:pt x="88" y="133"/>
                  <a:pt x="84" y="131"/>
                  <a:pt x="80" y="130"/>
                </a:cubicBezTo>
                <a:cubicBezTo>
                  <a:pt x="69" y="124"/>
                  <a:pt x="68" y="115"/>
                  <a:pt x="75" y="108"/>
                </a:cubicBezTo>
                <a:cubicBezTo>
                  <a:pt x="82" y="101"/>
                  <a:pt x="90" y="97"/>
                  <a:pt x="99" y="92"/>
                </a:cubicBezTo>
                <a:cubicBezTo>
                  <a:pt x="103" y="90"/>
                  <a:pt x="108" y="89"/>
                  <a:pt x="112" y="87"/>
                </a:cubicBezTo>
                <a:cubicBezTo>
                  <a:pt x="119" y="84"/>
                  <a:pt x="122" y="77"/>
                  <a:pt x="116" y="71"/>
                </a:cubicBezTo>
                <a:cubicBezTo>
                  <a:pt x="104" y="59"/>
                  <a:pt x="100" y="45"/>
                  <a:pt x="101" y="30"/>
                </a:cubicBezTo>
                <a:cubicBezTo>
                  <a:pt x="101" y="13"/>
                  <a:pt x="111" y="4"/>
                  <a:pt x="126" y="1"/>
                </a:cubicBezTo>
                <a:cubicBezTo>
                  <a:pt x="129" y="0"/>
                  <a:pt x="132" y="0"/>
                  <a:pt x="136" y="0"/>
                </a:cubicBezTo>
                <a:cubicBezTo>
                  <a:pt x="139" y="0"/>
                  <a:pt x="142" y="0"/>
                  <a:pt x="145" y="1"/>
                </a:cubicBezTo>
                <a:cubicBezTo>
                  <a:pt x="160" y="4"/>
                  <a:pt x="170" y="13"/>
                  <a:pt x="170" y="30"/>
                </a:cubicBezTo>
                <a:cubicBezTo>
                  <a:pt x="171" y="45"/>
                  <a:pt x="167" y="59"/>
                  <a:pt x="155" y="71"/>
                </a:cubicBezTo>
                <a:cubicBezTo>
                  <a:pt x="149" y="76"/>
                  <a:pt x="152" y="84"/>
                  <a:pt x="159" y="87"/>
                </a:cubicBezTo>
                <a:cubicBezTo>
                  <a:pt x="163" y="89"/>
                  <a:pt x="168" y="90"/>
                  <a:pt x="172" y="92"/>
                </a:cubicBezTo>
                <a:cubicBezTo>
                  <a:pt x="181" y="97"/>
                  <a:pt x="189" y="101"/>
                  <a:pt x="196" y="108"/>
                </a:cubicBezTo>
                <a:cubicBezTo>
                  <a:pt x="200" y="113"/>
                  <a:pt x="202" y="124"/>
                  <a:pt x="191" y="130"/>
                </a:cubicBezTo>
                <a:close/>
                <a:moveTo>
                  <a:pt x="261" y="117"/>
                </a:moveTo>
                <a:cubicBezTo>
                  <a:pt x="256" y="112"/>
                  <a:pt x="250" y="109"/>
                  <a:pt x="243" y="106"/>
                </a:cubicBezTo>
                <a:cubicBezTo>
                  <a:pt x="241" y="105"/>
                  <a:pt x="238" y="104"/>
                  <a:pt x="235" y="103"/>
                </a:cubicBezTo>
                <a:cubicBezTo>
                  <a:pt x="230" y="101"/>
                  <a:pt x="228" y="95"/>
                  <a:pt x="232" y="91"/>
                </a:cubicBezTo>
                <a:cubicBezTo>
                  <a:pt x="240" y="83"/>
                  <a:pt x="243" y="73"/>
                  <a:pt x="243" y="63"/>
                </a:cubicBezTo>
                <a:cubicBezTo>
                  <a:pt x="242" y="51"/>
                  <a:pt x="235" y="45"/>
                  <a:pt x="225" y="42"/>
                </a:cubicBezTo>
                <a:cubicBezTo>
                  <a:pt x="223" y="42"/>
                  <a:pt x="220" y="42"/>
                  <a:pt x="218" y="42"/>
                </a:cubicBezTo>
                <a:cubicBezTo>
                  <a:pt x="216" y="42"/>
                  <a:pt x="214" y="42"/>
                  <a:pt x="212" y="42"/>
                </a:cubicBezTo>
                <a:cubicBezTo>
                  <a:pt x="201" y="45"/>
                  <a:pt x="194" y="51"/>
                  <a:pt x="194" y="63"/>
                </a:cubicBezTo>
                <a:cubicBezTo>
                  <a:pt x="194" y="73"/>
                  <a:pt x="197" y="83"/>
                  <a:pt x="205" y="91"/>
                </a:cubicBezTo>
                <a:cubicBezTo>
                  <a:pt x="209" y="95"/>
                  <a:pt x="207" y="101"/>
                  <a:pt x="202" y="103"/>
                </a:cubicBezTo>
                <a:cubicBezTo>
                  <a:pt x="202" y="103"/>
                  <a:pt x="201" y="103"/>
                  <a:pt x="201" y="103"/>
                </a:cubicBezTo>
                <a:cubicBezTo>
                  <a:pt x="202" y="104"/>
                  <a:pt x="203" y="104"/>
                  <a:pt x="204" y="105"/>
                </a:cubicBezTo>
                <a:cubicBezTo>
                  <a:pt x="207" y="109"/>
                  <a:pt x="209" y="115"/>
                  <a:pt x="208" y="120"/>
                </a:cubicBezTo>
                <a:cubicBezTo>
                  <a:pt x="207" y="126"/>
                  <a:pt x="203" y="131"/>
                  <a:pt x="197" y="134"/>
                </a:cubicBezTo>
                <a:cubicBezTo>
                  <a:pt x="196" y="134"/>
                  <a:pt x="194" y="135"/>
                  <a:pt x="192" y="136"/>
                </a:cubicBezTo>
                <a:cubicBezTo>
                  <a:pt x="200" y="137"/>
                  <a:pt x="208" y="137"/>
                  <a:pt x="218" y="138"/>
                </a:cubicBezTo>
                <a:cubicBezTo>
                  <a:pt x="230" y="137"/>
                  <a:pt x="239" y="137"/>
                  <a:pt x="249" y="135"/>
                </a:cubicBezTo>
                <a:cubicBezTo>
                  <a:pt x="252" y="134"/>
                  <a:pt x="254" y="133"/>
                  <a:pt x="257" y="132"/>
                </a:cubicBezTo>
                <a:cubicBezTo>
                  <a:pt x="265" y="128"/>
                  <a:pt x="264" y="120"/>
                  <a:pt x="261" y="117"/>
                </a:cubicBezTo>
                <a:close/>
                <a:moveTo>
                  <a:pt x="62" y="120"/>
                </a:moveTo>
                <a:cubicBezTo>
                  <a:pt x="61" y="115"/>
                  <a:pt x="63" y="110"/>
                  <a:pt x="67" y="105"/>
                </a:cubicBezTo>
                <a:cubicBezTo>
                  <a:pt x="69" y="103"/>
                  <a:pt x="71" y="102"/>
                  <a:pt x="73" y="100"/>
                </a:cubicBezTo>
                <a:cubicBezTo>
                  <a:pt x="72" y="100"/>
                  <a:pt x="71" y="99"/>
                  <a:pt x="69" y="99"/>
                </a:cubicBezTo>
                <a:cubicBezTo>
                  <a:pt x="64" y="97"/>
                  <a:pt x="62" y="91"/>
                  <a:pt x="66" y="86"/>
                </a:cubicBezTo>
                <a:cubicBezTo>
                  <a:pt x="75" y="77"/>
                  <a:pt x="79" y="66"/>
                  <a:pt x="78" y="54"/>
                </a:cubicBezTo>
                <a:cubicBezTo>
                  <a:pt x="78" y="42"/>
                  <a:pt x="70" y="35"/>
                  <a:pt x="59" y="32"/>
                </a:cubicBezTo>
                <a:cubicBezTo>
                  <a:pt x="56" y="32"/>
                  <a:pt x="54" y="31"/>
                  <a:pt x="51" y="31"/>
                </a:cubicBezTo>
                <a:cubicBezTo>
                  <a:pt x="49" y="31"/>
                  <a:pt x="46" y="32"/>
                  <a:pt x="44" y="32"/>
                </a:cubicBezTo>
                <a:cubicBezTo>
                  <a:pt x="32" y="35"/>
                  <a:pt x="25" y="42"/>
                  <a:pt x="24" y="54"/>
                </a:cubicBezTo>
                <a:cubicBezTo>
                  <a:pt x="24" y="66"/>
                  <a:pt x="27" y="77"/>
                  <a:pt x="36" y="86"/>
                </a:cubicBezTo>
                <a:cubicBezTo>
                  <a:pt x="40" y="91"/>
                  <a:pt x="39" y="97"/>
                  <a:pt x="33" y="99"/>
                </a:cubicBezTo>
                <a:cubicBezTo>
                  <a:pt x="30" y="100"/>
                  <a:pt x="27" y="101"/>
                  <a:pt x="23" y="103"/>
                </a:cubicBezTo>
                <a:cubicBezTo>
                  <a:pt x="16" y="106"/>
                  <a:pt x="10" y="110"/>
                  <a:pt x="4" y="115"/>
                </a:cubicBezTo>
                <a:cubicBezTo>
                  <a:pt x="0" y="120"/>
                  <a:pt x="0" y="127"/>
                  <a:pt x="8" y="131"/>
                </a:cubicBezTo>
                <a:cubicBezTo>
                  <a:pt x="11" y="133"/>
                  <a:pt x="14" y="134"/>
                  <a:pt x="18" y="135"/>
                </a:cubicBezTo>
                <a:cubicBezTo>
                  <a:pt x="28" y="137"/>
                  <a:pt x="38" y="137"/>
                  <a:pt x="51" y="138"/>
                </a:cubicBezTo>
                <a:cubicBezTo>
                  <a:pt x="62" y="137"/>
                  <a:pt x="70" y="137"/>
                  <a:pt x="79" y="136"/>
                </a:cubicBezTo>
                <a:cubicBezTo>
                  <a:pt x="77" y="135"/>
                  <a:pt x="75" y="135"/>
                  <a:pt x="74" y="134"/>
                </a:cubicBezTo>
                <a:cubicBezTo>
                  <a:pt x="67" y="131"/>
                  <a:pt x="63" y="126"/>
                  <a:pt x="62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98"/>
          <p:cNvSpPr/>
          <p:nvPr/>
        </p:nvSpPr>
        <p:spPr>
          <a:xfrm>
            <a:off x="5727700" y="4749800"/>
            <a:ext cx="693737" cy="625475"/>
          </a:xfrm>
          <a:custGeom>
            <a:avLst/>
            <a:gdLst/>
            <a:ahLst/>
            <a:cxnLst/>
            <a:rect l="l" t="t" r="r" b="b"/>
            <a:pathLst>
              <a:path w="161" h="145" extrusionOk="0">
                <a:moveTo>
                  <a:pt x="109" y="19"/>
                </a:moveTo>
                <a:cubicBezTo>
                  <a:pt x="100" y="19"/>
                  <a:pt x="100" y="19"/>
                  <a:pt x="100" y="19"/>
                </a:cubicBezTo>
                <a:cubicBezTo>
                  <a:pt x="99" y="14"/>
                  <a:pt x="95" y="9"/>
                  <a:pt x="90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9"/>
                  <a:pt x="62" y="14"/>
                  <a:pt x="6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9"/>
                  <a:pt x="60" y="0"/>
                  <a:pt x="6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1" y="0"/>
                  <a:pt x="109" y="9"/>
                  <a:pt x="109" y="19"/>
                </a:cubicBezTo>
                <a:close/>
                <a:moveTo>
                  <a:pt x="24" y="81"/>
                </a:moveTo>
                <a:cubicBezTo>
                  <a:pt x="65" y="81"/>
                  <a:pt x="65" y="81"/>
                  <a:pt x="65" y="81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8" y="67"/>
                  <a:pt x="73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93" y="67"/>
                  <a:pt x="96" y="70"/>
                  <a:pt x="96" y="75"/>
                </a:cubicBezTo>
                <a:cubicBezTo>
                  <a:pt x="96" y="81"/>
                  <a:pt x="96" y="81"/>
                  <a:pt x="96" y="81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49" y="81"/>
                  <a:pt x="159" y="71"/>
                  <a:pt x="161" y="58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1" y="33"/>
                  <a:pt x="153" y="24"/>
                  <a:pt x="142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0" y="33"/>
                  <a:pt x="0" y="45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71"/>
                  <a:pt x="12" y="81"/>
                  <a:pt x="24" y="81"/>
                </a:cubicBezTo>
                <a:close/>
                <a:moveTo>
                  <a:pt x="137" y="87"/>
                </a:moveTo>
                <a:cubicBezTo>
                  <a:pt x="96" y="87"/>
                  <a:pt x="96" y="87"/>
                  <a:pt x="96" y="87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7"/>
                  <a:pt x="93" y="101"/>
                  <a:pt x="88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8" y="101"/>
                  <a:pt x="65" y="97"/>
                  <a:pt x="65" y="93"/>
                </a:cubicBezTo>
                <a:cubicBezTo>
                  <a:pt x="65" y="87"/>
                  <a:pt x="65" y="87"/>
                  <a:pt x="65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2"/>
                  <a:pt x="0" y="7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5"/>
                  <a:pt x="8" y="145"/>
                  <a:pt x="19" y="145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53" y="145"/>
                  <a:pt x="161" y="135"/>
                  <a:pt x="161" y="123"/>
                </a:cubicBezTo>
                <a:cubicBezTo>
                  <a:pt x="161" y="73"/>
                  <a:pt x="161" y="73"/>
                  <a:pt x="161" y="73"/>
                </a:cubicBezTo>
                <a:cubicBezTo>
                  <a:pt x="156" y="82"/>
                  <a:pt x="147" y="87"/>
                  <a:pt x="137" y="87"/>
                </a:cubicBezTo>
                <a:close/>
                <a:moveTo>
                  <a:pt x="88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1" y="73"/>
                  <a:pt x="70" y="74"/>
                  <a:pt x="70" y="76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7"/>
                  <a:pt x="70" y="87"/>
                  <a:pt x="70" y="87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4"/>
                  <a:pt x="71" y="95"/>
                  <a:pt x="73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9" y="95"/>
                  <a:pt x="91" y="94"/>
                  <a:pt x="91" y="92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87"/>
                  <a:pt x="91" y="87"/>
                  <a:pt x="91" y="87"/>
                </a:cubicBezTo>
                <a:cubicBezTo>
                  <a:pt x="91" y="82"/>
                  <a:pt x="91" y="82"/>
                  <a:pt x="91" y="82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4"/>
                  <a:pt x="89" y="73"/>
                  <a:pt x="88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98"/>
          <p:cNvSpPr/>
          <p:nvPr/>
        </p:nvSpPr>
        <p:spPr>
          <a:xfrm>
            <a:off x="6521450" y="1571625"/>
            <a:ext cx="633412" cy="628650"/>
          </a:xfrm>
          <a:custGeom>
            <a:avLst/>
            <a:gdLst/>
            <a:ahLst/>
            <a:cxnLst/>
            <a:rect l="l" t="t" r="r" b="b"/>
            <a:pathLst>
              <a:path w="147" h="146" extrusionOk="0">
                <a:moveTo>
                  <a:pt x="69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38" y="115"/>
                  <a:pt x="107" y="146"/>
                  <a:pt x="69" y="146"/>
                </a:cubicBezTo>
                <a:cubicBezTo>
                  <a:pt x="31" y="146"/>
                  <a:pt x="0" y="115"/>
                  <a:pt x="0" y="77"/>
                </a:cubicBezTo>
                <a:cubicBezTo>
                  <a:pt x="0" y="39"/>
                  <a:pt x="31" y="8"/>
                  <a:pt x="69" y="8"/>
                </a:cubicBezTo>
                <a:lnTo>
                  <a:pt x="69" y="77"/>
                </a:lnTo>
                <a:close/>
                <a:moveTo>
                  <a:pt x="78" y="0"/>
                </a:moveTo>
                <a:cubicBezTo>
                  <a:pt x="78" y="69"/>
                  <a:pt x="78" y="69"/>
                  <a:pt x="78" y="69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31"/>
                  <a:pt x="116" y="0"/>
                  <a:pt x="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98"/>
          <p:cNvSpPr/>
          <p:nvPr/>
        </p:nvSpPr>
        <p:spPr>
          <a:xfrm>
            <a:off x="7081837" y="4159250"/>
            <a:ext cx="671512" cy="668337"/>
          </a:xfrm>
          <a:custGeom>
            <a:avLst/>
            <a:gdLst/>
            <a:ahLst/>
            <a:cxnLst/>
            <a:rect l="l" t="t" r="r" b="b"/>
            <a:pathLst>
              <a:path w="156" h="155" extrusionOk="0">
                <a:moveTo>
                  <a:pt x="153" y="67"/>
                </a:moveTo>
                <a:cubicBezTo>
                  <a:pt x="134" y="64"/>
                  <a:pt x="134" y="64"/>
                  <a:pt x="134" y="64"/>
                </a:cubicBezTo>
                <a:cubicBezTo>
                  <a:pt x="132" y="58"/>
                  <a:pt x="130" y="53"/>
                  <a:pt x="127" y="49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40" y="32"/>
                  <a:pt x="140" y="30"/>
                  <a:pt x="139" y="28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26" y="16"/>
                  <a:pt x="124" y="16"/>
                  <a:pt x="123" y="17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3" y="26"/>
                  <a:pt x="98" y="24"/>
                  <a:pt x="92" y="22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1"/>
                  <a:pt x="88" y="0"/>
                  <a:pt x="8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9" y="0"/>
                  <a:pt x="67" y="1"/>
                  <a:pt x="67" y="3"/>
                </a:cubicBezTo>
                <a:cubicBezTo>
                  <a:pt x="64" y="22"/>
                  <a:pt x="64" y="22"/>
                  <a:pt x="64" y="22"/>
                </a:cubicBezTo>
                <a:cubicBezTo>
                  <a:pt x="59" y="24"/>
                  <a:pt x="54" y="26"/>
                  <a:pt x="49" y="28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6"/>
                  <a:pt x="30" y="16"/>
                  <a:pt x="29" y="17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0"/>
                  <a:pt x="16" y="32"/>
                  <a:pt x="17" y="33"/>
                </a:cubicBezTo>
                <a:cubicBezTo>
                  <a:pt x="29" y="49"/>
                  <a:pt x="29" y="49"/>
                  <a:pt x="29" y="49"/>
                </a:cubicBezTo>
                <a:cubicBezTo>
                  <a:pt x="26" y="53"/>
                  <a:pt x="24" y="58"/>
                  <a:pt x="23" y="64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7"/>
                  <a:pt x="0" y="68"/>
                  <a:pt x="0" y="7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2" y="89"/>
                  <a:pt x="3" y="89"/>
                </a:cubicBezTo>
                <a:cubicBezTo>
                  <a:pt x="23" y="92"/>
                  <a:pt x="23" y="92"/>
                  <a:pt x="23" y="92"/>
                </a:cubicBezTo>
                <a:cubicBezTo>
                  <a:pt x="24" y="97"/>
                  <a:pt x="26" y="102"/>
                  <a:pt x="29" y="107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6" y="124"/>
                  <a:pt x="16" y="126"/>
                  <a:pt x="18" y="127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30" y="139"/>
                  <a:pt x="32" y="140"/>
                  <a:pt x="33" y="13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54" y="130"/>
                  <a:pt x="59" y="132"/>
                  <a:pt x="64" y="133"/>
                </a:cubicBezTo>
                <a:cubicBezTo>
                  <a:pt x="67" y="153"/>
                  <a:pt x="67" y="153"/>
                  <a:pt x="67" y="153"/>
                </a:cubicBezTo>
                <a:cubicBezTo>
                  <a:pt x="67" y="154"/>
                  <a:pt x="69" y="155"/>
                  <a:pt x="70" y="155"/>
                </a:cubicBezTo>
                <a:cubicBezTo>
                  <a:pt x="86" y="155"/>
                  <a:pt x="86" y="155"/>
                  <a:pt x="86" y="155"/>
                </a:cubicBezTo>
                <a:cubicBezTo>
                  <a:pt x="88" y="155"/>
                  <a:pt x="89" y="154"/>
                  <a:pt x="89" y="15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8" y="132"/>
                  <a:pt x="103" y="130"/>
                  <a:pt x="107" y="127"/>
                </a:cubicBezTo>
                <a:cubicBezTo>
                  <a:pt x="123" y="139"/>
                  <a:pt x="123" y="139"/>
                  <a:pt x="123" y="139"/>
                </a:cubicBezTo>
                <a:cubicBezTo>
                  <a:pt x="124" y="140"/>
                  <a:pt x="126" y="139"/>
                  <a:pt x="127" y="138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40" y="126"/>
                  <a:pt x="140" y="124"/>
                  <a:pt x="139" y="123"/>
                </a:cubicBezTo>
                <a:cubicBezTo>
                  <a:pt x="127" y="107"/>
                  <a:pt x="127" y="107"/>
                  <a:pt x="127" y="107"/>
                </a:cubicBezTo>
                <a:cubicBezTo>
                  <a:pt x="130" y="102"/>
                  <a:pt x="132" y="97"/>
                  <a:pt x="134" y="92"/>
                </a:cubicBezTo>
                <a:cubicBezTo>
                  <a:pt x="153" y="89"/>
                  <a:pt x="153" y="89"/>
                  <a:pt x="153" y="89"/>
                </a:cubicBezTo>
                <a:cubicBezTo>
                  <a:pt x="155" y="89"/>
                  <a:pt x="156" y="87"/>
                  <a:pt x="156" y="86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6" y="68"/>
                  <a:pt x="155" y="67"/>
                  <a:pt x="153" y="67"/>
                </a:cubicBezTo>
                <a:close/>
                <a:moveTo>
                  <a:pt x="78" y="106"/>
                </a:moveTo>
                <a:cubicBezTo>
                  <a:pt x="62" y="106"/>
                  <a:pt x="49" y="94"/>
                  <a:pt x="49" y="78"/>
                </a:cubicBezTo>
                <a:cubicBezTo>
                  <a:pt x="49" y="62"/>
                  <a:pt x="62" y="49"/>
                  <a:pt x="78" y="49"/>
                </a:cubicBezTo>
                <a:cubicBezTo>
                  <a:pt x="94" y="49"/>
                  <a:pt x="107" y="62"/>
                  <a:pt x="107" y="78"/>
                </a:cubicBezTo>
                <a:cubicBezTo>
                  <a:pt x="107" y="94"/>
                  <a:pt x="94" y="106"/>
                  <a:pt x="78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AA002F6D-522C-4997-9076-8BF00AFB4505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734A5064-14A8-4D1B-B0AC-EFE436B917D6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BA6BD651-73CD-421A-8179-CBB5E72F9D60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D5FF3FD9-B7A1-439E-B24B-34765A7BC45C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0CFC30C8-3363-436A-8334-9A516A26CD9E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F646054B-5936-4D00-9E27-558615C2B627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8CF06B56-ABB6-44E4-8A12-E163E9DE233B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C04ACD70-F724-4514-86D9-F7B7B3FB1A3F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859D0ECD-E2E8-4618-A185-DEA73DC23814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9EFC6257-F23E-47F4-9DE2-D2AECDD6DEC1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54941369-4280-44EE-B49F-E82EE1CCEE25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D51D99F8-398D-4F74-8694-9E696A77ABD3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394C9E75-F9A5-48B8-BCC5-DC1A2C73747A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C45D353F-4611-475D-94CB-81F743863814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99"/>
          <p:cNvSpPr/>
          <p:nvPr/>
        </p:nvSpPr>
        <p:spPr>
          <a:xfrm>
            <a:off x="3690937" y="1114425"/>
            <a:ext cx="1325562" cy="2824162"/>
          </a:xfrm>
          <a:custGeom>
            <a:avLst/>
            <a:gdLst/>
            <a:ahLst/>
            <a:cxnLst/>
            <a:rect l="l" t="t" r="r" b="b"/>
            <a:pathLst>
              <a:path w="320" h="681" extrusionOk="0">
                <a:moveTo>
                  <a:pt x="297" y="29"/>
                </a:moveTo>
                <a:cubicBezTo>
                  <a:pt x="286" y="54"/>
                  <a:pt x="286" y="77"/>
                  <a:pt x="286" y="77"/>
                </a:cubicBezTo>
                <a:cubicBezTo>
                  <a:pt x="286" y="436"/>
                  <a:pt x="286" y="436"/>
                  <a:pt x="286" y="436"/>
                </a:cubicBezTo>
                <a:cubicBezTo>
                  <a:pt x="286" y="681"/>
                  <a:pt x="286" y="681"/>
                  <a:pt x="286" y="681"/>
                </a:cubicBezTo>
                <a:cubicBezTo>
                  <a:pt x="33" y="427"/>
                  <a:pt x="33" y="427"/>
                  <a:pt x="33" y="427"/>
                </a:cubicBezTo>
                <a:cubicBezTo>
                  <a:pt x="33" y="427"/>
                  <a:pt x="16" y="411"/>
                  <a:pt x="7" y="386"/>
                </a:cubicBezTo>
                <a:cubicBezTo>
                  <a:pt x="0" y="368"/>
                  <a:pt x="1" y="353"/>
                  <a:pt x="2" y="348"/>
                </a:cubicBezTo>
                <a:cubicBezTo>
                  <a:pt x="8" y="320"/>
                  <a:pt x="22" y="293"/>
                  <a:pt x="43" y="272"/>
                </a:cubicBezTo>
                <a:cubicBezTo>
                  <a:pt x="296" y="20"/>
                  <a:pt x="296" y="20"/>
                  <a:pt x="296" y="20"/>
                </a:cubicBezTo>
                <a:cubicBezTo>
                  <a:pt x="303" y="12"/>
                  <a:pt x="312" y="5"/>
                  <a:pt x="320" y="0"/>
                </a:cubicBezTo>
                <a:cubicBezTo>
                  <a:pt x="316" y="3"/>
                  <a:pt x="305" y="12"/>
                  <a:pt x="297" y="29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99"/>
          <p:cNvSpPr/>
          <p:nvPr/>
        </p:nvSpPr>
        <p:spPr>
          <a:xfrm>
            <a:off x="6608762" y="2201862"/>
            <a:ext cx="1909762" cy="2097087"/>
          </a:xfrm>
          <a:custGeom>
            <a:avLst/>
            <a:gdLst/>
            <a:ahLst/>
            <a:cxnLst/>
            <a:rect l="l" t="t" r="r" b="b"/>
            <a:pathLst>
              <a:path w="461" h="506" extrusionOk="0">
                <a:moveTo>
                  <a:pt x="453" y="469"/>
                </a:moveTo>
                <a:cubicBezTo>
                  <a:pt x="444" y="443"/>
                  <a:pt x="427" y="427"/>
                  <a:pt x="427" y="427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0" y="1"/>
                  <a:pt x="0" y="1"/>
                  <a:pt x="0" y="1"/>
                </a:cubicBezTo>
                <a:cubicBezTo>
                  <a:pt x="359" y="1"/>
                  <a:pt x="359" y="1"/>
                  <a:pt x="359" y="1"/>
                </a:cubicBezTo>
                <a:cubicBezTo>
                  <a:pt x="359" y="1"/>
                  <a:pt x="382" y="0"/>
                  <a:pt x="407" y="11"/>
                </a:cubicBezTo>
                <a:cubicBezTo>
                  <a:pt x="424" y="19"/>
                  <a:pt x="434" y="31"/>
                  <a:pt x="436" y="35"/>
                </a:cubicBezTo>
                <a:cubicBezTo>
                  <a:pt x="452" y="59"/>
                  <a:pt x="461" y="88"/>
                  <a:pt x="461" y="118"/>
                </a:cubicBezTo>
                <a:cubicBezTo>
                  <a:pt x="461" y="475"/>
                  <a:pt x="461" y="475"/>
                  <a:pt x="461" y="475"/>
                </a:cubicBezTo>
                <a:cubicBezTo>
                  <a:pt x="461" y="485"/>
                  <a:pt x="460" y="496"/>
                  <a:pt x="458" y="506"/>
                </a:cubicBezTo>
                <a:cubicBezTo>
                  <a:pt x="459" y="501"/>
                  <a:pt x="460" y="487"/>
                  <a:pt x="453" y="469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99"/>
          <p:cNvSpPr/>
          <p:nvPr/>
        </p:nvSpPr>
        <p:spPr>
          <a:xfrm>
            <a:off x="3789362" y="4514850"/>
            <a:ext cx="2819400" cy="1327150"/>
          </a:xfrm>
          <a:custGeom>
            <a:avLst/>
            <a:gdLst/>
            <a:ahLst/>
            <a:cxnLst/>
            <a:rect l="l" t="t" r="r" b="b"/>
            <a:pathLst>
              <a:path w="680" h="320" extrusionOk="0">
                <a:moveTo>
                  <a:pt x="29" y="23"/>
                </a:moveTo>
                <a:cubicBezTo>
                  <a:pt x="54" y="34"/>
                  <a:pt x="77" y="34"/>
                  <a:pt x="77" y="34"/>
                </a:cubicBezTo>
                <a:cubicBezTo>
                  <a:pt x="436" y="34"/>
                  <a:pt x="436" y="34"/>
                  <a:pt x="436" y="34"/>
                </a:cubicBezTo>
                <a:cubicBezTo>
                  <a:pt x="680" y="34"/>
                  <a:pt x="680" y="34"/>
                  <a:pt x="680" y="34"/>
                </a:cubicBezTo>
                <a:cubicBezTo>
                  <a:pt x="427" y="287"/>
                  <a:pt x="427" y="287"/>
                  <a:pt x="427" y="287"/>
                </a:cubicBezTo>
                <a:cubicBezTo>
                  <a:pt x="427" y="287"/>
                  <a:pt x="411" y="304"/>
                  <a:pt x="385" y="313"/>
                </a:cubicBezTo>
                <a:cubicBezTo>
                  <a:pt x="367" y="320"/>
                  <a:pt x="353" y="319"/>
                  <a:pt x="348" y="318"/>
                </a:cubicBezTo>
                <a:cubicBezTo>
                  <a:pt x="320" y="312"/>
                  <a:pt x="293" y="298"/>
                  <a:pt x="272" y="277"/>
                </a:cubicBezTo>
                <a:cubicBezTo>
                  <a:pt x="19" y="24"/>
                  <a:pt x="19" y="24"/>
                  <a:pt x="19" y="24"/>
                </a:cubicBezTo>
                <a:cubicBezTo>
                  <a:pt x="12" y="17"/>
                  <a:pt x="5" y="8"/>
                  <a:pt x="0" y="0"/>
                </a:cubicBezTo>
                <a:cubicBezTo>
                  <a:pt x="2" y="4"/>
                  <a:pt x="12" y="15"/>
                  <a:pt x="29" y="2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99"/>
          <p:cNvSpPr/>
          <p:nvPr/>
        </p:nvSpPr>
        <p:spPr>
          <a:xfrm>
            <a:off x="7188200" y="2922587"/>
            <a:ext cx="1327150" cy="2819400"/>
          </a:xfrm>
          <a:custGeom>
            <a:avLst/>
            <a:gdLst/>
            <a:ahLst/>
            <a:cxnLst/>
            <a:rect l="l" t="t" r="r" b="b"/>
            <a:pathLst>
              <a:path w="320" h="680" extrusionOk="0">
                <a:moveTo>
                  <a:pt x="23" y="651"/>
                </a:moveTo>
                <a:cubicBezTo>
                  <a:pt x="34" y="626"/>
                  <a:pt x="34" y="603"/>
                  <a:pt x="34" y="603"/>
                </a:cubicBezTo>
                <a:cubicBezTo>
                  <a:pt x="34" y="245"/>
                  <a:pt x="34" y="245"/>
                  <a:pt x="34" y="245"/>
                </a:cubicBezTo>
                <a:cubicBezTo>
                  <a:pt x="34" y="245"/>
                  <a:pt x="34" y="245"/>
                  <a:pt x="34" y="245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7" y="253"/>
                  <a:pt x="287" y="253"/>
                  <a:pt x="287" y="253"/>
                </a:cubicBezTo>
                <a:cubicBezTo>
                  <a:pt x="287" y="253"/>
                  <a:pt x="304" y="269"/>
                  <a:pt x="313" y="295"/>
                </a:cubicBezTo>
                <a:cubicBezTo>
                  <a:pt x="320" y="313"/>
                  <a:pt x="319" y="327"/>
                  <a:pt x="318" y="332"/>
                </a:cubicBezTo>
                <a:cubicBezTo>
                  <a:pt x="312" y="361"/>
                  <a:pt x="298" y="387"/>
                  <a:pt x="277" y="408"/>
                </a:cubicBezTo>
                <a:cubicBezTo>
                  <a:pt x="24" y="661"/>
                  <a:pt x="24" y="661"/>
                  <a:pt x="24" y="661"/>
                </a:cubicBezTo>
                <a:cubicBezTo>
                  <a:pt x="17" y="668"/>
                  <a:pt x="8" y="675"/>
                  <a:pt x="0" y="680"/>
                </a:cubicBezTo>
                <a:cubicBezTo>
                  <a:pt x="4" y="678"/>
                  <a:pt x="15" y="668"/>
                  <a:pt x="23" y="651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99"/>
          <p:cNvSpPr/>
          <p:nvPr/>
        </p:nvSpPr>
        <p:spPr>
          <a:xfrm>
            <a:off x="3686175" y="2557462"/>
            <a:ext cx="1911350" cy="2098675"/>
          </a:xfrm>
          <a:custGeom>
            <a:avLst/>
            <a:gdLst/>
            <a:ahLst/>
            <a:cxnLst/>
            <a:rect l="l" t="t" r="r" b="b"/>
            <a:pathLst>
              <a:path w="461" h="506" extrusionOk="0">
                <a:moveTo>
                  <a:pt x="8" y="38"/>
                </a:moveTo>
                <a:cubicBezTo>
                  <a:pt x="17" y="63"/>
                  <a:pt x="34" y="79"/>
                  <a:pt x="34" y="79"/>
                </a:cubicBezTo>
                <a:cubicBezTo>
                  <a:pt x="287" y="333"/>
                  <a:pt x="287" y="333"/>
                  <a:pt x="287" y="333"/>
                </a:cubicBezTo>
                <a:cubicBezTo>
                  <a:pt x="461" y="506"/>
                  <a:pt x="461" y="506"/>
                  <a:pt x="461" y="506"/>
                </a:cubicBezTo>
                <a:cubicBezTo>
                  <a:pt x="102" y="506"/>
                  <a:pt x="102" y="506"/>
                  <a:pt x="102" y="506"/>
                </a:cubicBezTo>
                <a:cubicBezTo>
                  <a:pt x="102" y="506"/>
                  <a:pt x="79" y="506"/>
                  <a:pt x="54" y="495"/>
                </a:cubicBezTo>
                <a:cubicBezTo>
                  <a:pt x="37" y="487"/>
                  <a:pt x="27" y="476"/>
                  <a:pt x="25" y="472"/>
                </a:cubicBezTo>
                <a:cubicBezTo>
                  <a:pt x="9" y="447"/>
                  <a:pt x="0" y="418"/>
                  <a:pt x="0" y="38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1"/>
                  <a:pt x="1" y="11"/>
                  <a:pt x="3" y="0"/>
                </a:cubicBezTo>
                <a:cubicBezTo>
                  <a:pt x="2" y="5"/>
                  <a:pt x="1" y="20"/>
                  <a:pt x="8" y="38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99"/>
          <p:cNvSpPr/>
          <p:nvPr/>
        </p:nvSpPr>
        <p:spPr>
          <a:xfrm>
            <a:off x="5232400" y="3938587"/>
            <a:ext cx="2097087" cy="1908175"/>
          </a:xfrm>
          <a:custGeom>
            <a:avLst/>
            <a:gdLst/>
            <a:ahLst/>
            <a:cxnLst/>
            <a:rect l="l" t="t" r="r" b="b"/>
            <a:pathLst>
              <a:path w="506" h="460" extrusionOk="0">
                <a:moveTo>
                  <a:pt x="37" y="452"/>
                </a:moveTo>
                <a:cubicBezTo>
                  <a:pt x="63" y="443"/>
                  <a:pt x="79" y="426"/>
                  <a:pt x="79" y="426"/>
                </a:cubicBezTo>
                <a:cubicBezTo>
                  <a:pt x="332" y="173"/>
                  <a:pt x="332" y="173"/>
                  <a:pt x="332" y="173"/>
                </a:cubicBezTo>
                <a:cubicBezTo>
                  <a:pt x="506" y="0"/>
                  <a:pt x="506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6" y="358"/>
                  <a:pt x="506" y="358"/>
                  <a:pt x="506" y="358"/>
                </a:cubicBezTo>
                <a:cubicBezTo>
                  <a:pt x="506" y="358"/>
                  <a:pt x="506" y="381"/>
                  <a:pt x="495" y="406"/>
                </a:cubicBezTo>
                <a:cubicBezTo>
                  <a:pt x="487" y="423"/>
                  <a:pt x="476" y="433"/>
                  <a:pt x="472" y="435"/>
                </a:cubicBezTo>
                <a:cubicBezTo>
                  <a:pt x="447" y="451"/>
                  <a:pt x="418" y="460"/>
                  <a:pt x="389" y="460"/>
                </a:cubicBezTo>
                <a:cubicBezTo>
                  <a:pt x="31" y="460"/>
                  <a:pt x="31" y="460"/>
                  <a:pt x="31" y="460"/>
                </a:cubicBezTo>
                <a:cubicBezTo>
                  <a:pt x="21" y="460"/>
                  <a:pt x="10" y="459"/>
                  <a:pt x="0" y="457"/>
                </a:cubicBezTo>
                <a:cubicBezTo>
                  <a:pt x="5" y="458"/>
                  <a:pt x="19" y="459"/>
                  <a:pt x="37" y="45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99"/>
          <p:cNvSpPr/>
          <p:nvPr/>
        </p:nvSpPr>
        <p:spPr>
          <a:xfrm>
            <a:off x="4875212" y="1011237"/>
            <a:ext cx="1906587" cy="1911350"/>
          </a:xfrm>
          <a:custGeom>
            <a:avLst/>
            <a:gdLst/>
            <a:ahLst/>
            <a:cxnLst/>
            <a:rect l="l" t="t" r="r" b="b"/>
            <a:pathLst>
              <a:path w="460" h="461" extrusionOk="0">
                <a:moveTo>
                  <a:pt x="11" y="54"/>
                </a:moveTo>
                <a:cubicBezTo>
                  <a:pt x="19" y="37"/>
                  <a:pt x="30" y="28"/>
                  <a:pt x="34" y="25"/>
                </a:cubicBezTo>
                <a:cubicBezTo>
                  <a:pt x="59" y="9"/>
                  <a:pt x="88" y="0"/>
                  <a:pt x="117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174" y="288"/>
                  <a:pt x="174" y="288"/>
                  <a:pt x="174" y="288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79"/>
                  <a:pt x="11" y="54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99"/>
          <p:cNvSpPr/>
          <p:nvPr/>
        </p:nvSpPr>
        <p:spPr>
          <a:xfrm>
            <a:off x="5178425" y="1260475"/>
            <a:ext cx="550862" cy="658812"/>
          </a:xfrm>
          <a:custGeom>
            <a:avLst/>
            <a:gdLst/>
            <a:ahLst/>
            <a:cxnLst/>
            <a:rect l="l" t="t" r="r" b="b"/>
            <a:pathLst>
              <a:path w="133" h="159" extrusionOk="0">
                <a:moveTo>
                  <a:pt x="89" y="153"/>
                </a:moveTo>
                <a:cubicBezTo>
                  <a:pt x="89" y="156"/>
                  <a:pt x="87" y="159"/>
                  <a:pt x="83" y="159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47" y="159"/>
                  <a:pt x="44" y="156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0"/>
                  <a:pt x="47" y="148"/>
                  <a:pt x="50" y="148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7" y="148"/>
                  <a:pt x="89" y="150"/>
                  <a:pt x="89" y="153"/>
                </a:cubicBezTo>
                <a:close/>
                <a:moveTo>
                  <a:pt x="89" y="139"/>
                </a:moveTo>
                <a:cubicBezTo>
                  <a:pt x="89" y="136"/>
                  <a:pt x="87" y="133"/>
                  <a:pt x="83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47" y="133"/>
                  <a:pt x="44" y="136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42"/>
                  <a:pt x="47" y="144"/>
                  <a:pt x="50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7" y="144"/>
                  <a:pt x="89" y="142"/>
                  <a:pt x="89" y="139"/>
                </a:cubicBezTo>
                <a:close/>
                <a:moveTo>
                  <a:pt x="72" y="78"/>
                </a:moveTo>
                <a:cubicBezTo>
                  <a:pt x="65" y="78"/>
                  <a:pt x="65" y="78"/>
                  <a:pt x="65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3" y="130"/>
                  <a:pt x="65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9" y="130"/>
                  <a:pt x="70" y="130"/>
                  <a:pt x="72" y="130"/>
                </a:cubicBezTo>
                <a:lnTo>
                  <a:pt x="72" y="78"/>
                </a:lnTo>
                <a:close/>
                <a:moveTo>
                  <a:pt x="48" y="57"/>
                </a:moveTo>
                <a:cubicBezTo>
                  <a:pt x="44" y="57"/>
                  <a:pt x="40" y="61"/>
                  <a:pt x="40" y="65"/>
                </a:cubicBezTo>
                <a:cubicBezTo>
                  <a:pt x="40" y="69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1"/>
                  <a:pt x="53" y="57"/>
                  <a:pt x="48" y="57"/>
                </a:cubicBezTo>
                <a:close/>
                <a:moveTo>
                  <a:pt x="93" y="65"/>
                </a:moveTo>
                <a:cubicBezTo>
                  <a:pt x="93" y="61"/>
                  <a:pt x="90" y="57"/>
                  <a:pt x="85" y="57"/>
                </a:cubicBezTo>
                <a:cubicBezTo>
                  <a:pt x="81" y="57"/>
                  <a:pt x="77" y="61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90" y="73"/>
                  <a:pt x="93" y="69"/>
                  <a:pt x="93" y="65"/>
                </a:cubicBezTo>
                <a:close/>
                <a:moveTo>
                  <a:pt x="111" y="51"/>
                </a:moveTo>
                <a:cubicBezTo>
                  <a:pt x="107" y="36"/>
                  <a:pt x="90" y="21"/>
                  <a:pt x="67" y="21"/>
                </a:cubicBezTo>
                <a:cubicBezTo>
                  <a:pt x="43" y="21"/>
                  <a:pt x="26" y="36"/>
                  <a:pt x="23" y="51"/>
                </a:cubicBezTo>
                <a:cubicBezTo>
                  <a:pt x="20" y="61"/>
                  <a:pt x="22" y="72"/>
                  <a:pt x="28" y="81"/>
                </a:cubicBezTo>
                <a:cubicBezTo>
                  <a:pt x="32" y="90"/>
                  <a:pt x="37" y="98"/>
                  <a:pt x="41" y="107"/>
                </a:cubicBezTo>
                <a:cubicBezTo>
                  <a:pt x="43" y="112"/>
                  <a:pt x="44" y="119"/>
                  <a:pt x="45" y="124"/>
                </a:cubicBezTo>
                <a:cubicBezTo>
                  <a:pt x="46" y="129"/>
                  <a:pt x="48" y="130"/>
                  <a:pt x="53" y="130"/>
                </a:cubicBezTo>
                <a:cubicBezTo>
                  <a:pt x="54" y="130"/>
                  <a:pt x="55" y="130"/>
                  <a:pt x="56" y="130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5" y="78"/>
                  <a:pt x="41" y="77"/>
                  <a:pt x="39" y="74"/>
                </a:cubicBezTo>
                <a:cubicBezTo>
                  <a:pt x="36" y="72"/>
                  <a:pt x="35" y="68"/>
                  <a:pt x="35" y="65"/>
                </a:cubicBezTo>
                <a:cubicBezTo>
                  <a:pt x="35" y="61"/>
                  <a:pt x="36" y="58"/>
                  <a:pt x="39" y="56"/>
                </a:cubicBezTo>
                <a:cubicBezTo>
                  <a:pt x="41" y="53"/>
                  <a:pt x="45" y="52"/>
                  <a:pt x="48" y="52"/>
                </a:cubicBezTo>
                <a:cubicBezTo>
                  <a:pt x="55" y="52"/>
                  <a:pt x="61" y="58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73"/>
                  <a:pt x="61" y="73"/>
                  <a:pt x="61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1"/>
                  <a:pt x="73" y="58"/>
                  <a:pt x="76" y="56"/>
                </a:cubicBezTo>
                <a:cubicBezTo>
                  <a:pt x="78" y="53"/>
                  <a:pt x="82" y="52"/>
                  <a:pt x="85" y="52"/>
                </a:cubicBezTo>
                <a:cubicBezTo>
                  <a:pt x="89" y="52"/>
                  <a:pt x="92" y="53"/>
                  <a:pt x="95" y="56"/>
                </a:cubicBezTo>
                <a:cubicBezTo>
                  <a:pt x="97" y="58"/>
                  <a:pt x="98" y="61"/>
                  <a:pt x="98" y="65"/>
                </a:cubicBezTo>
                <a:cubicBezTo>
                  <a:pt x="98" y="68"/>
                  <a:pt x="97" y="72"/>
                  <a:pt x="95" y="74"/>
                </a:cubicBezTo>
                <a:cubicBezTo>
                  <a:pt x="92" y="77"/>
                  <a:pt x="89" y="78"/>
                  <a:pt x="8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78" y="130"/>
                  <a:pt x="79" y="130"/>
                  <a:pt x="80" y="130"/>
                </a:cubicBezTo>
                <a:cubicBezTo>
                  <a:pt x="86" y="130"/>
                  <a:pt x="87" y="129"/>
                  <a:pt x="88" y="124"/>
                </a:cubicBezTo>
                <a:cubicBezTo>
                  <a:pt x="89" y="119"/>
                  <a:pt x="90" y="112"/>
                  <a:pt x="92" y="107"/>
                </a:cubicBezTo>
                <a:cubicBezTo>
                  <a:pt x="96" y="98"/>
                  <a:pt x="101" y="90"/>
                  <a:pt x="106" y="81"/>
                </a:cubicBezTo>
                <a:cubicBezTo>
                  <a:pt x="111" y="72"/>
                  <a:pt x="114" y="61"/>
                  <a:pt x="111" y="51"/>
                </a:cubicBezTo>
                <a:close/>
                <a:moveTo>
                  <a:pt x="72" y="5"/>
                </a:moveTo>
                <a:cubicBezTo>
                  <a:pt x="72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6"/>
                  <a:pt x="64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9" y="18"/>
                  <a:pt x="72" y="16"/>
                  <a:pt x="72" y="14"/>
                </a:cubicBezTo>
                <a:lnTo>
                  <a:pt x="72" y="5"/>
                </a:lnTo>
                <a:close/>
                <a:moveTo>
                  <a:pt x="98" y="12"/>
                </a:moveTo>
                <a:cubicBezTo>
                  <a:pt x="100" y="10"/>
                  <a:pt x="99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90" y="8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8"/>
                  <a:pt x="85" y="21"/>
                  <a:pt x="88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90" y="24"/>
                  <a:pt x="93" y="23"/>
                  <a:pt x="94" y="20"/>
                </a:cubicBezTo>
                <a:lnTo>
                  <a:pt x="98" y="12"/>
                </a:lnTo>
                <a:close/>
                <a:moveTo>
                  <a:pt x="118" y="28"/>
                </a:moveTo>
                <a:cubicBezTo>
                  <a:pt x="120" y="26"/>
                  <a:pt x="120" y="23"/>
                  <a:pt x="119" y="21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7" y="19"/>
                  <a:pt x="114" y="19"/>
                  <a:pt x="112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9"/>
                  <a:pt x="103" y="32"/>
                  <a:pt x="105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6"/>
                  <a:pt x="110" y="36"/>
                  <a:pt x="112" y="34"/>
                </a:cubicBezTo>
                <a:lnTo>
                  <a:pt x="118" y="28"/>
                </a:lnTo>
                <a:close/>
                <a:moveTo>
                  <a:pt x="129" y="52"/>
                </a:moveTo>
                <a:cubicBezTo>
                  <a:pt x="131" y="51"/>
                  <a:pt x="133" y="49"/>
                  <a:pt x="133" y="46"/>
                </a:cubicBezTo>
                <a:cubicBezTo>
                  <a:pt x="133" y="46"/>
                  <a:pt x="133" y="46"/>
                  <a:pt x="133" y="46"/>
                </a:cubicBezTo>
                <a:cubicBezTo>
                  <a:pt x="132" y="44"/>
                  <a:pt x="130" y="42"/>
                  <a:pt x="127" y="42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4"/>
                  <a:pt x="114" y="47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5" y="52"/>
                  <a:pt x="117" y="54"/>
                  <a:pt x="120" y="53"/>
                </a:cubicBezTo>
                <a:lnTo>
                  <a:pt x="129" y="52"/>
                </a:lnTo>
                <a:close/>
                <a:moveTo>
                  <a:pt x="127" y="78"/>
                </a:moveTo>
                <a:cubicBezTo>
                  <a:pt x="129" y="78"/>
                  <a:pt x="132" y="77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3" y="71"/>
                  <a:pt x="131" y="69"/>
                  <a:pt x="128" y="68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6"/>
                  <a:pt x="115" y="68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3"/>
                  <a:pt x="115" y="76"/>
                  <a:pt x="118" y="76"/>
                </a:cubicBezTo>
                <a:lnTo>
                  <a:pt x="127" y="78"/>
                </a:lnTo>
                <a:close/>
                <a:moveTo>
                  <a:pt x="39" y="20"/>
                </a:moveTo>
                <a:cubicBezTo>
                  <a:pt x="40" y="23"/>
                  <a:pt x="43" y="24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2"/>
                </a:cubicBezTo>
                <a:lnTo>
                  <a:pt x="39" y="20"/>
                </a:lnTo>
                <a:close/>
                <a:moveTo>
                  <a:pt x="21" y="34"/>
                </a:moveTo>
                <a:cubicBezTo>
                  <a:pt x="23" y="36"/>
                  <a:pt x="26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30" y="29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4"/>
                  <a:pt x="18" y="52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7"/>
                  <a:pt x="17" y="44"/>
                  <a:pt x="15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1" y="44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1"/>
                  <a:pt x="4" y="52"/>
                </a:cubicBezTo>
                <a:lnTo>
                  <a:pt x="13" y="53"/>
                </a:lnTo>
                <a:close/>
                <a:moveTo>
                  <a:pt x="15" y="76"/>
                </a:moveTo>
                <a:cubicBezTo>
                  <a:pt x="18" y="76"/>
                  <a:pt x="19" y="73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8"/>
                  <a:pt x="16" y="66"/>
                  <a:pt x="13" y="67"/>
                </a:cubicBezTo>
                <a:cubicBezTo>
                  <a:pt x="4" y="68"/>
                  <a:pt x="4" y="68"/>
                  <a:pt x="4" y="68"/>
                </a:cubicBezTo>
                <a:cubicBezTo>
                  <a:pt x="2" y="69"/>
                  <a:pt x="0" y="71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7"/>
                  <a:pt x="4" y="78"/>
                  <a:pt x="6" y="78"/>
                </a:cubicBezTo>
                <a:lnTo>
                  <a:pt x="15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99"/>
          <p:cNvSpPr/>
          <p:nvPr/>
        </p:nvSpPr>
        <p:spPr>
          <a:xfrm>
            <a:off x="4967287" y="4938712"/>
            <a:ext cx="769937" cy="514350"/>
          </a:xfrm>
          <a:custGeom>
            <a:avLst/>
            <a:gdLst/>
            <a:ahLst/>
            <a:cxnLst/>
            <a:rect l="l" t="t" r="r" b="b"/>
            <a:pathLst>
              <a:path w="186" h="124" extrusionOk="0">
                <a:moveTo>
                  <a:pt x="148" y="12"/>
                </a:moveTo>
                <a:cubicBezTo>
                  <a:pt x="165" y="55"/>
                  <a:pt x="165" y="55"/>
                  <a:pt x="165" y="55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32" y="54"/>
                  <a:pt x="97" y="24"/>
                  <a:pt x="94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7" y="30"/>
                </a:cubicBezTo>
                <a:cubicBezTo>
                  <a:pt x="65" y="30"/>
                  <a:pt x="62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4"/>
                  <a:pt x="62" y="21"/>
                  <a:pt x="63" y="21"/>
                </a:cubicBezTo>
                <a:cubicBezTo>
                  <a:pt x="72" y="16"/>
                  <a:pt x="97" y="6"/>
                  <a:pt x="99" y="6"/>
                </a:cubicBezTo>
                <a:cubicBezTo>
                  <a:pt x="99" y="6"/>
                  <a:pt x="100" y="6"/>
                  <a:pt x="100" y="6"/>
                </a:cubicBezTo>
                <a:cubicBezTo>
                  <a:pt x="106" y="6"/>
                  <a:pt x="143" y="11"/>
                  <a:pt x="148" y="12"/>
                </a:cubicBezTo>
                <a:close/>
                <a:moveTo>
                  <a:pt x="163" y="0"/>
                </a:moveTo>
                <a:cubicBezTo>
                  <a:pt x="162" y="0"/>
                  <a:pt x="162" y="0"/>
                  <a:pt x="161" y="0"/>
                </a:cubicBezTo>
                <a:cubicBezTo>
                  <a:pt x="154" y="3"/>
                  <a:pt x="154" y="3"/>
                  <a:pt x="154" y="3"/>
                </a:cubicBezTo>
                <a:cubicBezTo>
                  <a:pt x="153" y="3"/>
                  <a:pt x="152" y="4"/>
                  <a:pt x="151" y="5"/>
                </a:cubicBezTo>
                <a:cubicBezTo>
                  <a:pt x="151" y="7"/>
                  <a:pt x="151" y="8"/>
                  <a:pt x="151" y="9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7"/>
                  <a:pt x="173" y="58"/>
                  <a:pt x="176" y="57"/>
                </a:cubicBezTo>
                <a:cubicBezTo>
                  <a:pt x="183" y="54"/>
                  <a:pt x="183" y="54"/>
                  <a:pt x="183" y="54"/>
                </a:cubicBezTo>
                <a:cubicBezTo>
                  <a:pt x="184" y="54"/>
                  <a:pt x="185" y="53"/>
                  <a:pt x="185" y="52"/>
                </a:cubicBezTo>
                <a:cubicBezTo>
                  <a:pt x="186" y="51"/>
                  <a:pt x="186" y="49"/>
                  <a:pt x="185" y="48"/>
                </a:cubicBezTo>
                <a:cubicBezTo>
                  <a:pt x="168" y="3"/>
                  <a:pt x="168" y="3"/>
                  <a:pt x="168" y="3"/>
                </a:cubicBezTo>
                <a:cubicBezTo>
                  <a:pt x="167" y="1"/>
                  <a:pt x="165" y="0"/>
                  <a:pt x="163" y="0"/>
                </a:cubicBezTo>
                <a:close/>
                <a:moveTo>
                  <a:pt x="0" y="62"/>
                </a:moveTo>
                <a:cubicBezTo>
                  <a:pt x="0" y="63"/>
                  <a:pt x="0" y="64"/>
                  <a:pt x="1" y="65"/>
                </a:cubicBezTo>
                <a:cubicBezTo>
                  <a:pt x="2" y="66"/>
                  <a:pt x="3" y="67"/>
                  <a:pt x="4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7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6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6" y="7"/>
                  <a:pt x="4" y="8"/>
                  <a:pt x="4" y="11"/>
                </a:cubicBezTo>
                <a:lnTo>
                  <a:pt x="0" y="62"/>
                </a:lnTo>
                <a:close/>
                <a:moveTo>
                  <a:pt x="76" y="107"/>
                </a:moveTo>
                <a:cubicBezTo>
                  <a:pt x="76" y="105"/>
                  <a:pt x="75" y="104"/>
                  <a:pt x="73" y="103"/>
                </a:cubicBezTo>
                <a:cubicBezTo>
                  <a:pt x="70" y="100"/>
                  <a:pt x="67" y="100"/>
                  <a:pt x="64" y="104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1"/>
                  <a:pt x="58" y="122"/>
                </a:cubicBezTo>
                <a:cubicBezTo>
                  <a:pt x="60" y="124"/>
                  <a:pt x="61" y="124"/>
                  <a:pt x="62" y="124"/>
                </a:cubicBezTo>
                <a:cubicBezTo>
                  <a:pt x="64" y="124"/>
                  <a:pt x="66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6" y="111"/>
                  <a:pt x="77" y="109"/>
                  <a:pt x="76" y="107"/>
                </a:cubicBezTo>
                <a:close/>
                <a:moveTo>
                  <a:pt x="40" y="104"/>
                </a:moveTo>
                <a:cubicBezTo>
                  <a:pt x="37" y="107"/>
                  <a:pt x="38" y="110"/>
                  <a:pt x="42" y="113"/>
                </a:cubicBezTo>
                <a:cubicBezTo>
                  <a:pt x="45" y="116"/>
                  <a:pt x="49" y="116"/>
                  <a:pt x="52" y="112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4" y="96"/>
                  <a:pt x="60" y="92"/>
                  <a:pt x="59" y="91"/>
                </a:cubicBezTo>
                <a:cubicBezTo>
                  <a:pt x="56" y="89"/>
                  <a:pt x="53" y="89"/>
                  <a:pt x="50" y="93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4" y="99"/>
                  <a:pt x="44" y="99"/>
                  <a:pt x="44" y="99"/>
                </a:cubicBezTo>
                <a:lnTo>
                  <a:pt x="40" y="104"/>
                </a:lnTo>
                <a:close/>
                <a:moveTo>
                  <a:pt x="27" y="91"/>
                </a:moveTo>
                <a:cubicBezTo>
                  <a:pt x="26" y="93"/>
                  <a:pt x="25" y="95"/>
                  <a:pt x="25" y="97"/>
                </a:cubicBezTo>
                <a:cubicBezTo>
                  <a:pt x="26" y="99"/>
                  <a:pt x="27" y="100"/>
                  <a:pt x="28" y="101"/>
                </a:cubicBezTo>
                <a:cubicBezTo>
                  <a:pt x="32" y="104"/>
                  <a:pt x="35" y="104"/>
                  <a:pt x="38" y="100"/>
                </a:cubicBezTo>
                <a:cubicBezTo>
                  <a:pt x="48" y="89"/>
                  <a:pt x="48" y="89"/>
                  <a:pt x="48" y="89"/>
                </a:cubicBezTo>
                <a:cubicBezTo>
                  <a:pt x="49" y="87"/>
                  <a:pt x="50" y="85"/>
                  <a:pt x="49" y="83"/>
                </a:cubicBezTo>
                <a:cubicBezTo>
                  <a:pt x="49" y="81"/>
                  <a:pt x="48" y="80"/>
                  <a:pt x="46" y="79"/>
                </a:cubicBezTo>
                <a:cubicBezTo>
                  <a:pt x="43" y="76"/>
                  <a:pt x="40" y="76"/>
                  <a:pt x="37" y="80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lnTo>
                  <a:pt x="27" y="91"/>
                </a:lnTo>
                <a:close/>
                <a:moveTo>
                  <a:pt x="25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0" y="63"/>
                  <a:pt x="27" y="64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4" y="79"/>
                  <a:pt x="14" y="81"/>
                  <a:pt x="14" y="82"/>
                </a:cubicBezTo>
                <a:cubicBezTo>
                  <a:pt x="14" y="84"/>
                  <a:pt x="15" y="85"/>
                  <a:pt x="16" y="86"/>
                </a:cubicBezTo>
                <a:cubicBezTo>
                  <a:pt x="18" y="87"/>
                  <a:pt x="19" y="89"/>
                  <a:pt x="21" y="89"/>
                </a:cubicBezTo>
                <a:cubicBezTo>
                  <a:pt x="23" y="89"/>
                  <a:pt x="24" y="88"/>
                  <a:pt x="25" y="87"/>
                </a:cubicBezTo>
                <a:close/>
                <a:moveTo>
                  <a:pt x="141" y="77"/>
                </a:moveTo>
                <a:cubicBezTo>
                  <a:pt x="143" y="75"/>
                  <a:pt x="144" y="71"/>
                  <a:pt x="140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19" y="49"/>
                  <a:pt x="98" y="31"/>
                  <a:pt x="94" y="29"/>
                </a:cubicBezTo>
                <a:cubicBezTo>
                  <a:pt x="91" y="29"/>
                  <a:pt x="86" y="31"/>
                  <a:pt x="81" y="32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7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5" y="30"/>
                  <a:pt x="54" y="27"/>
                  <a:pt x="55" y="26"/>
                </a:cubicBezTo>
                <a:cubicBezTo>
                  <a:pt x="55" y="22"/>
                  <a:pt x="58" y="18"/>
                  <a:pt x="61" y="17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0"/>
                  <a:pt x="27" y="60"/>
                  <a:pt x="29" y="60"/>
                </a:cubicBezTo>
                <a:cubicBezTo>
                  <a:pt x="32" y="60"/>
                  <a:pt x="34" y="61"/>
                  <a:pt x="36" y="62"/>
                </a:cubicBezTo>
                <a:cubicBezTo>
                  <a:pt x="40" y="65"/>
                  <a:pt x="41" y="69"/>
                  <a:pt x="41" y="73"/>
                </a:cubicBezTo>
                <a:cubicBezTo>
                  <a:pt x="44" y="72"/>
                  <a:pt x="47" y="73"/>
                  <a:pt x="49" y="75"/>
                </a:cubicBezTo>
                <a:cubicBezTo>
                  <a:pt x="52" y="78"/>
                  <a:pt x="54" y="82"/>
                  <a:pt x="54" y="85"/>
                </a:cubicBezTo>
                <a:cubicBezTo>
                  <a:pt x="56" y="85"/>
                  <a:pt x="59" y="86"/>
                  <a:pt x="62" y="88"/>
                </a:cubicBezTo>
                <a:cubicBezTo>
                  <a:pt x="65" y="90"/>
                  <a:pt x="66" y="94"/>
                  <a:pt x="66" y="97"/>
                </a:cubicBezTo>
                <a:cubicBezTo>
                  <a:pt x="70" y="96"/>
                  <a:pt x="73" y="97"/>
                  <a:pt x="76" y="99"/>
                </a:cubicBezTo>
                <a:cubicBezTo>
                  <a:pt x="80" y="103"/>
                  <a:pt x="82" y="107"/>
                  <a:pt x="80" y="112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3" y="114"/>
                  <a:pt x="83" y="114"/>
                  <a:pt x="84" y="11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5" y="116"/>
                  <a:pt x="86" y="116"/>
                  <a:pt x="88" y="116"/>
                </a:cubicBezTo>
                <a:cubicBezTo>
                  <a:pt x="90" y="116"/>
                  <a:pt x="91" y="115"/>
                  <a:pt x="92" y="113"/>
                </a:cubicBezTo>
                <a:cubicBezTo>
                  <a:pt x="95" y="111"/>
                  <a:pt x="96" y="109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2"/>
                  <a:pt x="76" y="91"/>
                  <a:pt x="76" y="91"/>
                </a:cubicBezTo>
                <a:cubicBezTo>
                  <a:pt x="76" y="90"/>
                  <a:pt x="76" y="89"/>
                  <a:pt x="77" y="89"/>
                </a:cubicBezTo>
                <a:cubicBezTo>
                  <a:pt x="78" y="88"/>
                  <a:pt x="79" y="88"/>
                  <a:pt x="80" y="89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2" y="107"/>
                  <a:pt x="103" y="107"/>
                  <a:pt x="105" y="107"/>
                </a:cubicBezTo>
                <a:cubicBezTo>
                  <a:pt x="107" y="107"/>
                  <a:pt x="109" y="106"/>
                  <a:pt x="110" y="104"/>
                </a:cubicBezTo>
                <a:cubicBezTo>
                  <a:pt x="111" y="102"/>
                  <a:pt x="112" y="101"/>
                  <a:pt x="112" y="99"/>
                </a:cubicBezTo>
                <a:cubicBezTo>
                  <a:pt x="112" y="97"/>
                  <a:pt x="111" y="96"/>
                  <a:pt x="109" y="94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5" y="83"/>
                  <a:pt x="95" y="83"/>
                  <a:pt x="95" y="83"/>
                </a:cubicBezTo>
                <a:cubicBezTo>
                  <a:pt x="94" y="82"/>
                  <a:pt x="94" y="82"/>
                  <a:pt x="94" y="81"/>
                </a:cubicBezTo>
                <a:cubicBezTo>
                  <a:pt x="94" y="80"/>
                  <a:pt x="94" y="80"/>
                  <a:pt x="95" y="79"/>
                </a:cubicBezTo>
                <a:cubicBezTo>
                  <a:pt x="95" y="78"/>
                  <a:pt x="97" y="78"/>
                  <a:pt x="98" y="79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8" y="95"/>
                  <a:pt x="120" y="96"/>
                  <a:pt x="121" y="96"/>
                </a:cubicBezTo>
                <a:cubicBezTo>
                  <a:pt x="124" y="96"/>
                  <a:pt x="126" y="95"/>
                  <a:pt x="128" y="92"/>
                </a:cubicBezTo>
                <a:cubicBezTo>
                  <a:pt x="129" y="91"/>
                  <a:pt x="130" y="89"/>
                  <a:pt x="129" y="87"/>
                </a:cubicBezTo>
                <a:cubicBezTo>
                  <a:pt x="129" y="86"/>
                  <a:pt x="128" y="84"/>
                  <a:pt x="126" y="82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69"/>
                  <a:pt x="110" y="67"/>
                  <a:pt x="111" y="66"/>
                </a:cubicBezTo>
                <a:cubicBezTo>
                  <a:pt x="112" y="65"/>
                  <a:pt x="113" y="65"/>
                  <a:pt x="114" y="66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4" y="82"/>
                  <a:pt x="138" y="81"/>
                  <a:pt x="141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99"/>
          <p:cNvSpPr/>
          <p:nvPr/>
        </p:nvSpPr>
        <p:spPr>
          <a:xfrm>
            <a:off x="4030662" y="2325687"/>
            <a:ext cx="666750" cy="555625"/>
          </a:xfrm>
          <a:custGeom>
            <a:avLst/>
            <a:gdLst/>
            <a:ahLst/>
            <a:cxnLst/>
            <a:rect l="l" t="t" r="r" b="b"/>
            <a:pathLst>
              <a:path w="161" h="134" extrusionOk="0">
                <a:moveTo>
                  <a:pt x="22" y="109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70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0"/>
                  <a:pt x="41" y="73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12"/>
                  <a:pt x="39" y="115"/>
                  <a:pt x="36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4" y="115"/>
                  <a:pt x="22" y="112"/>
                  <a:pt x="22" y="109"/>
                </a:cubicBezTo>
                <a:close/>
                <a:moveTo>
                  <a:pt x="59" y="55"/>
                </a:moveTo>
                <a:cubicBezTo>
                  <a:pt x="56" y="55"/>
                  <a:pt x="54" y="57"/>
                  <a:pt x="54" y="60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2"/>
                  <a:pt x="56" y="115"/>
                  <a:pt x="59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71" y="115"/>
                  <a:pt x="74" y="112"/>
                  <a:pt x="74" y="109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57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2" y="44"/>
                </a:moveTo>
                <a:cubicBezTo>
                  <a:pt x="89" y="44"/>
                  <a:pt x="86" y="46"/>
                  <a:pt x="86" y="49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6" y="112"/>
                  <a:pt x="89" y="115"/>
                  <a:pt x="92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3" y="115"/>
                  <a:pt x="106" y="112"/>
                  <a:pt x="106" y="109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46"/>
                  <a:pt x="103" y="44"/>
                  <a:pt x="100" y="44"/>
                </a:cubicBezTo>
                <a:lnTo>
                  <a:pt x="92" y="44"/>
                </a:lnTo>
                <a:close/>
                <a:moveTo>
                  <a:pt x="124" y="32"/>
                </a:moveTo>
                <a:cubicBezTo>
                  <a:pt x="121" y="32"/>
                  <a:pt x="119" y="35"/>
                  <a:pt x="119" y="38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12"/>
                  <a:pt x="121" y="115"/>
                  <a:pt x="124" y="115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5"/>
                  <a:pt x="138" y="112"/>
                  <a:pt x="138" y="109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38" y="35"/>
                  <a:pt x="136" y="32"/>
                  <a:pt x="133" y="32"/>
                </a:cubicBezTo>
                <a:lnTo>
                  <a:pt x="124" y="32"/>
                </a:lnTo>
                <a:close/>
                <a:moveTo>
                  <a:pt x="24" y="54"/>
                </a:moveTo>
                <a:cubicBezTo>
                  <a:pt x="59" y="47"/>
                  <a:pt x="91" y="35"/>
                  <a:pt x="120" y="18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33" y="7"/>
                  <a:pt x="133" y="7"/>
                  <a:pt x="133" y="7"/>
                </a:cubicBezTo>
                <a:cubicBezTo>
                  <a:pt x="114" y="6"/>
                  <a:pt x="114" y="6"/>
                  <a:pt x="114" y="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88" y="28"/>
                  <a:pt x="57" y="40"/>
                  <a:pt x="23" y="46"/>
                </a:cubicBezTo>
                <a:lnTo>
                  <a:pt x="24" y="54"/>
                </a:lnTo>
                <a:close/>
                <a:moveTo>
                  <a:pt x="161" y="125"/>
                </a:moveTo>
                <a:cubicBezTo>
                  <a:pt x="145" y="115"/>
                  <a:pt x="145" y="115"/>
                  <a:pt x="145" y="115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1"/>
                  <a:pt x="6" y="121"/>
                  <a:pt x="6" y="121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145" y="128"/>
                  <a:pt x="145" y="128"/>
                  <a:pt x="145" y="128"/>
                </a:cubicBezTo>
                <a:cubicBezTo>
                  <a:pt x="145" y="134"/>
                  <a:pt x="145" y="134"/>
                  <a:pt x="145" y="134"/>
                </a:cubicBezTo>
                <a:lnTo>
                  <a:pt x="161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99"/>
          <p:cNvSpPr/>
          <p:nvPr/>
        </p:nvSpPr>
        <p:spPr>
          <a:xfrm>
            <a:off x="3930650" y="3922712"/>
            <a:ext cx="957262" cy="501650"/>
          </a:xfrm>
          <a:custGeom>
            <a:avLst/>
            <a:gdLst/>
            <a:ahLst/>
            <a:cxnLst/>
            <a:rect l="l" t="t" r="r" b="b"/>
            <a:pathLst>
              <a:path w="231" h="121" extrusionOk="0">
                <a:moveTo>
                  <a:pt x="167" y="114"/>
                </a:moveTo>
                <a:cubicBezTo>
                  <a:pt x="164" y="115"/>
                  <a:pt x="160" y="116"/>
                  <a:pt x="157" y="117"/>
                </a:cubicBezTo>
                <a:cubicBezTo>
                  <a:pt x="145" y="120"/>
                  <a:pt x="133" y="120"/>
                  <a:pt x="119" y="121"/>
                </a:cubicBezTo>
                <a:cubicBezTo>
                  <a:pt x="104" y="120"/>
                  <a:pt x="92" y="120"/>
                  <a:pt x="81" y="117"/>
                </a:cubicBezTo>
                <a:cubicBezTo>
                  <a:pt x="77" y="116"/>
                  <a:pt x="74" y="115"/>
                  <a:pt x="70" y="114"/>
                </a:cubicBezTo>
                <a:cubicBezTo>
                  <a:pt x="60" y="109"/>
                  <a:pt x="60" y="101"/>
                  <a:pt x="66" y="95"/>
                </a:cubicBezTo>
                <a:cubicBezTo>
                  <a:pt x="72" y="89"/>
                  <a:pt x="79" y="85"/>
                  <a:pt x="87" y="81"/>
                </a:cubicBezTo>
                <a:cubicBezTo>
                  <a:pt x="91" y="80"/>
                  <a:pt x="94" y="78"/>
                  <a:pt x="98" y="77"/>
                </a:cubicBezTo>
                <a:cubicBezTo>
                  <a:pt x="105" y="74"/>
                  <a:pt x="106" y="67"/>
                  <a:pt x="102" y="62"/>
                </a:cubicBezTo>
                <a:cubicBezTo>
                  <a:pt x="91" y="52"/>
                  <a:pt x="88" y="40"/>
                  <a:pt x="88" y="27"/>
                </a:cubicBezTo>
                <a:cubicBezTo>
                  <a:pt x="89" y="12"/>
                  <a:pt x="97" y="5"/>
                  <a:pt x="110" y="1"/>
                </a:cubicBezTo>
                <a:cubicBezTo>
                  <a:pt x="113" y="1"/>
                  <a:pt x="116" y="0"/>
                  <a:pt x="119" y="0"/>
                </a:cubicBezTo>
                <a:cubicBezTo>
                  <a:pt x="121" y="0"/>
                  <a:pt x="124" y="1"/>
                  <a:pt x="127" y="1"/>
                </a:cubicBezTo>
                <a:cubicBezTo>
                  <a:pt x="140" y="5"/>
                  <a:pt x="148" y="12"/>
                  <a:pt x="149" y="27"/>
                </a:cubicBezTo>
                <a:cubicBezTo>
                  <a:pt x="150" y="40"/>
                  <a:pt x="146" y="53"/>
                  <a:pt x="136" y="62"/>
                </a:cubicBezTo>
                <a:cubicBezTo>
                  <a:pt x="131" y="67"/>
                  <a:pt x="133" y="74"/>
                  <a:pt x="139" y="77"/>
                </a:cubicBezTo>
                <a:cubicBezTo>
                  <a:pt x="143" y="78"/>
                  <a:pt x="146" y="80"/>
                  <a:pt x="150" y="81"/>
                </a:cubicBezTo>
                <a:cubicBezTo>
                  <a:pt x="158" y="85"/>
                  <a:pt x="165" y="89"/>
                  <a:pt x="171" y="95"/>
                </a:cubicBezTo>
                <a:cubicBezTo>
                  <a:pt x="175" y="99"/>
                  <a:pt x="177" y="109"/>
                  <a:pt x="167" y="114"/>
                </a:cubicBezTo>
                <a:close/>
                <a:moveTo>
                  <a:pt x="227" y="103"/>
                </a:moveTo>
                <a:cubicBezTo>
                  <a:pt x="223" y="99"/>
                  <a:pt x="218" y="96"/>
                  <a:pt x="212" y="93"/>
                </a:cubicBezTo>
                <a:cubicBezTo>
                  <a:pt x="210" y="92"/>
                  <a:pt x="208" y="91"/>
                  <a:pt x="205" y="90"/>
                </a:cubicBezTo>
                <a:cubicBezTo>
                  <a:pt x="200" y="88"/>
                  <a:pt x="199" y="84"/>
                  <a:pt x="203" y="80"/>
                </a:cubicBezTo>
                <a:cubicBezTo>
                  <a:pt x="210" y="73"/>
                  <a:pt x="212" y="65"/>
                  <a:pt x="212" y="55"/>
                </a:cubicBezTo>
                <a:cubicBezTo>
                  <a:pt x="211" y="45"/>
                  <a:pt x="206" y="40"/>
                  <a:pt x="196" y="38"/>
                </a:cubicBezTo>
                <a:cubicBezTo>
                  <a:pt x="194" y="37"/>
                  <a:pt x="193" y="37"/>
                  <a:pt x="191" y="37"/>
                </a:cubicBezTo>
                <a:cubicBezTo>
                  <a:pt x="189" y="37"/>
                  <a:pt x="187" y="37"/>
                  <a:pt x="185" y="38"/>
                </a:cubicBezTo>
                <a:cubicBezTo>
                  <a:pt x="176" y="40"/>
                  <a:pt x="170" y="45"/>
                  <a:pt x="170" y="55"/>
                </a:cubicBezTo>
                <a:cubicBezTo>
                  <a:pt x="169" y="65"/>
                  <a:pt x="172" y="73"/>
                  <a:pt x="179" y="80"/>
                </a:cubicBezTo>
                <a:cubicBezTo>
                  <a:pt x="182" y="84"/>
                  <a:pt x="181" y="88"/>
                  <a:pt x="176" y="90"/>
                </a:cubicBezTo>
                <a:cubicBezTo>
                  <a:pt x="176" y="90"/>
                  <a:pt x="176" y="90"/>
                  <a:pt x="176" y="90"/>
                </a:cubicBezTo>
                <a:cubicBezTo>
                  <a:pt x="176" y="91"/>
                  <a:pt x="177" y="92"/>
                  <a:pt x="178" y="92"/>
                </a:cubicBezTo>
                <a:cubicBezTo>
                  <a:pt x="181" y="96"/>
                  <a:pt x="183" y="101"/>
                  <a:pt x="182" y="106"/>
                </a:cubicBezTo>
                <a:cubicBezTo>
                  <a:pt x="181" y="111"/>
                  <a:pt x="177" y="115"/>
                  <a:pt x="172" y="117"/>
                </a:cubicBezTo>
                <a:cubicBezTo>
                  <a:pt x="171" y="118"/>
                  <a:pt x="170" y="118"/>
                  <a:pt x="168" y="119"/>
                </a:cubicBezTo>
                <a:cubicBezTo>
                  <a:pt x="175" y="120"/>
                  <a:pt x="182" y="120"/>
                  <a:pt x="191" y="121"/>
                </a:cubicBezTo>
                <a:cubicBezTo>
                  <a:pt x="201" y="120"/>
                  <a:pt x="209" y="120"/>
                  <a:pt x="217" y="118"/>
                </a:cubicBezTo>
                <a:cubicBezTo>
                  <a:pt x="220" y="118"/>
                  <a:pt x="222" y="117"/>
                  <a:pt x="224" y="116"/>
                </a:cubicBezTo>
                <a:cubicBezTo>
                  <a:pt x="231" y="112"/>
                  <a:pt x="230" y="106"/>
                  <a:pt x="227" y="103"/>
                </a:cubicBezTo>
                <a:close/>
                <a:moveTo>
                  <a:pt x="55" y="105"/>
                </a:moveTo>
                <a:cubicBezTo>
                  <a:pt x="54" y="101"/>
                  <a:pt x="56" y="96"/>
                  <a:pt x="59" y="92"/>
                </a:cubicBezTo>
                <a:cubicBezTo>
                  <a:pt x="61" y="91"/>
                  <a:pt x="62" y="89"/>
                  <a:pt x="64" y="88"/>
                </a:cubicBezTo>
                <a:cubicBezTo>
                  <a:pt x="63" y="88"/>
                  <a:pt x="62" y="87"/>
                  <a:pt x="61" y="87"/>
                </a:cubicBezTo>
                <a:cubicBezTo>
                  <a:pt x="56" y="85"/>
                  <a:pt x="55" y="80"/>
                  <a:pt x="58" y="76"/>
                </a:cubicBezTo>
                <a:cubicBezTo>
                  <a:pt x="66" y="68"/>
                  <a:pt x="69" y="59"/>
                  <a:pt x="69" y="48"/>
                </a:cubicBezTo>
                <a:cubicBezTo>
                  <a:pt x="68" y="37"/>
                  <a:pt x="62" y="31"/>
                  <a:pt x="52" y="29"/>
                </a:cubicBezTo>
                <a:cubicBezTo>
                  <a:pt x="49" y="28"/>
                  <a:pt x="47" y="28"/>
                  <a:pt x="45" y="28"/>
                </a:cubicBezTo>
                <a:cubicBezTo>
                  <a:pt x="43" y="28"/>
                  <a:pt x="41" y="28"/>
                  <a:pt x="39" y="29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9"/>
                  <a:pt x="24" y="68"/>
                  <a:pt x="32" y="76"/>
                </a:cubicBezTo>
                <a:cubicBezTo>
                  <a:pt x="36" y="80"/>
                  <a:pt x="34" y="85"/>
                  <a:pt x="29" y="87"/>
                </a:cubicBezTo>
                <a:cubicBezTo>
                  <a:pt x="27" y="88"/>
                  <a:pt x="24" y="89"/>
                  <a:pt x="21" y="90"/>
                </a:cubicBezTo>
                <a:cubicBezTo>
                  <a:pt x="15" y="93"/>
                  <a:pt x="9" y="96"/>
                  <a:pt x="5" y="101"/>
                </a:cubicBezTo>
                <a:cubicBezTo>
                  <a:pt x="0" y="105"/>
                  <a:pt x="0" y="112"/>
                  <a:pt x="8" y="115"/>
                </a:cubicBezTo>
                <a:cubicBezTo>
                  <a:pt x="11" y="116"/>
                  <a:pt x="13" y="117"/>
                  <a:pt x="16" y="118"/>
                </a:cubicBezTo>
                <a:cubicBezTo>
                  <a:pt x="25" y="120"/>
                  <a:pt x="34" y="120"/>
                  <a:pt x="45" y="121"/>
                </a:cubicBezTo>
                <a:cubicBezTo>
                  <a:pt x="54" y="120"/>
                  <a:pt x="62" y="120"/>
                  <a:pt x="69" y="119"/>
                </a:cubicBezTo>
                <a:cubicBezTo>
                  <a:pt x="68" y="118"/>
                  <a:pt x="66" y="118"/>
                  <a:pt x="65" y="117"/>
                </a:cubicBezTo>
                <a:cubicBezTo>
                  <a:pt x="59" y="115"/>
                  <a:pt x="55" y="110"/>
                  <a:pt x="5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99"/>
          <p:cNvSpPr/>
          <p:nvPr/>
        </p:nvSpPr>
        <p:spPr>
          <a:xfrm>
            <a:off x="7556500" y="3979862"/>
            <a:ext cx="596900" cy="534987"/>
          </a:xfrm>
          <a:custGeom>
            <a:avLst/>
            <a:gdLst/>
            <a:ahLst/>
            <a:cxnLst/>
            <a:rect l="l" t="t" r="r" b="b"/>
            <a:pathLst>
              <a:path w="144" h="129" extrusionOk="0">
                <a:moveTo>
                  <a:pt x="98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9" y="12"/>
                  <a:pt x="85" y="8"/>
                  <a:pt x="80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59" y="8"/>
                  <a:pt x="55" y="12"/>
                  <a:pt x="5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8"/>
                  <a:pt x="98" y="17"/>
                </a:cubicBezTo>
                <a:close/>
                <a:moveTo>
                  <a:pt x="22" y="72"/>
                </a:moveTo>
                <a:cubicBezTo>
                  <a:pt x="58" y="72"/>
                  <a:pt x="58" y="72"/>
                  <a:pt x="58" y="72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3"/>
                  <a:pt x="61" y="59"/>
                  <a:pt x="65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3" y="59"/>
                  <a:pt x="86" y="63"/>
                  <a:pt x="86" y="66"/>
                </a:cubicBezTo>
                <a:cubicBezTo>
                  <a:pt x="86" y="72"/>
                  <a:pt x="86" y="72"/>
                  <a:pt x="86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33" y="72"/>
                  <a:pt x="142" y="63"/>
                  <a:pt x="144" y="51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29"/>
                  <a:pt x="136" y="21"/>
                  <a:pt x="127" y="21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3"/>
                  <a:pt x="11" y="72"/>
                  <a:pt x="22" y="72"/>
                </a:cubicBezTo>
                <a:close/>
                <a:moveTo>
                  <a:pt x="122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7"/>
                  <a:pt x="83" y="90"/>
                  <a:pt x="7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1" y="90"/>
                  <a:pt x="58" y="87"/>
                  <a:pt x="58" y="83"/>
                </a:cubicBezTo>
                <a:cubicBezTo>
                  <a:pt x="58" y="78"/>
                  <a:pt x="58" y="78"/>
                  <a:pt x="58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3" y="78"/>
                  <a:pt x="5" y="73"/>
                  <a:pt x="0" y="65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20"/>
                  <a:pt x="8" y="129"/>
                  <a:pt x="17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34" y="129"/>
                  <a:pt x="34" y="129"/>
                  <a:pt x="34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36" y="129"/>
                  <a:pt x="144" y="120"/>
                  <a:pt x="144" y="110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39" y="73"/>
                  <a:pt x="131" y="78"/>
                  <a:pt x="122" y="78"/>
                </a:cubicBezTo>
                <a:close/>
                <a:moveTo>
                  <a:pt x="79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4" y="65"/>
                  <a:pt x="63" y="66"/>
                  <a:pt x="63" y="67"/>
                </a:cubicBezTo>
                <a:cubicBezTo>
                  <a:pt x="63" y="71"/>
                  <a:pt x="63" y="71"/>
                  <a:pt x="63" y="71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7"/>
                  <a:pt x="63" y="77"/>
                  <a:pt x="63" y="77"/>
                </a:cubicBezTo>
                <a:cubicBezTo>
                  <a:pt x="63" y="79"/>
                  <a:pt x="63" y="79"/>
                  <a:pt x="63" y="79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4"/>
                  <a:pt x="64" y="85"/>
                  <a:pt x="65" y="85"/>
                </a:cubicBezTo>
                <a:cubicBezTo>
                  <a:pt x="79" y="85"/>
                  <a:pt x="79" y="85"/>
                  <a:pt x="79" y="85"/>
                </a:cubicBezTo>
                <a:cubicBezTo>
                  <a:pt x="80" y="85"/>
                  <a:pt x="81" y="84"/>
                  <a:pt x="81" y="82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0" y="65"/>
                  <a:pt x="79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99"/>
          <p:cNvSpPr/>
          <p:nvPr/>
        </p:nvSpPr>
        <p:spPr>
          <a:xfrm>
            <a:off x="7694612" y="2503487"/>
            <a:ext cx="538162" cy="539750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61" y="68"/>
                </a:moveTo>
                <a:cubicBezTo>
                  <a:pt x="123" y="68"/>
                  <a:pt x="123" y="68"/>
                  <a:pt x="123" y="68"/>
                </a:cubicBezTo>
                <a:cubicBezTo>
                  <a:pt x="123" y="102"/>
                  <a:pt x="95" y="130"/>
                  <a:pt x="61" y="130"/>
                </a:cubicBezTo>
                <a:cubicBezTo>
                  <a:pt x="27" y="130"/>
                  <a:pt x="0" y="102"/>
                  <a:pt x="0" y="68"/>
                </a:cubicBezTo>
                <a:cubicBezTo>
                  <a:pt x="0" y="35"/>
                  <a:pt x="27" y="7"/>
                  <a:pt x="61" y="7"/>
                </a:cubicBezTo>
                <a:lnTo>
                  <a:pt x="61" y="68"/>
                </a:lnTo>
                <a:close/>
                <a:moveTo>
                  <a:pt x="69" y="0"/>
                </a:moveTo>
                <a:cubicBezTo>
                  <a:pt x="69" y="61"/>
                  <a:pt x="69" y="61"/>
                  <a:pt x="69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7"/>
                  <a:pt x="103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99"/>
          <p:cNvSpPr/>
          <p:nvPr/>
        </p:nvSpPr>
        <p:spPr>
          <a:xfrm>
            <a:off x="6496050" y="5003800"/>
            <a:ext cx="571500" cy="573087"/>
          </a:xfrm>
          <a:custGeom>
            <a:avLst/>
            <a:gdLst/>
            <a:ahLst/>
            <a:cxnLst/>
            <a:rect l="l" t="t" r="r" b="b"/>
            <a:pathLst>
              <a:path w="138" h="138" extrusionOk="0">
                <a:moveTo>
                  <a:pt x="136" y="59"/>
                </a:moveTo>
                <a:cubicBezTo>
                  <a:pt x="119" y="56"/>
                  <a:pt x="119" y="56"/>
                  <a:pt x="119" y="56"/>
                </a:cubicBezTo>
                <a:cubicBezTo>
                  <a:pt x="117" y="52"/>
                  <a:pt x="116" y="47"/>
                  <a:pt x="113" y="43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4" y="28"/>
                  <a:pt x="124" y="26"/>
                  <a:pt x="123" y="2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2" y="14"/>
                  <a:pt x="110" y="14"/>
                  <a:pt x="109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91" y="23"/>
                  <a:pt x="87" y="21"/>
                  <a:pt x="82" y="20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8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59" y="1"/>
                  <a:pt x="59" y="2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21"/>
                  <a:pt x="47" y="23"/>
                  <a:pt x="43" y="2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8"/>
                  <a:pt x="15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47"/>
                  <a:pt x="21" y="52"/>
                  <a:pt x="20" y="56"/>
                </a:cubicBezTo>
                <a:cubicBezTo>
                  <a:pt x="2" y="59"/>
                  <a:pt x="2" y="59"/>
                  <a:pt x="2" y="59"/>
                </a:cubicBezTo>
                <a:cubicBezTo>
                  <a:pt x="1" y="59"/>
                  <a:pt x="0" y="61"/>
                  <a:pt x="0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1" y="79"/>
                  <a:pt x="2" y="79"/>
                </a:cubicBezTo>
                <a:cubicBezTo>
                  <a:pt x="20" y="82"/>
                  <a:pt x="20" y="82"/>
                  <a:pt x="20" y="82"/>
                </a:cubicBezTo>
                <a:cubicBezTo>
                  <a:pt x="21" y="87"/>
                  <a:pt x="23" y="91"/>
                  <a:pt x="25" y="95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4" y="110"/>
                  <a:pt x="14" y="112"/>
                  <a:pt x="15" y="11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26" y="124"/>
                  <a:pt x="28" y="124"/>
                  <a:pt x="29" y="12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7" y="115"/>
                  <a:pt x="52" y="117"/>
                  <a:pt x="56" y="119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59" y="137"/>
                  <a:pt x="61" y="138"/>
                  <a:pt x="62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8" y="138"/>
                  <a:pt x="79" y="137"/>
                  <a:pt x="79" y="136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87" y="117"/>
                  <a:pt x="91" y="115"/>
                  <a:pt x="95" y="11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10" y="124"/>
                  <a:pt x="112" y="124"/>
                  <a:pt x="113" y="123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24" y="112"/>
                  <a:pt x="124" y="110"/>
                  <a:pt x="123" y="109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6" y="91"/>
                  <a:pt x="117" y="87"/>
                  <a:pt x="119" y="82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7" y="79"/>
                  <a:pt x="138" y="78"/>
                  <a:pt x="138" y="76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61"/>
                  <a:pt x="137" y="59"/>
                  <a:pt x="136" y="59"/>
                </a:cubicBezTo>
                <a:close/>
                <a:moveTo>
                  <a:pt x="69" y="95"/>
                </a:moveTo>
                <a:cubicBezTo>
                  <a:pt x="55" y="95"/>
                  <a:pt x="44" y="83"/>
                  <a:pt x="44" y="69"/>
                </a:cubicBezTo>
                <a:cubicBezTo>
                  <a:pt x="44" y="55"/>
                  <a:pt x="55" y="44"/>
                  <a:pt x="69" y="44"/>
                </a:cubicBezTo>
                <a:cubicBezTo>
                  <a:pt x="83" y="44"/>
                  <a:pt x="95" y="55"/>
                  <a:pt x="95" y="69"/>
                </a:cubicBezTo>
                <a:cubicBezTo>
                  <a:pt x="95" y="83"/>
                  <a:pt x="83" y="95"/>
                  <a:pt x="6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51C39C01-82A3-4216-A650-8F0BFFC7016D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9CCE541D-A2DC-4AA6-835E-54CF4CD912E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1FFD070F-7B66-4607-973C-259A79165F4C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2C632644-AF85-4447-A3FF-45CA92E5B38A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2C6D1D79-DC59-4330-BD13-15EA16BA1CAF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ED34D898-BF74-4132-B676-337150D5F64E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036E0FAE-AE6C-4273-990C-643390D16AD8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1E4AA1CE-F576-4E70-A629-93945DC4A7F9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90DE6DD5-BC81-4A55-83A5-1CB0C039D22B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7F3FDFD4-1AB9-4408-AF40-8B84CCD1BCCE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D6A493E6-3181-4CF9-8A4A-9FFA14A2629F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844355D9-D855-474E-910F-11670D7D6A8F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5729024A-BA40-4C15-8FE8-423D0BBE7712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80C0B942-7309-4967-A360-BE8AFB0B30C7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100"/>
          <p:cNvSpPr/>
          <p:nvPr/>
        </p:nvSpPr>
        <p:spPr>
          <a:xfrm>
            <a:off x="5843587" y="1223962"/>
            <a:ext cx="2716212" cy="1679575"/>
          </a:xfrm>
          <a:custGeom>
            <a:avLst/>
            <a:gdLst/>
            <a:ahLst/>
            <a:cxnLst/>
            <a:rect l="l" t="t" r="r" b="b"/>
            <a:pathLst>
              <a:path w="641" h="396" extrusionOk="0">
                <a:moveTo>
                  <a:pt x="347" y="0"/>
                </a:moveTo>
                <a:cubicBezTo>
                  <a:pt x="0" y="275"/>
                  <a:pt x="0" y="275"/>
                  <a:pt x="0" y="275"/>
                </a:cubicBezTo>
                <a:cubicBezTo>
                  <a:pt x="1" y="274"/>
                  <a:pt x="2" y="274"/>
                  <a:pt x="4" y="274"/>
                </a:cubicBezTo>
                <a:cubicBezTo>
                  <a:pt x="22" y="270"/>
                  <a:pt x="41" y="268"/>
                  <a:pt x="59" y="268"/>
                </a:cubicBezTo>
                <a:cubicBezTo>
                  <a:pt x="80" y="268"/>
                  <a:pt x="100" y="270"/>
                  <a:pt x="120" y="275"/>
                </a:cubicBezTo>
                <a:cubicBezTo>
                  <a:pt x="641" y="396"/>
                  <a:pt x="641" y="396"/>
                  <a:pt x="641" y="396"/>
                </a:cubicBezTo>
                <a:cubicBezTo>
                  <a:pt x="640" y="394"/>
                  <a:pt x="640" y="392"/>
                  <a:pt x="640" y="390"/>
                </a:cubicBezTo>
                <a:cubicBezTo>
                  <a:pt x="602" y="224"/>
                  <a:pt x="496" y="82"/>
                  <a:pt x="347" y="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100"/>
          <p:cNvSpPr/>
          <p:nvPr/>
        </p:nvSpPr>
        <p:spPr>
          <a:xfrm>
            <a:off x="3670300" y="1139825"/>
            <a:ext cx="1465262" cy="2763837"/>
          </a:xfrm>
          <a:custGeom>
            <a:avLst/>
            <a:gdLst/>
            <a:ahLst/>
            <a:cxnLst/>
            <a:rect l="l" t="t" r="r" b="b"/>
            <a:pathLst>
              <a:path w="346" h="652" extrusionOk="0">
                <a:moveTo>
                  <a:pt x="321" y="0"/>
                </a:moveTo>
                <a:cubicBezTo>
                  <a:pt x="165" y="73"/>
                  <a:pt x="48" y="208"/>
                  <a:pt x="0" y="375"/>
                </a:cubicBezTo>
                <a:cubicBezTo>
                  <a:pt x="346" y="652"/>
                  <a:pt x="346" y="652"/>
                  <a:pt x="346" y="652"/>
                </a:cubicBezTo>
                <a:cubicBezTo>
                  <a:pt x="337" y="635"/>
                  <a:pt x="330" y="615"/>
                  <a:pt x="326" y="595"/>
                </a:cubicBezTo>
                <a:cubicBezTo>
                  <a:pt x="321" y="576"/>
                  <a:pt x="319" y="555"/>
                  <a:pt x="319" y="535"/>
                </a:cubicBezTo>
                <a:lnTo>
                  <a:pt x="321" y="0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100"/>
          <p:cNvSpPr/>
          <p:nvPr/>
        </p:nvSpPr>
        <p:spPr>
          <a:xfrm>
            <a:off x="4098925" y="4259262"/>
            <a:ext cx="2673350" cy="1687512"/>
          </a:xfrm>
          <a:custGeom>
            <a:avLst/>
            <a:gdLst/>
            <a:ahLst/>
            <a:cxnLst/>
            <a:rect l="l" t="t" r="r" b="b"/>
            <a:pathLst>
              <a:path w="631" h="398" extrusionOk="0">
                <a:moveTo>
                  <a:pt x="437" y="398"/>
                </a:moveTo>
                <a:cubicBezTo>
                  <a:pt x="631" y="0"/>
                  <a:pt x="631" y="0"/>
                  <a:pt x="631" y="0"/>
                </a:cubicBezTo>
                <a:cubicBezTo>
                  <a:pt x="601" y="24"/>
                  <a:pt x="565" y="42"/>
                  <a:pt x="526" y="51"/>
                </a:cubicBezTo>
                <a:cubicBezTo>
                  <a:pt x="0" y="169"/>
                  <a:pt x="0" y="169"/>
                  <a:pt x="0" y="169"/>
                </a:cubicBezTo>
                <a:cubicBezTo>
                  <a:pt x="105" y="304"/>
                  <a:pt x="267" y="389"/>
                  <a:pt x="437" y="398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100"/>
          <p:cNvSpPr/>
          <p:nvPr/>
        </p:nvSpPr>
        <p:spPr>
          <a:xfrm>
            <a:off x="6056312" y="3416300"/>
            <a:ext cx="1914525" cy="2535237"/>
          </a:xfrm>
          <a:custGeom>
            <a:avLst/>
            <a:gdLst/>
            <a:ahLst/>
            <a:cxnLst/>
            <a:rect l="l" t="t" r="r" b="b"/>
            <a:pathLst>
              <a:path w="452" h="598" extrusionOk="0">
                <a:moveTo>
                  <a:pt x="0" y="598"/>
                </a:moveTo>
                <a:cubicBezTo>
                  <a:pt x="3" y="598"/>
                  <a:pt x="6" y="598"/>
                  <a:pt x="9" y="598"/>
                </a:cubicBezTo>
                <a:cubicBezTo>
                  <a:pt x="52" y="598"/>
                  <a:pt x="96" y="593"/>
                  <a:pt x="139" y="584"/>
                </a:cubicBezTo>
                <a:cubicBezTo>
                  <a:pt x="261" y="556"/>
                  <a:pt x="369" y="493"/>
                  <a:pt x="452" y="40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35"/>
                  <a:pt x="255" y="70"/>
                  <a:pt x="241" y="103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36" y="114"/>
                  <a:pt x="236" y="114"/>
                  <a:pt x="236" y="114"/>
                </a:cubicBezTo>
                <a:lnTo>
                  <a:pt x="0" y="598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4" name="Google Shape;2174;p100"/>
          <p:cNvSpPr/>
          <p:nvPr/>
        </p:nvSpPr>
        <p:spPr>
          <a:xfrm>
            <a:off x="6746875" y="2584450"/>
            <a:ext cx="1955800" cy="2446337"/>
          </a:xfrm>
          <a:custGeom>
            <a:avLst/>
            <a:gdLst/>
            <a:ahLst/>
            <a:cxnLst/>
            <a:rect l="l" t="t" r="r" b="b"/>
            <a:pathLst>
              <a:path w="462" h="577" extrusionOk="0">
                <a:moveTo>
                  <a:pt x="76" y="95"/>
                </a:moveTo>
                <a:cubicBezTo>
                  <a:pt x="306" y="577"/>
                  <a:pt x="306" y="577"/>
                  <a:pt x="306" y="577"/>
                </a:cubicBezTo>
                <a:cubicBezTo>
                  <a:pt x="416" y="443"/>
                  <a:pt x="462" y="271"/>
                  <a:pt x="433" y="100"/>
                </a:cubicBezTo>
                <a:cubicBezTo>
                  <a:pt x="0" y="0"/>
                  <a:pt x="0" y="0"/>
                  <a:pt x="0" y="0"/>
                </a:cubicBezTo>
                <a:cubicBezTo>
                  <a:pt x="33" y="25"/>
                  <a:pt x="59" y="57"/>
                  <a:pt x="76" y="95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100"/>
          <p:cNvSpPr/>
          <p:nvPr/>
        </p:nvSpPr>
        <p:spPr>
          <a:xfrm>
            <a:off x="5122862" y="906462"/>
            <a:ext cx="2097087" cy="2073275"/>
          </a:xfrm>
          <a:custGeom>
            <a:avLst/>
            <a:gdLst/>
            <a:ahLst/>
            <a:cxnLst/>
            <a:rect l="l" t="t" r="r" b="b"/>
            <a:pathLst>
              <a:path w="495" h="489" extrusionOk="0">
                <a:moveTo>
                  <a:pt x="99" y="14"/>
                </a:moveTo>
                <a:cubicBezTo>
                  <a:pt x="66" y="22"/>
                  <a:pt x="33" y="32"/>
                  <a:pt x="2" y="45"/>
                </a:cubicBezTo>
                <a:cubicBezTo>
                  <a:pt x="0" y="489"/>
                  <a:pt x="0" y="489"/>
                  <a:pt x="0" y="489"/>
                </a:cubicBezTo>
                <a:cubicBezTo>
                  <a:pt x="17" y="452"/>
                  <a:pt x="43" y="419"/>
                  <a:pt x="76" y="394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12" y="22"/>
                  <a:pt x="321" y="0"/>
                  <a:pt x="229" y="0"/>
                </a:cubicBezTo>
                <a:cubicBezTo>
                  <a:pt x="186" y="0"/>
                  <a:pt x="142" y="5"/>
                  <a:pt x="99" y="14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100"/>
          <p:cNvSpPr/>
          <p:nvPr/>
        </p:nvSpPr>
        <p:spPr>
          <a:xfrm>
            <a:off x="3548062" y="2835275"/>
            <a:ext cx="2320925" cy="2051050"/>
          </a:xfrm>
          <a:custGeom>
            <a:avLst/>
            <a:gdLst/>
            <a:ahLst/>
            <a:cxnLst/>
            <a:rect l="l" t="t" r="r" b="b"/>
            <a:pathLst>
              <a:path w="548" h="484" extrusionOk="0">
                <a:moveTo>
                  <a:pt x="20" y="270"/>
                </a:moveTo>
                <a:cubicBezTo>
                  <a:pt x="38" y="348"/>
                  <a:pt x="70" y="420"/>
                  <a:pt x="115" y="484"/>
                </a:cubicBezTo>
                <a:cubicBezTo>
                  <a:pt x="548" y="387"/>
                  <a:pt x="548" y="387"/>
                  <a:pt x="548" y="387"/>
                </a:cubicBezTo>
                <a:cubicBezTo>
                  <a:pt x="514" y="380"/>
                  <a:pt x="482" y="366"/>
                  <a:pt x="454" y="346"/>
                </a:cubicBezTo>
                <a:cubicBezTo>
                  <a:pt x="454" y="346"/>
                  <a:pt x="454" y="346"/>
                  <a:pt x="454" y="346"/>
                </a:cubicBezTo>
                <a:cubicBezTo>
                  <a:pt x="441" y="336"/>
                  <a:pt x="441" y="336"/>
                  <a:pt x="441" y="336"/>
                </a:cubicBezTo>
                <a:cubicBezTo>
                  <a:pt x="23" y="0"/>
                  <a:pt x="23" y="0"/>
                  <a:pt x="23" y="0"/>
                </a:cubicBezTo>
                <a:cubicBezTo>
                  <a:pt x="1" y="88"/>
                  <a:pt x="0" y="181"/>
                  <a:pt x="20" y="27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100"/>
          <p:cNvSpPr/>
          <p:nvPr/>
        </p:nvSpPr>
        <p:spPr>
          <a:xfrm>
            <a:off x="5521325" y="1244600"/>
            <a:ext cx="555625" cy="661987"/>
          </a:xfrm>
          <a:custGeom>
            <a:avLst/>
            <a:gdLst/>
            <a:ahLst/>
            <a:cxnLst/>
            <a:rect l="l" t="t" r="r" b="b"/>
            <a:pathLst>
              <a:path w="131" h="156" extrusionOk="0">
                <a:moveTo>
                  <a:pt x="88" y="150"/>
                </a:moveTo>
                <a:cubicBezTo>
                  <a:pt x="88" y="153"/>
                  <a:pt x="85" y="156"/>
                  <a:pt x="82" y="156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47" y="156"/>
                  <a:pt x="44" y="153"/>
                  <a:pt x="44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47"/>
                  <a:pt x="47" y="145"/>
                  <a:pt x="50" y="14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85" y="145"/>
                  <a:pt x="88" y="147"/>
                  <a:pt x="88" y="150"/>
                </a:cubicBezTo>
                <a:close/>
                <a:moveTo>
                  <a:pt x="88" y="136"/>
                </a:moveTo>
                <a:cubicBezTo>
                  <a:pt x="88" y="133"/>
                  <a:pt x="85" y="131"/>
                  <a:pt x="82" y="131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47" y="131"/>
                  <a:pt x="44" y="133"/>
                  <a:pt x="44" y="13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4" y="139"/>
                  <a:pt x="47" y="141"/>
                  <a:pt x="50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8" y="139"/>
                  <a:pt x="88" y="136"/>
                </a:cubicBezTo>
                <a:close/>
                <a:moveTo>
                  <a:pt x="71" y="77"/>
                </a:moveTo>
                <a:cubicBezTo>
                  <a:pt x="64" y="77"/>
                  <a:pt x="64" y="77"/>
                  <a:pt x="64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7"/>
                  <a:pt x="64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8" y="127"/>
                  <a:pt x="70" y="127"/>
                  <a:pt x="71" y="127"/>
                </a:cubicBezTo>
                <a:lnTo>
                  <a:pt x="71" y="77"/>
                </a:lnTo>
                <a:close/>
                <a:moveTo>
                  <a:pt x="48" y="56"/>
                </a:moveTo>
                <a:cubicBezTo>
                  <a:pt x="44" y="56"/>
                  <a:pt x="40" y="59"/>
                  <a:pt x="40" y="64"/>
                </a:cubicBezTo>
                <a:cubicBezTo>
                  <a:pt x="40" y="68"/>
                  <a:pt x="44" y="71"/>
                  <a:pt x="48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59"/>
                  <a:pt x="52" y="56"/>
                  <a:pt x="48" y="56"/>
                </a:cubicBezTo>
                <a:close/>
                <a:moveTo>
                  <a:pt x="92" y="64"/>
                </a:moveTo>
                <a:cubicBezTo>
                  <a:pt x="92" y="59"/>
                  <a:pt x="88" y="56"/>
                  <a:pt x="84" y="56"/>
                </a:cubicBezTo>
                <a:cubicBezTo>
                  <a:pt x="80" y="56"/>
                  <a:pt x="76" y="59"/>
                  <a:pt x="76" y="64"/>
                </a:cubicBezTo>
                <a:cubicBezTo>
                  <a:pt x="76" y="71"/>
                  <a:pt x="76" y="71"/>
                  <a:pt x="76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8" y="71"/>
                  <a:pt x="92" y="68"/>
                  <a:pt x="92" y="64"/>
                </a:cubicBezTo>
                <a:close/>
                <a:moveTo>
                  <a:pt x="109" y="50"/>
                </a:moveTo>
                <a:cubicBezTo>
                  <a:pt x="106" y="36"/>
                  <a:pt x="89" y="21"/>
                  <a:pt x="66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0"/>
                  <a:pt x="23" y="70"/>
                  <a:pt x="28" y="80"/>
                </a:cubicBezTo>
                <a:cubicBezTo>
                  <a:pt x="32" y="89"/>
                  <a:pt x="37" y="96"/>
                  <a:pt x="41" y="105"/>
                </a:cubicBezTo>
                <a:cubicBezTo>
                  <a:pt x="43" y="110"/>
                  <a:pt x="44" y="117"/>
                  <a:pt x="45" y="122"/>
                </a:cubicBezTo>
                <a:cubicBezTo>
                  <a:pt x="46" y="126"/>
                  <a:pt x="48" y="127"/>
                  <a:pt x="53" y="127"/>
                </a:cubicBezTo>
                <a:cubicBezTo>
                  <a:pt x="54" y="127"/>
                  <a:pt x="55" y="127"/>
                  <a:pt x="56" y="127"/>
                </a:cubicBezTo>
                <a:cubicBezTo>
                  <a:pt x="56" y="77"/>
                  <a:pt x="56" y="77"/>
                  <a:pt x="56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4" y="77"/>
                  <a:pt x="41" y="75"/>
                  <a:pt x="39" y="73"/>
                </a:cubicBezTo>
                <a:cubicBezTo>
                  <a:pt x="36" y="70"/>
                  <a:pt x="35" y="67"/>
                  <a:pt x="35" y="64"/>
                </a:cubicBezTo>
                <a:cubicBezTo>
                  <a:pt x="35" y="60"/>
                  <a:pt x="36" y="57"/>
                  <a:pt x="39" y="55"/>
                </a:cubicBezTo>
                <a:cubicBezTo>
                  <a:pt x="41" y="52"/>
                  <a:pt x="44" y="51"/>
                  <a:pt x="48" y="51"/>
                </a:cubicBezTo>
                <a:cubicBezTo>
                  <a:pt x="55" y="51"/>
                  <a:pt x="61" y="56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1"/>
                  <a:pt x="61" y="71"/>
                  <a:pt x="61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0"/>
                  <a:pt x="73" y="57"/>
                  <a:pt x="75" y="55"/>
                </a:cubicBezTo>
                <a:cubicBezTo>
                  <a:pt x="77" y="52"/>
                  <a:pt x="81" y="51"/>
                  <a:pt x="84" y="51"/>
                </a:cubicBezTo>
                <a:cubicBezTo>
                  <a:pt x="88" y="51"/>
                  <a:pt x="91" y="52"/>
                  <a:pt x="93" y="55"/>
                </a:cubicBezTo>
                <a:cubicBezTo>
                  <a:pt x="96" y="57"/>
                  <a:pt x="97" y="60"/>
                  <a:pt x="97" y="64"/>
                </a:cubicBezTo>
                <a:cubicBezTo>
                  <a:pt x="97" y="67"/>
                  <a:pt x="96" y="70"/>
                  <a:pt x="93" y="73"/>
                </a:cubicBezTo>
                <a:cubicBezTo>
                  <a:pt x="91" y="75"/>
                  <a:pt x="88" y="77"/>
                  <a:pt x="84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7" y="127"/>
                  <a:pt x="78" y="127"/>
                  <a:pt x="79" y="127"/>
                </a:cubicBezTo>
                <a:cubicBezTo>
                  <a:pt x="84" y="127"/>
                  <a:pt x="86" y="126"/>
                  <a:pt x="87" y="122"/>
                </a:cubicBezTo>
                <a:cubicBezTo>
                  <a:pt x="88" y="117"/>
                  <a:pt x="89" y="110"/>
                  <a:pt x="91" y="105"/>
                </a:cubicBezTo>
                <a:cubicBezTo>
                  <a:pt x="95" y="96"/>
                  <a:pt x="100" y="89"/>
                  <a:pt x="104" y="80"/>
                </a:cubicBezTo>
                <a:cubicBezTo>
                  <a:pt x="109" y="70"/>
                  <a:pt x="112" y="60"/>
                  <a:pt x="109" y="50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5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6"/>
                  <a:pt x="63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9" y="18"/>
                  <a:pt x="71" y="16"/>
                  <a:pt x="71" y="13"/>
                </a:cubicBezTo>
                <a:lnTo>
                  <a:pt x="71" y="5"/>
                </a:lnTo>
                <a:close/>
                <a:moveTo>
                  <a:pt x="97" y="12"/>
                </a:moveTo>
                <a:cubicBezTo>
                  <a:pt x="98" y="10"/>
                  <a:pt x="97" y="7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3" y="5"/>
                  <a:pt x="90" y="6"/>
                  <a:pt x="89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3" y="18"/>
                  <a:pt x="84" y="21"/>
                  <a:pt x="8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89" y="23"/>
                  <a:pt x="92" y="22"/>
                  <a:pt x="93" y="20"/>
                </a:cubicBezTo>
                <a:lnTo>
                  <a:pt x="97" y="12"/>
                </a:lnTo>
                <a:close/>
                <a:moveTo>
                  <a:pt x="116" y="28"/>
                </a:moveTo>
                <a:cubicBezTo>
                  <a:pt x="118" y="26"/>
                  <a:pt x="119" y="23"/>
                  <a:pt x="117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5" y="19"/>
                  <a:pt x="112" y="19"/>
                  <a:pt x="110" y="21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2" y="28"/>
                  <a:pt x="101" y="31"/>
                  <a:pt x="103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5"/>
                  <a:pt x="108" y="35"/>
                  <a:pt x="110" y="33"/>
                </a:cubicBezTo>
                <a:lnTo>
                  <a:pt x="116" y="28"/>
                </a:lnTo>
                <a:close/>
                <a:moveTo>
                  <a:pt x="127" y="51"/>
                </a:moveTo>
                <a:cubicBezTo>
                  <a:pt x="129" y="50"/>
                  <a:pt x="131" y="48"/>
                  <a:pt x="130" y="45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43"/>
                  <a:pt x="127" y="41"/>
                  <a:pt x="125" y="42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4" y="44"/>
                  <a:pt x="112" y="46"/>
                  <a:pt x="112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5" y="53"/>
                  <a:pt x="118" y="52"/>
                </a:cubicBezTo>
                <a:lnTo>
                  <a:pt x="127" y="51"/>
                </a:lnTo>
                <a:close/>
                <a:moveTo>
                  <a:pt x="125" y="76"/>
                </a:moveTo>
                <a:cubicBezTo>
                  <a:pt x="127" y="77"/>
                  <a:pt x="130" y="75"/>
                  <a:pt x="130" y="73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31" y="70"/>
                  <a:pt x="129" y="68"/>
                  <a:pt x="126" y="67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5" y="65"/>
                  <a:pt x="113" y="66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71"/>
                  <a:pt x="113" y="74"/>
                  <a:pt x="116" y="75"/>
                </a:cubicBezTo>
                <a:lnTo>
                  <a:pt x="125" y="76"/>
                </a:lnTo>
                <a:close/>
                <a:moveTo>
                  <a:pt x="39" y="20"/>
                </a:moveTo>
                <a:cubicBezTo>
                  <a:pt x="40" y="22"/>
                  <a:pt x="43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6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2"/>
                </a:cubicBezTo>
                <a:lnTo>
                  <a:pt x="39" y="20"/>
                </a:lnTo>
                <a:close/>
                <a:moveTo>
                  <a:pt x="22" y="33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30" y="28"/>
                  <a:pt x="28" y="26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3"/>
                  <a:pt x="13" y="26"/>
                  <a:pt x="15" y="28"/>
                </a:cubicBezTo>
                <a:lnTo>
                  <a:pt x="22" y="33"/>
                </a:lnTo>
                <a:close/>
                <a:moveTo>
                  <a:pt x="13" y="52"/>
                </a:moveTo>
                <a:cubicBezTo>
                  <a:pt x="16" y="53"/>
                  <a:pt x="18" y="51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6"/>
                  <a:pt x="18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1" y="43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8"/>
                  <a:pt x="2" y="50"/>
                  <a:pt x="5" y="51"/>
                </a:cubicBezTo>
                <a:lnTo>
                  <a:pt x="13" y="52"/>
                </a:lnTo>
                <a:close/>
                <a:moveTo>
                  <a:pt x="15" y="75"/>
                </a:moveTo>
                <a:cubicBezTo>
                  <a:pt x="18" y="74"/>
                  <a:pt x="20" y="71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6"/>
                  <a:pt x="16" y="65"/>
                  <a:pt x="14" y="65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8"/>
                  <a:pt x="1" y="70"/>
                  <a:pt x="1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2" y="75"/>
                  <a:pt x="4" y="77"/>
                  <a:pt x="7" y="76"/>
                </a:cubicBezTo>
                <a:lnTo>
                  <a:pt x="15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100"/>
          <p:cNvSpPr/>
          <p:nvPr/>
        </p:nvSpPr>
        <p:spPr>
          <a:xfrm>
            <a:off x="7627937" y="3305175"/>
            <a:ext cx="769937" cy="512762"/>
          </a:xfrm>
          <a:custGeom>
            <a:avLst/>
            <a:gdLst/>
            <a:ahLst/>
            <a:cxnLst/>
            <a:rect l="l" t="t" r="r" b="b"/>
            <a:pathLst>
              <a:path w="182" h="121" extrusionOk="0">
                <a:moveTo>
                  <a:pt x="144" y="11"/>
                </a:moveTo>
                <a:cubicBezTo>
                  <a:pt x="161" y="54"/>
                  <a:pt x="161" y="54"/>
                  <a:pt x="161" y="54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29" y="53"/>
                  <a:pt x="95" y="24"/>
                  <a:pt x="92" y="23"/>
                </a:cubicBezTo>
                <a:cubicBezTo>
                  <a:pt x="90" y="23"/>
                  <a:pt x="79" y="27"/>
                  <a:pt x="78" y="28"/>
                </a:cubicBezTo>
                <a:cubicBezTo>
                  <a:pt x="78" y="28"/>
                  <a:pt x="71" y="29"/>
                  <a:pt x="66" y="29"/>
                </a:cubicBezTo>
                <a:cubicBezTo>
                  <a:pt x="63" y="29"/>
                  <a:pt x="61" y="29"/>
                  <a:pt x="60" y="28"/>
                </a:cubicBezTo>
                <a:cubicBezTo>
                  <a:pt x="58" y="27"/>
                  <a:pt x="58" y="26"/>
                  <a:pt x="58" y="25"/>
                </a:cubicBezTo>
                <a:cubicBezTo>
                  <a:pt x="58" y="23"/>
                  <a:pt x="60" y="21"/>
                  <a:pt x="62" y="20"/>
                </a:cubicBezTo>
                <a:cubicBezTo>
                  <a:pt x="71" y="15"/>
                  <a:pt x="95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103" y="6"/>
                  <a:pt x="140" y="11"/>
                  <a:pt x="144" y="11"/>
                </a:cubicBezTo>
                <a:close/>
                <a:moveTo>
                  <a:pt x="159" y="0"/>
                </a:moveTo>
                <a:cubicBezTo>
                  <a:pt x="159" y="0"/>
                  <a:pt x="158" y="0"/>
                  <a:pt x="158" y="0"/>
                </a:cubicBezTo>
                <a:cubicBezTo>
                  <a:pt x="151" y="3"/>
                  <a:pt x="151" y="3"/>
                  <a:pt x="151" y="3"/>
                </a:cubicBezTo>
                <a:cubicBezTo>
                  <a:pt x="149" y="3"/>
                  <a:pt x="149" y="4"/>
                  <a:pt x="148" y="5"/>
                </a:cubicBezTo>
                <a:cubicBezTo>
                  <a:pt x="148" y="6"/>
                  <a:pt x="148" y="8"/>
                  <a:pt x="148" y="9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6" y="56"/>
                  <a:pt x="169" y="57"/>
                  <a:pt x="172" y="56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80" y="53"/>
                  <a:pt x="181" y="52"/>
                  <a:pt x="181" y="51"/>
                </a:cubicBezTo>
                <a:cubicBezTo>
                  <a:pt x="182" y="49"/>
                  <a:pt x="182" y="48"/>
                  <a:pt x="181" y="47"/>
                </a:cubicBezTo>
                <a:cubicBezTo>
                  <a:pt x="164" y="3"/>
                  <a:pt x="164" y="3"/>
                  <a:pt x="164" y="3"/>
                </a:cubicBezTo>
                <a:cubicBezTo>
                  <a:pt x="163" y="1"/>
                  <a:pt x="161" y="0"/>
                  <a:pt x="159" y="0"/>
                </a:cubicBezTo>
                <a:close/>
                <a:moveTo>
                  <a:pt x="0" y="60"/>
                </a:moveTo>
                <a:cubicBezTo>
                  <a:pt x="0" y="62"/>
                  <a:pt x="0" y="63"/>
                  <a:pt x="1" y="64"/>
                </a:cubicBezTo>
                <a:cubicBezTo>
                  <a:pt x="2" y="65"/>
                  <a:pt x="3" y="65"/>
                  <a:pt x="4" y="65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6" y="64"/>
                  <a:pt x="16" y="6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9"/>
                  <a:pt x="19" y="8"/>
                </a:cubicBezTo>
                <a:cubicBezTo>
                  <a:pt x="18" y="8"/>
                  <a:pt x="17" y="7"/>
                  <a:pt x="16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3" y="11"/>
                </a:cubicBezTo>
                <a:lnTo>
                  <a:pt x="0" y="60"/>
                </a:lnTo>
                <a:close/>
                <a:moveTo>
                  <a:pt x="74" y="105"/>
                </a:moveTo>
                <a:cubicBezTo>
                  <a:pt x="74" y="103"/>
                  <a:pt x="73" y="102"/>
                  <a:pt x="72" y="100"/>
                </a:cubicBezTo>
                <a:cubicBezTo>
                  <a:pt x="68" y="98"/>
                  <a:pt x="65" y="98"/>
                  <a:pt x="62" y="10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5"/>
                  <a:pt x="55" y="119"/>
                  <a:pt x="57" y="120"/>
                </a:cubicBezTo>
                <a:cubicBezTo>
                  <a:pt x="58" y="121"/>
                  <a:pt x="59" y="121"/>
                  <a:pt x="61" y="121"/>
                </a:cubicBezTo>
                <a:cubicBezTo>
                  <a:pt x="63" y="121"/>
                  <a:pt x="64" y="120"/>
                  <a:pt x="66" y="118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4" y="108"/>
                  <a:pt x="75" y="107"/>
                  <a:pt x="74" y="105"/>
                </a:cubicBezTo>
                <a:close/>
                <a:moveTo>
                  <a:pt x="39" y="102"/>
                </a:moveTo>
                <a:cubicBezTo>
                  <a:pt x="36" y="105"/>
                  <a:pt x="37" y="108"/>
                  <a:pt x="41" y="111"/>
                </a:cubicBezTo>
                <a:cubicBezTo>
                  <a:pt x="44" y="113"/>
                  <a:pt x="47" y="113"/>
                  <a:pt x="50" y="109"/>
                </a:cubicBezTo>
                <a:cubicBezTo>
                  <a:pt x="59" y="99"/>
                  <a:pt x="59" y="99"/>
                  <a:pt x="59" y="99"/>
                </a:cubicBezTo>
                <a:cubicBezTo>
                  <a:pt x="63" y="94"/>
                  <a:pt x="59" y="90"/>
                  <a:pt x="58" y="89"/>
                </a:cubicBezTo>
                <a:cubicBezTo>
                  <a:pt x="55" y="87"/>
                  <a:pt x="51" y="87"/>
                  <a:pt x="48" y="91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lnTo>
                  <a:pt x="39" y="102"/>
                </a:lnTo>
                <a:close/>
                <a:moveTo>
                  <a:pt x="26" y="89"/>
                </a:moveTo>
                <a:cubicBezTo>
                  <a:pt x="25" y="91"/>
                  <a:pt x="24" y="93"/>
                  <a:pt x="25" y="95"/>
                </a:cubicBezTo>
                <a:cubicBezTo>
                  <a:pt x="25" y="96"/>
                  <a:pt x="26" y="98"/>
                  <a:pt x="28" y="99"/>
                </a:cubicBezTo>
                <a:cubicBezTo>
                  <a:pt x="31" y="102"/>
                  <a:pt x="34" y="101"/>
                  <a:pt x="37" y="98"/>
                </a:cubicBezTo>
                <a:cubicBezTo>
                  <a:pt x="46" y="87"/>
                  <a:pt x="46" y="87"/>
                  <a:pt x="46" y="87"/>
                </a:cubicBezTo>
                <a:cubicBezTo>
                  <a:pt x="48" y="85"/>
                  <a:pt x="48" y="83"/>
                  <a:pt x="48" y="81"/>
                </a:cubicBezTo>
                <a:cubicBezTo>
                  <a:pt x="48" y="80"/>
                  <a:pt x="47" y="78"/>
                  <a:pt x="45" y="77"/>
                </a:cubicBezTo>
                <a:cubicBezTo>
                  <a:pt x="42" y="74"/>
                  <a:pt x="39" y="75"/>
                  <a:pt x="36" y="78"/>
                </a:cubicBezTo>
                <a:cubicBezTo>
                  <a:pt x="31" y="84"/>
                  <a:pt x="31" y="84"/>
                  <a:pt x="31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1" y="84"/>
                  <a:pt x="31" y="84"/>
                  <a:pt x="31" y="84"/>
                </a:cubicBezTo>
                <a:lnTo>
                  <a:pt x="26" y="89"/>
                </a:lnTo>
                <a:close/>
                <a:moveTo>
                  <a:pt x="24" y="85"/>
                </a:moveTo>
                <a:cubicBezTo>
                  <a:pt x="34" y="74"/>
                  <a:pt x="34" y="74"/>
                  <a:pt x="34" y="74"/>
                </a:cubicBezTo>
                <a:cubicBezTo>
                  <a:pt x="38" y="69"/>
                  <a:pt x="34" y="65"/>
                  <a:pt x="33" y="64"/>
                </a:cubicBezTo>
                <a:cubicBezTo>
                  <a:pt x="29" y="62"/>
                  <a:pt x="26" y="62"/>
                  <a:pt x="23" y="66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6" y="75"/>
                  <a:pt x="16" y="75"/>
                  <a:pt x="16" y="75"/>
                </a:cubicBezTo>
                <a:cubicBezTo>
                  <a:pt x="14" y="77"/>
                  <a:pt x="13" y="79"/>
                  <a:pt x="13" y="80"/>
                </a:cubicBezTo>
                <a:cubicBezTo>
                  <a:pt x="14" y="82"/>
                  <a:pt x="15" y="84"/>
                  <a:pt x="15" y="84"/>
                </a:cubicBezTo>
                <a:cubicBezTo>
                  <a:pt x="17" y="85"/>
                  <a:pt x="19" y="87"/>
                  <a:pt x="21" y="87"/>
                </a:cubicBezTo>
                <a:cubicBezTo>
                  <a:pt x="22" y="87"/>
                  <a:pt x="23" y="86"/>
                  <a:pt x="24" y="85"/>
                </a:cubicBezTo>
                <a:close/>
                <a:moveTo>
                  <a:pt x="138" y="75"/>
                </a:moveTo>
                <a:cubicBezTo>
                  <a:pt x="140" y="73"/>
                  <a:pt x="141" y="69"/>
                  <a:pt x="137" y="66"/>
                </a:cubicBezTo>
                <a:cubicBezTo>
                  <a:pt x="133" y="63"/>
                  <a:pt x="133" y="63"/>
                  <a:pt x="133" y="63"/>
                </a:cubicBezTo>
                <a:cubicBezTo>
                  <a:pt x="116" y="48"/>
                  <a:pt x="96" y="31"/>
                  <a:pt x="91" y="28"/>
                </a:cubicBezTo>
                <a:cubicBezTo>
                  <a:pt x="89" y="28"/>
                  <a:pt x="84" y="30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2" y="34"/>
                  <a:pt x="66" y="34"/>
                </a:cubicBezTo>
                <a:cubicBezTo>
                  <a:pt x="62" y="34"/>
                  <a:pt x="59" y="33"/>
                  <a:pt x="57" y="32"/>
                </a:cubicBezTo>
                <a:cubicBezTo>
                  <a:pt x="54" y="30"/>
                  <a:pt x="53" y="27"/>
                  <a:pt x="53" y="25"/>
                </a:cubicBezTo>
                <a:cubicBezTo>
                  <a:pt x="53" y="21"/>
                  <a:pt x="57" y="18"/>
                  <a:pt x="59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2"/>
                  <a:pt x="21" y="62"/>
                  <a:pt x="21" y="62"/>
                </a:cubicBezTo>
                <a:cubicBezTo>
                  <a:pt x="24" y="59"/>
                  <a:pt x="27" y="58"/>
                  <a:pt x="29" y="58"/>
                </a:cubicBezTo>
                <a:cubicBezTo>
                  <a:pt x="31" y="58"/>
                  <a:pt x="33" y="59"/>
                  <a:pt x="35" y="61"/>
                </a:cubicBezTo>
                <a:cubicBezTo>
                  <a:pt x="39" y="64"/>
                  <a:pt x="40" y="67"/>
                  <a:pt x="40" y="71"/>
                </a:cubicBezTo>
                <a:cubicBezTo>
                  <a:pt x="43" y="71"/>
                  <a:pt x="45" y="71"/>
                  <a:pt x="48" y="74"/>
                </a:cubicBezTo>
                <a:cubicBezTo>
                  <a:pt x="51" y="76"/>
                  <a:pt x="53" y="80"/>
                  <a:pt x="52" y="84"/>
                </a:cubicBezTo>
                <a:cubicBezTo>
                  <a:pt x="55" y="83"/>
                  <a:pt x="58" y="84"/>
                  <a:pt x="60" y="86"/>
                </a:cubicBezTo>
                <a:cubicBezTo>
                  <a:pt x="63" y="88"/>
                  <a:pt x="65" y="92"/>
                  <a:pt x="65" y="95"/>
                </a:cubicBezTo>
                <a:cubicBezTo>
                  <a:pt x="68" y="94"/>
                  <a:pt x="71" y="95"/>
                  <a:pt x="74" y="97"/>
                </a:cubicBezTo>
                <a:cubicBezTo>
                  <a:pt x="78" y="100"/>
                  <a:pt x="80" y="105"/>
                  <a:pt x="78" y="109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81" y="112"/>
                  <a:pt x="82" y="112"/>
                  <a:pt x="82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3" y="113"/>
                  <a:pt x="84" y="113"/>
                  <a:pt x="86" y="113"/>
                </a:cubicBezTo>
                <a:cubicBezTo>
                  <a:pt x="88" y="113"/>
                  <a:pt x="89" y="112"/>
                  <a:pt x="90" y="111"/>
                </a:cubicBezTo>
                <a:cubicBezTo>
                  <a:pt x="92" y="108"/>
                  <a:pt x="94" y="106"/>
                  <a:pt x="91" y="104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89"/>
                  <a:pt x="74" y="89"/>
                </a:cubicBezTo>
                <a:cubicBezTo>
                  <a:pt x="74" y="88"/>
                  <a:pt x="75" y="87"/>
                  <a:pt x="75" y="87"/>
                </a:cubicBezTo>
                <a:cubicBezTo>
                  <a:pt x="76" y="86"/>
                  <a:pt x="78" y="86"/>
                  <a:pt x="79" y="87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0" y="104"/>
                  <a:pt x="101" y="105"/>
                  <a:pt x="102" y="105"/>
                </a:cubicBezTo>
                <a:cubicBezTo>
                  <a:pt x="104" y="105"/>
                  <a:pt x="106" y="104"/>
                  <a:pt x="108" y="102"/>
                </a:cubicBezTo>
                <a:cubicBezTo>
                  <a:pt x="109" y="100"/>
                  <a:pt x="109" y="98"/>
                  <a:pt x="109" y="97"/>
                </a:cubicBezTo>
                <a:cubicBezTo>
                  <a:pt x="109" y="95"/>
                  <a:pt x="108" y="93"/>
                  <a:pt x="106" y="92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93" y="81"/>
                  <a:pt x="93" y="81"/>
                  <a:pt x="93" y="81"/>
                </a:cubicBezTo>
                <a:cubicBezTo>
                  <a:pt x="92" y="80"/>
                  <a:pt x="92" y="80"/>
                  <a:pt x="92" y="79"/>
                </a:cubicBezTo>
                <a:cubicBezTo>
                  <a:pt x="92" y="79"/>
                  <a:pt x="92" y="78"/>
                  <a:pt x="92" y="77"/>
                </a:cubicBezTo>
                <a:cubicBezTo>
                  <a:pt x="93" y="76"/>
                  <a:pt x="95" y="76"/>
                  <a:pt x="96" y="77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6" y="93"/>
                  <a:pt x="117" y="94"/>
                  <a:pt x="119" y="94"/>
                </a:cubicBezTo>
                <a:cubicBezTo>
                  <a:pt x="121" y="94"/>
                  <a:pt x="123" y="92"/>
                  <a:pt x="125" y="90"/>
                </a:cubicBezTo>
                <a:cubicBezTo>
                  <a:pt x="126" y="89"/>
                  <a:pt x="127" y="87"/>
                  <a:pt x="126" y="85"/>
                </a:cubicBezTo>
                <a:cubicBezTo>
                  <a:pt x="126" y="84"/>
                  <a:pt x="125" y="82"/>
                  <a:pt x="124" y="81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7" y="67"/>
                  <a:pt x="107" y="66"/>
                  <a:pt x="108" y="65"/>
                </a:cubicBezTo>
                <a:cubicBezTo>
                  <a:pt x="109" y="64"/>
                  <a:pt x="111" y="64"/>
                  <a:pt x="112" y="64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31" y="80"/>
                  <a:pt x="135" y="79"/>
                  <a:pt x="13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100"/>
          <p:cNvSpPr/>
          <p:nvPr/>
        </p:nvSpPr>
        <p:spPr>
          <a:xfrm>
            <a:off x="4144962" y="2284412"/>
            <a:ext cx="665162" cy="555625"/>
          </a:xfrm>
          <a:custGeom>
            <a:avLst/>
            <a:gdLst/>
            <a:ahLst/>
            <a:cxnLst/>
            <a:rect l="l" t="t" r="r" b="b"/>
            <a:pathLst>
              <a:path w="157" h="131" extrusionOk="0">
                <a:moveTo>
                  <a:pt x="21" y="107"/>
                </a:moveTo>
                <a:cubicBezTo>
                  <a:pt x="21" y="71"/>
                  <a:pt x="21" y="71"/>
                  <a:pt x="21" y="71"/>
                </a:cubicBezTo>
                <a:cubicBezTo>
                  <a:pt x="21" y="69"/>
                  <a:pt x="23" y="66"/>
                  <a:pt x="26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7" y="66"/>
                  <a:pt x="40" y="69"/>
                  <a:pt x="40" y="71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10"/>
                  <a:pt x="37" y="112"/>
                  <a:pt x="35" y="112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3" y="112"/>
                  <a:pt x="21" y="110"/>
                  <a:pt x="21" y="107"/>
                </a:cubicBezTo>
                <a:close/>
                <a:moveTo>
                  <a:pt x="57" y="54"/>
                </a:moveTo>
                <a:cubicBezTo>
                  <a:pt x="55" y="54"/>
                  <a:pt x="52" y="56"/>
                  <a:pt x="52" y="59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5" y="112"/>
                  <a:pt x="57" y="112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9" y="112"/>
                  <a:pt x="71" y="110"/>
                  <a:pt x="71" y="107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6"/>
                  <a:pt x="69" y="54"/>
                  <a:pt x="66" y="54"/>
                </a:cubicBezTo>
                <a:lnTo>
                  <a:pt x="57" y="54"/>
                </a:lnTo>
                <a:close/>
                <a:moveTo>
                  <a:pt x="89" y="43"/>
                </a:moveTo>
                <a:cubicBezTo>
                  <a:pt x="86" y="43"/>
                  <a:pt x="84" y="45"/>
                  <a:pt x="84" y="48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10"/>
                  <a:pt x="86" y="112"/>
                  <a:pt x="89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100" y="112"/>
                  <a:pt x="103" y="110"/>
                  <a:pt x="103" y="107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45"/>
                  <a:pt x="100" y="43"/>
                  <a:pt x="98" y="43"/>
                </a:cubicBezTo>
                <a:lnTo>
                  <a:pt x="89" y="43"/>
                </a:lnTo>
                <a:close/>
                <a:moveTo>
                  <a:pt x="120" y="32"/>
                </a:moveTo>
                <a:cubicBezTo>
                  <a:pt x="118" y="32"/>
                  <a:pt x="115" y="34"/>
                  <a:pt x="115" y="37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5" y="110"/>
                  <a:pt x="118" y="112"/>
                  <a:pt x="120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2" y="112"/>
                  <a:pt x="134" y="110"/>
                  <a:pt x="134" y="107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34"/>
                  <a:pt x="132" y="32"/>
                  <a:pt x="129" y="32"/>
                </a:cubicBezTo>
                <a:lnTo>
                  <a:pt x="120" y="32"/>
                </a:lnTo>
                <a:close/>
                <a:moveTo>
                  <a:pt x="23" y="52"/>
                </a:moveTo>
                <a:cubicBezTo>
                  <a:pt x="57" y="46"/>
                  <a:pt x="88" y="34"/>
                  <a:pt x="117" y="17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29" y="7"/>
                  <a:pt x="129" y="7"/>
                  <a:pt x="129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86" y="28"/>
                  <a:pt x="55" y="40"/>
                  <a:pt x="22" y="46"/>
                </a:cubicBezTo>
                <a:lnTo>
                  <a:pt x="23" y="52"/>
                </a:lnTo>
                <a:close/>
                <a:moveTo>
                  <a:pt x="157" y="122"/>
                </a:moveTo>
                <a:cubicBezTo>
                  <a:pt x="141" y="113"/>
                  <a:pt x="141" y="113"/>
                  <a:pt x="141" y="113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6"/>
                  <a:pt x="12" y="16"/>
                  <a:pt x="1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9" y="0"/>
                  <a:pt x="9" y="0"/>
                  <a:pt x="9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19"/>
                  <a:pt x="5" y="119"/>
                  <a:pt x="5" y="119"/>
                </a:cubicBezTo>
                <a:cubicBezTo>
                  <a:pt x="5" y="122"/>
                  <a:pt x="5" y="122"/>
                  <a:pt x="5" y="122"/>
                </a:cubicBezTo>
                <a:cubicBezTo>
                  <a:pt x="5" y="126"/>
                  <a:pt x="5" y="126"/>
                  <a:pt x="5" y="126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1" y="131"/>
                  <a:pt x="141" y="131"/>
                  <a:pt x="141" y="131"/>
                </a:cubicBezTo>
                <a:lnTo>
                  <a:pt x="157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100"/>
          <p:cNvSpPr/>
          <p:nvPr/>
        </p:nvSpPr>
        <p:spPr>
          <a:xfrm>
            <a:off x="4995862" y="4937125"/>
            <a:ext cx="979487" cy="509587"/>
          </a:xfrm>
          <a:custGeom>
            <a:avLst/>
            <a:gdLst/>
            <a:ahLst/>
            <a:cxnLst/>
            <a:rect l="l" t="t" r="r" b="b"/>
            <a:pathLst>
              <a:path w="231" h="120" extrusionOk="0">
                <a:moveTo>
                  <a:pt x="167" y="113"/>
                </a:moveTo>
                <a:cubicBezTo>
                  <a:pt x="163" y="115"/>
                  <a:pt x="160" y="116"/>
                  <a:pt x="156" y="117"/>
                </a:cubicBezTo>
                <a:cubicBezTo>
                  <a:pt x="145" y="119"/>
                  <a:pt x="133" y="120"/>
                  <a:pt x="118" y="120"/>
                </a:cubicBezTo>
                <a:cubicBezTo>
                  <a:pt x="103" y="120"/>
                  <a:pt x="92" y="119"/>
                  <a:pt x="80" y="117"/>
                </a:cubicBezTo>
                <a:cubicBezTo>
                  <a:pt x="77" y="116"/>
                  <a:pt x="73" y="115"/>
                  <a:pt x="70" y="113"/>
                </a:cubicBezTo>
                <a:cubicBezTo>
                  <a:pt x="60" y="108"/>
                  <a:pt x="60" y="100"/>
                  <a:pt x="65" y="95"/>
                </a:cubicBezTo>
                <a:cubicBezTo>
                  <a:pt x="71" y="88"/>
                  <a:pt x="79" y="84"/>
                  <a:pt x="87" y="81"/>
                </a:cubicBezTo>
                <a:cubicBezTo>
                  <a:pt x="90" y="79"/>
                  <a:pt x="94" y="78"/>
                  <a:pt x="97" y="76"/>
                </a:cubicBezTo>
                <a:cubicBezTo>
                  <a:pt x="104" y="74"/>
                  <a:pt x="106" y="67"/>
                  <a:pt x="101" y="62"/>
                </a:cubicBezTo>
                <a:cubicBezTo>
                  <a:pt x="91" y="52"/>
                  <a:pt x="87" y="39"/>
                  <a:pt x="88" y="26"/>
                </a:cubicBezTo>
                <a:cubicBezTo>
                  <a:pt x="88" y="12"/>
                  <a:pt x="97" y="4"/>
                  <a:pt x="110" y="1"/>
                </a:cubicBezTo>
                <a:cubicBezTo>
                  <a:pt x="113" y="0"/>
                  <a:pt x="115" y="0"/>
                  <a:pt x="118" y="0"/>
                </a:cubicBezTo>
                <a:cubicBezTo>
                  <a:pt x="121" y="0"/>
                  <a:pt x="124" y="0"/>
                  <a:pt x="126" y="1"/>
                </a:cubicBezTo>
                <a:cubicBezTo>
                  <a:pt x="140" y="4"/>
                  <a:pt x="148" y="12"/>
                  <a:pt x="149" y="26"/>
                </a:cubicBezTo>
                <a:cubicBezTo>
                  <a:pt x="149" y="39"/>
                  <a:pt x="145" y="52"/>
                  <a:pt x="135" y="62"/>
                </a:cubicBezTo>
                <a:cubicBezTo>
                  <a:pt x="130" y="67"/>
                  <a:pt x="132" y="74"/>
                  <a:pt x="139" y="76"/>
                </a:cubicBezTo>
                <a:cubicBezTo>
                  <a:pt x="142" y="78"/>
                  <a:pt x="146" y="79"/>
                  <a:pt x="150" y="81"/>
                </a:cubicBezTo>
                <a:cubicBezTo>
                  <a:pt x="157" y="84"/>
                  <a:pt x="165" y="88"/>
                  <a:pt x="171" y="95"/>
                </a:cubicBezTo>
                <a:cubicBezTo>
                  <a:pt x="175" y="98"/>
                  <a:pt x="176" y="108"/>
                  <a:pt x="167" y="113"/>
                </a:cubicBezTo>
                <a:close/>
                <a:moveTo>
                  <a:pt x="227" y="102"/>
                </a:moveTo>
                <a:cubicBezTo>
                  <a:pt x="223" y="98"/>
                  <a:pt x="218" y="95"/>
                  <a:pt x="212" y="93"/>
                </a:cubicBezTo>
                <a:cubicBezTo>
                  <a:pt x="210" y="91"/>
                  <a:pt x="207" y="91"/>
                  <a:pt x="205" y="90"/>
                </a:cubicBezTo>
                <a:cubicBezTo>
                  <a:pt x="200" y="88"/>
                  <a:pt x="199" y="83"/>
                  <a:pt x="202" y="80"/>
                </a:cubicBezTo>
                <a:cubicBezTo>
                  <a:pt x="209" y="73"/>
                  <a:pt x="212" y="64"/>
                  <a:pt x="211" y="55"/>
                </a:cubicBezTo>
                <a:cubicBezTo>
                  <a:pt x="211" y="45"/>
                  <a:pt x="205" y="39"/>
                  <a:pt x="196" y="37"/>
                </a:cubicBezTo>
                <a:cubicBezTo>
                  <a:pt x="194" y="37"/>
                  <a:pt x="192" y="36"/>
                  <a:pt x="190" y="36"/>
                </a:cubicBezTo>
                <a:cubicBezTo>
                  <a:pt x="188" y="36"/>
                  <a:pt x="186" y="37"/>
                  <a:pt x="185" y="37"/>
                </a:cubicBezTo>
                <a:cubicBezTo>
                  <a:pt x="175" y="39"/>
                  <a:pt x="170" y="45"/>
                  <a:pt x="169" y="55"/>
                </a:cubicBezTo>
                <a:cubicBezTo>
                  <a:pt x="169" y="64"/>
                  <a:pt x="171" y="72"/>
                  <a:pt x="178" y="80"/>
                </a:cubicBezTo>
                <a:cubicBezTo>
                  <a:pt x="182" y="83"/>
                  <a:pt x="181" y="88"/>
                  <a:pt x="176" y="90"/>
                </a:cubicBezTo>
                <a:cubicBezTo>
                  <a:pt x="176" y="90"/>
                  <a:pt x="176" y="90"/>
                  <a:pt x="175" y="90"/>
                </a:cubicBezTo>
                <a:cubicBezTo>
                  <a:pt x="176" y="90"/>
                  <a:pt x="177" y="91"/>
                  <a:pt x="177" y="92"/>
                </a:cubicBezTo>
                <a:cubicBezTo>
                  <a:pt x="181" y="95"/>
                  <a:pt x="182" y="100"/>
                  <a:pt x="181" y="105"/>
                </a:cubicBezTo>
                <a:cubicBezTo>
                  <a:pt x="180" y="110"/>
                  <a:pt x="177" y="114"/>
                  <a:pt x="172" y="117"/>
                </a:cubicBezTo>
                <a:cubicBezTo>
                  <a:pt x="171" y="117"/>
                  <a:pt x="169" y="118"/>
                  <a:pt x="168" y="118"/>
                </a:cubicBezTo>
                <a:cubicBezTo>
                  <a:pt x="175" y="120"/>
                  <a:pt x="182" y="120"/>
                  <a:pt x="190" y="120"/>
                </a:cubicBezTo>
                <a:cubicBezTo>
                  <a:pt x="201" y="120"/>
                  <a:pt x="209" y="119"/>
                  <a:pt x="217" y="118"/>
                </a:cubicBezTo>
                <a:cubicBezTo>
                  <a:pt x="219" y="117"/>
                  <a:pt x="222" y="116"/>
                  <a:pt x="224" y="115"/>
                </a:cubicBezTo>
                <a:cubicBezTo>
                  <a:pt x="231" y="112"/>
                  <a:pt x="230" y="105"/>
                  <a:pt x="227" y="102"/>
                </a:cubicBezTo>
                <a:close/>
                <a:moveTo>
                  <a:pt x="54" y="105"/>
                </a:moveTo>
                <a:cubicBezTo>
                  <a:pt x="53" y="100"/>
                  <a:pt x="55" y="96"/>
                  <a:pt x="59" y="92"/>
                </a:cubicBezTo>
                <a:cubicBezTo>
                  <a:pt x="60" y="90"/>
                  <a:pt x="62" y="89"/>
                  <a:pt x="64" y="87"/>
                </a:cubicBezTo>
                <a:cubicBezTo>
                  <a:pt x="63" y="87"/>
                  <a:pt x="62" y="87"/>
                  <a:pt x="61" y="86"/>
                </a:cubicBezTo>
                <a:cubicBezTo>
                  <a:pt x="55" y="84"/>
                  <a:pt x="54" y="79"/>
                  <a:pt x="58" y="75"/>
                </a:cubicBezTo>
                <a:cubicBezTo>
                  <a:pt x="66" y="68"/>
                  <a:pt x="68" y="58"/>
                  <a:pt x="68" y="48"/>
                </a:cubicBezTo>
                <a:cubicBezTo>
                  <a:pt x="68" y="36"/>
                  <a:pt x="61" y="31"/>
                  <a:pt x="51" y="28"/>
                </a:cubicBezTo>
                <a:cubicBezTo>
                  <a:pt x="49" y="28"/>
                  <a:pt x="47" y="27"/>
                  <a:pt x="45" y="27"/>
                </a:cubicBezTo>
                <a:cubicBezTo>
                  <a:pt x="43" y="27"/>
                  <a:pt x="40" y="28"/>
                  <a:pt x="38" y="28"/>
                </a:cubicBezTo>
                <a:cubicBezTo>
                  <a:pt x="28" y="31"/>
                  <a:pt x="22" y="36"/>
                  <a:pt x="21" y="48"/>
                </a:cubicBezTo>
                <a:cubicBezTo>
                  <a:pt x="21" y="58"/>
                  <a:pt x="24" y="67"/>
                  <a:pt x="31" y="75"/>
                </a:cubicBezTo>
                <a:cubicBezTo>
                  <a:pt x="35" y="79"/>
                  <a:pt x="34" y="84"/>
                  <a:pt x="29" y="86"/>
                </a:cubicBezTo>
                <a:cubicBezTo>
                  <a:pt x="26" y="87"/>
                  <a:pt x="23" y="88"/>
                  <a:pt x="20" y="90"/>
                </a:cubicBezTo>
                <a:cubicBezTo>
                  <a:pt x="14" y="92"/>
                  <a:pt x="9" y="96"/>
                  <a:pt x="4" y="100"/>
                </a:cubicBezTo>
                <a:cubicBezTo>
                  <a:pt x="0" y="105"/>
                  <a:pt x="0" y="111"/>
                  <a:pt x="7" y="115"/>
                </a:cubicBezTo>
                <a:cubicBezTo>
                  <a:pt x="10" y="116"/>
                  <a:pt x="13" y="117"/>
                  <a:pt x="15" y="117"/>
                </a:cubicBezTo>
                <a:cubicBezTo>
                  <a:pt x="24" y="119"/>
                  <a:pt x="33" y="120"/>
                  <a:pt x="45" y="120"/>
                </a:cubicBezTo>
                <a:cubicBezTo>
                  <a:pt x="54" y="120"/>
                  <a:pt x="61" y="120"/>
                  <a:pt x="68" y="118"/>
                </a:cubicBezTo>
                <a:cubicBezTo>
                  <a:pt x="67" y="118"/>
                  <a:pt x="66" y="117"/>
                  <a:pt x="64" y="117"/>
                </a:cubicBezTo>
                <a:cubicBezTo>
                  <a:pt x="59" y="114"/>
                  <a:pt x="55" y="110"/>
                  <a:pt x="5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100"/>
          <p:cNvSpPr/>
          <p:nvPr/>
        </p:nvSpPr>
        <p:spPr>
          <a:xfrm>
            <a:off x="4119562" y="3941762"/>
            <a:ext cx="596900" cy="533400"/>
          </a:xfrm>
          <a:custGeom>
            <a:avLst/>
            <a:gdLst/>
            <a:ahLst/>
            <a:cxnLst/>
            <a:rect l="l" t="t" r="r" b="b"/>
            <a:pathLst>
              <a:path w="141" h="126" extrusionOk="0">
                <a:moveTo>
                  <a:pt x="96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7" y="12"/>
                  <a:pt x="83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8" y="8"/>
                  <a:pt x="54" y="12"/>
                  <a:pt x="5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7"/>
                  <a:pt x="52" y="0"/>
                  <a:pt x="6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7"/>
                  <a:pt x="96" y="17"/>
                </a:cubicBezTo>
                <a:close/>
                <a:moveTo>
                  <a:pt x="22" y="70"/>
                </a:moveTo>
                <a:cubicBezTo>
                  <a:pt x="57" y="70"/>
                  <a:pt x="57" y="70"/>
                  <a:pt x="57" y="70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1"/>
                  <a:pt x="60" y="58"/>
                  <a:pt x="64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61"/>
                  <a:pt x="84" y="65"/>
                </a:cubicBezTo>
                <a:cubicBezTo>
                  <a:pt x="84" y="70"/>
                  <a:pt x="84" y="70"/>
                  <a:pt x="84" y="70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30" y="70"/>
                  <a:pt x="139" y="61"/>
                  <a:pt x="141" y="50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29"/>
                  <a:pt x="134" y="20"/>
                  <a:pt x="125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8" y="20"/>
                  <a:pt x="0" y="29"/>
                  <a:pt x="0" y="39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61"/>
                  <a:pt x="11" y="70"/>
                  <a:pt x="22" y="70"/>
                </a:cubicBezTo>
                <a:close/>
                <a:moveTo>
                  <a:pt x="120" y="76"/>
                </a:moveTo>
                <a:cubicBezTo>
                  <a:pt x="84" y="76"/>
                  <a:pt x="84" y="76"/>
                  <a:pt x="84" y="76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5"/>
                  <a:pt x="81" y="88"/>
                  <a:pt x="78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0" y="88"/>
                  <a:pt x="57" y="85"/>
                  <a:pt x="57" y="81"/>
                </a:cubicBezTo>
                <a:cubicBezTo>
                  <a:pt x="57" y="76"/>
                  <a:pt x="57" y="76"/>
                  <a:pt x="57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13" y="76"/>
                  <a:pt x="5" y="71"/>
                  <a:pt x="0" y="6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7"/>
                  <a:pt x="8" y="126"/>
                  <a:pt x="17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33" y="126"/>
                  <a:pt x="33" y="126"/>
                  <a:pt x="33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13" y="126"/>
                  <a:pt x="113" y="126"/>
                  <a:pt x="113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34" y="126"/>
                  <a:pt x="141" y="117"/>
                  <a:pt x="141" y="107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6" y="71"/>
                  <a:pt x="128" y="76"/>
                  <a:pt x="120" y="76"/>
                </a:cubicBezTo>
                <a:close/>
                <a:moveTo>
                  <a:pt x="77" y="63"/>
                </a:moveTo>
                <a:cubicBezTo>
                  <a:pt x="64" y="63"/>
                  <a:pt x="64" y="63"/>
                  <a:pt x="64" y="63"/>
                </a:cubicBezTo>
                <a:cubicBezTo>
                  <a:pt x="63" y="63"/>
                  <a:pt x="62" y="64"/>
                  <a:pt x="62" y="66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2"/>
                  <a:pt x="63" y="83"/>
                  <a:pt x="64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9" y="83"/>
                  <a:pt x="80" y="82"/>
                  <a:pt x="80" y="80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4"/>
                  <a:pt x="79" y="63"/>
                  <a:pt x="77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2" name="Google Shape;2182;p100"/>
          <p:cNvSpPr/>
          <p:nvPr/>
        </p:nvSpPr>
        <p:spPr>
          <a:xfrm>
            <a:off x="7153275" y="1749425"/>
            <a:ext cx="541337" cy="542925"/>
          </a:xfrm>
          <a:custGeom>
            <a:avLst/>
            <a:gdLst/>
            <a:ahLst/>
            <a:cxnLst/>
            <a:rect l="l" t="t" r="r" b="b"/>
            <a:pathLst>
              <a:path w="128" h="128" extrusionOk="0">
                <a:moveTo>
                  <a:pt x="60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101"/>
                  <a:pt x="93" y="128"/>
                  <a:pt x="60" y="128"/>
                </a:cubicBezTo>
                <a:cubicBezTo>
                  <a:pt x="27" y="128"/>
                  <a:pt x="0" y="101"/>
                  <a:pt x="0" y="68"/>
                </a:cubicBezTo>
                <a:cubicBezTo>
                  <a:pt x="0" y="35"/>
                  <a:pt x="27" y="8"/>
                  <a:pt x="60" y="8"/>
                </a:cubicBezTo>
                <a:lnTo>
                  <a:pt x="60" y="68"/>
                </a:lnTo>
                <a:close/>
                <a:moveTo>
                  <a:pt x="68" y="0"/>
                </a:moveTo>
                <a:cubicBezTo>
                  <a:pt x="68" y="61"/>
                  <a:pt x="68" y="61"/>
                  <a:pt x="6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27"/>
                  <a:pt x="101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100"/>
          <p:cNvSpPr/>
          <p:nvPr/>
        </p:nvSpPr>
        <p:spPr>
          <a:xfrm>
            <a:off x="6932612" y="4678362"/>
            <a:ext cx="576262" cy="577850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133" y="58"/>
                </a:moveTo>
                <a:cubicBezTo>
                  <a:pt x="117" y="56"/>
                  <a:pt x="117" y="56"/>
                  <a:pt x="117" y="56"/>
                </a:cubicBezTo>
                <a:cubicBezTo>
                  <a:pt x="115" y="51"/>
                  <a:pt x="114" y="47"/>
                  <a:pt x="111" y="43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2" y="28"/>
                  <a:pt x="122" y="26"/>
                  <a:pt x="121" y="2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0" y="14"/>
                  <a:pt x="109" y="14"/>
                  <a:pt x="107" y="15"/>
                </a:cubicBezTo>
                <a:cubicBezTo>
                  <a:pt x="94" y="25"/>
                  <a:pt x="94" y="25"/>
                  <a:pt x="94" y="25"/>
                </a:cubicBezTo>
                <a:cubicBezTo>
                  <a:pt x="90" y="23"/>
                  <a:pt x="85" y="21"/>
                  <a:pt x="81" y="20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1"/>
                  <a:pt x="76" y="0"/>
                  <a:pt x="7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59" y="1"/>
                  <a:pt x="58" y="3"/>
                </a:cubicBezTo>
                <a:cubicBezTo>
                  <a:pt x="56" y="20"/>
                  <a:pt x="56" y="20"/>
                  <a:pt x="56" y="20"/>
                </a:cubicBezTo>
                <a:cubicBezTo>
                  <a:pt x="51" y="21"/>
                  <a:pt x="47" y="23"/>
                  <a:pt x="43" y="2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8"/>
                  <a:pt x="15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47"/>
                  <a:pt x="21" y="51"/>
                  <a:pt x="20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2" y="58"/>
                  <a:pt x="0" y="60"/>
                  <a:pt x="0" y="6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2" y="78"/>
                  <a:pt x="3" y="78"/>
                </a:cubicBezTo>
                <a:cubicBezTo>
                  <a:pt x="20" y="80"/>
                  <a:pt x="20" y="80"/>
                  <a:pt x="20" y="80"/>
                </a:cubicBezTo>
                <a:cubicBezTo>
                  <a:pt x="21" y="85"/>
                  <a:pt x="23" y="89"/>
                  <a:pt x="25" y="93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14" y="108"/>
                  <a:pt x="14" y="110"/>
                  <a:pt x="15" y="111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6" y="122"/>
                  <a:pt x="28" y="122"/>
                  <a:pt x="29" y="12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7" y="113"/>
                  <a:pt x="51" y="115"/>
                  <a:pt x="56" y="116"/>
                </a:cubicBezTo>
                <a:cubicBezTo>
                  <a:pt x="58" y="133"/>
                  <a:pt x="58" y="133"/>
                  <a:pt x="58" y="133"/>
                </a:cubicBezTo>
                <a:cubicBezTo>
                  <a:pt x="59" y="135"/>
                  <a:pt x="60" y="136"/>
                  <a:pt x="61" y="136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6" y="136"/>
                  <a:pt x="78" y="135"/>
                  <a:pt x="78" y="133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5" y="115"/>
                  <a:pt x="90" y="113"/>
                  <a:pt x="94" y="111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109" y="122"/>
                  <a:pt x="110" y="122"/>
                  <a:pt x="111" y="12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2" y="110"/>
                  <a:pt x="122" y="108"/>
                  <a:pt x="121" y="107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4" y="89"/>
                  <a:pt x="115" y="85"/>
                  <a:pt x="117" y="80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5" y="78"/>
                  <a:pt x="136" y="76"/>
                  <a:pt x="136" y="75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0"/>
                  <a:pt x="135" y="58"/>
                  <a:pt x="133" y="58"/>
                </a:cubicBezTo>
                <a:close/>
                <a:moveTo>
                  <a:pt x="68" y="93"/>
                </a:moveTo>
                <a:cubicBezTo>
                  <a:pt x="54" y="93"/>
                  <a:pt x="43" y="82"/>
                  <a:pt x="43" y="68"/>
                </a:cubicBezTo>
                <a:cubicBezTo>
                  <a:pt x="43" y="54"/>
                  <a:pt x="54" y="43"/>
                  <a:pt x="68" y="43"/>
                </a:cubicBezTo>
                <a:cubicBezTo>
                  <a:pt x="82" y="43"/>
                  <a:pt x="93" y="54"/>
                  <a:pt x="93" y="68"/>
                </a:cubicBezTo>
                <a:cubicBezTo>
                  <a:pt x="93" y="82"/>
                  <a:pt x="82" y="93"/>
                  <a:pt x="6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5A10C5D5-80F4-4E06-957A-8E8B6CB14566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4728A529-9741-428B-8CDD-654FDC03E566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818A5567-9470-4F83-A2DA-88945412CE41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8BF24CEA-8DD5-44B6-BE22-50C9751F7EDA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0F81EADF-6CEC-4AFD-8EF3-A7EF21D691B4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9B3F960C-7B99-4A63-A297-32F35DC034BB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CE030FF3-F76A-432B-81B4-98719259BBBF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449662C2-1AD1-4BE8-840F-700EDD852BB9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09BAB2C2-7874-41EB-BCD5-64638B7226A2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3AB0464A-71E8-4DBE-B30D-F32805459BAC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FF753E92-D95B-4444-BF8A-38065D57698D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7A8F4CF0-E83A-4856-A43D-CCDEF4FF23E1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0E5AC993-94F4-4851-A270-1A540B284761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5E86F667-34F6-41C4-90A8-A652E4A12F3B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101"/>
          <p:cNvSpPr/>
          <p:nvPr/>
        </p:nvSpPr>
        <p:spPr>
          <a:xfrm>
            <a:off x="4892675" y="4229100"/>
            <a:ext cx="3297237" cy="1700212"/>
          </a:xfrm>
          <a:custGeom>
            <a:avLst/>
            <a:gdLst/>
            <a:ahLst/>
            <a:cxnLst/>
            <a:rect l="l" t="t" r="r" b="b"/>
            <a:pathLst>
              <a:path w="806" h="415" extrusionOk="0">
                <a:moveTo>
                  <a:pt x="491" y="415"/>
                </a:moveTo>
                <a:cubicBezTo>
                  <a:pt x="538" y="415"/>
                  <a:pt x="602" y="384"/>
                  <a:pt x="631" y="347"/>
                </a:cubicBezTo>
                <a:cubicBezTo>
                  <a:pt x="806" y="128"/>
                  <a:pt x="806" y="128"/>
                  <a:pt x="806" y="128"/>
                </a:cubicBezTo>
                <a:cubicBezTo>
                  <a:pt x="750" y="168"/>
                  <a:pt x="660" y="212"/>
                  <a:pt x="528" y="222"/>
                </a:cubicBezTo>
                <a:cubicBezTo>
                  <a:pt x="513" y="223"/>
                  <a:pt x="498" y="224"/>
                  <a:pt x="483" y="224"/>
                </a:cubicBezTo>
                <a:cubicBezTo>
                  <a:pt x="277" y="224"/>
                  <a:pt x="117" y="118"/>
                  <a:pt x="115" y="117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66" y="86"/>
                  <a:pt x="27" y="46"/>
                  <a:pt x="0" y="0"/>
                </a:cubicBezTo>
                <a:cubicBezTo>
                  <a:pt x="24" y="73"/>
                  <a:pt x="66" y="166"/>
                  <a:pt x="141" y="246"/>
                </a:cubicBezTo>
                <a:cubicBezTo>
                  <a:pt x="281" y="397"/>
                  <a:pt x="423" y="413"/>
                  <a:pt x="464" y="415"/>
                </a:cubicBezTo>
                <a:cubicBezTo>
                  <a:pt x="477" y="415"/>
                  <a:pt x="477" y="415"/>
                  <a:pt x="477" y="415"/>
                </a:cubicBezTo>
                <a:cubicBezTo>
                  <a:pt x="477" y="415"/>
                  <a:pt x="478" y="415"/>
                  <a:pt x="478" y="415"/>
                </a:cubicBezTo>
                <a:cubicBezTo>
                  <a:pt x="490" y="414"/>
                  <a:pt x="490" y="414"/>
                  <a:pt x="490" y="414"/>
                </a:cubicBezTo>
                <a:cubicBezTo>
                  <a:pt x="489" y="415"/>
                  <a:pt x="489" y="415"/>
                  <a:pt x="489" y="415"/>
                </a:cubicBezTo>
                <a:lnTo>
                  <a:pt x="491" y="415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101"/>
          <p:cNvSpPr/>
          <p:nvPr/>
        </p:nvSpPr>
        <p:spPr>
          <a:xfrm>
            <a:off x="5899150" y="2647950"/>
            <a:ext cx="2765425" cy="2436812"/>
          </a:xfrm>
          <a:custGeom>
            <a:avLst/>
            <a:gdLst/>
            <a:ahLst/>
            <a:cxnLst/>
            <a:rect l="l" t="t" r="r" b="b"/>
            <a:pathLst>
              <a:path w="676" h="595" extrusionOk="0">
                <a:moveTo>
                  <a:pt x="666" y="273"/>
                </a:moveTo>
                <a:cubicBezTo>
                  <a:pt x="604" y="0"/>
                  <a:pt x="604" y="0"/>
                  <a:pt x="604" y="0"/>
                </a:cubicBezTo>
                <a:cubicBezTo>
                  <a:pt x="600" y="68"/>
                  <a:pt x="578" y="167"/>
                  <a:pt x="504" y="276"/>
                </a:cubicBezTo>
                <a:cubicBezTo>
                  <a:pt x="437" y="375"/>
                  <a:pt x="348" y="439"/>
                  <a:pt x="285" y="476"/>
                </a:cubicBezTo>
                <a:cubicBezTo>
                  <a:pt x="217" y="516"/>
                  <a:pt x="166" y="533"/>
                  <a:pt x="164" y="533"/>
                </a:cubicBezTo>
                <a:cubicBezTo>
                  <a:pt x="164" y="533"/>
                  <a:pt x="164" y="533"/>
                  <a:pt x="164" y="533"/>
                </a:cubicBezTo>
                <a:cubicBezTo>
                  <a:pt x="127" y="547"/>
                  <a:pt x="88" y="554"/>
                  <a:pt x="48" y="554"/>
                </a:cubicBezTo>
                <a:cubicBezTo>
                  <a:pt x="32" y="554"/>
                  <a:pt x="16" y="552"/>
                  <a:pt x="0" y="550"/>
                </a:cubicBezTo>
                <a:cubicBezTo>
                  <a:pt x="62" y="574"/>
                  <a:pt x="145" y="595"/>
                  <a:pt x="237" y="595"/>
                </a:cubicBezTo>
                <a:cubicBezTo>
                  <a:pt x="237" y="595"/>
                  <a:pt x="237" y="595"/>
                  <a:pt x="237" y="595"/>
                </a:cubicBezTo>
                <a:cubicBezTo>
                  <a:pt x="251" y="595"/>
                  <a:pt x="266" y="594"/>
                  <a:pt x="281" y="593"/>
                </a:cubicBezTo>
                <a:cubicBezTo>
                  <a:pt x="486" y="578"/>
                  <a:pt x="588" y="477"/>
                  <a:pt x="614" y="446"/>
                </a:cubicBezTo>
                <a:cubicBezTo>
                  <a:pt x="623" y="435"/>
                  <a:pt x="623" y="435"/>
                  <a:pt x="623" y="435"/>
                </a:cubicBezTo>
                <a:cubicBezTo>
                  <a:pt x="634" y="420"/>
                  <a:pt x="634" y="420"/>
                  <a:pt x="634" y="420"/>
                </a:cubicBezTo>
                <a:cubicBezTo>
                  <a:pt x="634" y="421"/>
                  <a:pt x="634" y="421"/>
                  <a:pt x="634" y="421"/>
                </a:cubicBezTo>
                <a:cubicBezTo>
                  <a:pt x="662" y="384"/>
                  <a:pt x="676" y="317"/>
                  <a:pt x="666" y="273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101"/>
          <p:cNvSpPr/>
          <p:nvPr/>
        </p:nvSpPr>
        <p:spPr>
          <a:xfrm>
            <a:off x="3525837" y="2181225"/>
            <a:ext cx="2144712" cy="3105150"/>
          </a:xfrm>
          <a:custGeom>
            <a:avLst/>
            <a:gdLst/>
            <a:ahLst/>
            <a:cxnLst/>
            <a:rect l="l" t="t" r="r" b="b"/>
            <a:pathLst>
              <a:path w="524" h="758" extrusionOk="0">
                <a:moveTo>
                  <a:pt x="253" y="83"/>
                </a:moveTo>
                <a:cubicBezTo>
                  <a:pt x="74" y="186"/>
                  <a:pt x="27" y="321"/>
                  <a:pt x="16" y="360"/>
                </a:cubicBezTo>
                <a:cubicBezTo>
                  <a:pt x="10" y="387"/>
                  <a:pt x="10" y="387"/>
                  <a:pt x="10" y="387"/>
                </a:cubicBezTo>
                <a:cubicBezTo>
                  <a:pt x="0" y="433"/>
                  <a:pt x="15" y="502"/>
                  <a:pt x="44" y="538"/>
                </a:cubicBezTo>
                <a:cubicBezTo>
                  <a:pt x="219" y="758"/>
                  <a:pt x="219" y="758"/>
                  <a:pt x="219" y="758"/>
                </a:cubicBezTo>
                <a:cubicBezTo>
                  <a:pt x="193" y="695"/>
                  <a:pt x="170" y="596"/>
                  <a:pt x="190" y="466"/>
                </a:cubicBezTo>
                <a:cubicBezTo>
                  <a:pt x="207" y="348"/>
                  <a:pt x="259" y="251"/>
                  <a:pt x="299" y="190"/>
                </a:cubicBezTo>
                <a:cubicBezTo>
                  <a:pt x="343" y="125"/>
                  <a:pt x="382" y="88"/>
                  <a:pt x="384" y="86"/>
                </a:cubicBezTo>
                <a:cubicBezTo>
                  <a:pt x="387" y="83"/>
                  <a:pt x="387" y="83"/>
                  <a:pt x="387" y="83"/>
                </a:cubicBezTo>
                <a:cubicBezTo>
                  <a:pt x="426" y="44"/>
                  <a:pt x="473" y="16"/>
                  <a:pt x="524" y="0"/>
                </a:cubicBezTo>
                <a:cubicBezTo>
                  <a:pt x="449" y="7"/>
                  <a:pt x="349" y="27"/>
                  <a:pt x="253" y="8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101"/>
          <p:cNvSpPr/>
          <p:nvPr/>
        </p:nvSpPr>
        <p:spPr>
          <a:xfrm>
            <a:off x="4745037" y="928687"/>
            <a:ext cx="2794000" cy="2468562"/>
          </a:xfrm>
          <a:custGeom>
            <a:avLst/>
            <a:gdLst/>
            <a:ahLst/>
            <a:cxnLst/>
            <a:rect l="l" t="t" r="r" b="b"/>
            <a:pathLst>
              <a:path w="683" h="603" extrusionOk="0">
                <a:moveTo>
                  <a:pt x="650" y="320"/>
                </a:moveTo>
                <a:cubicBezTo>
                  <a:pt x="589" y="123"/>
                  <a:pt x="469" y="47"/>
                  <a:pt x="433" y="28"/>
                </a:cubicBezTo>
                <a:cubicBezTo>
                  <a:pt x="407" y="15"/>
                  <a:pt x="407" y="15"/>
                  <a:pt x="407" y="15"/>
                </a:cubicBezTo>
                <a:cubicBezTo>
                  <a:pt x="387" y="6"/>
                  <a:pt x="359" y="0"/>
                  <a:pt x="330" y="0"/>
                </a:cubicBezTo>
                <a:cubicBezTo>
                  <a:pt x="300" y="0"/>
                  <a:pt x="273" y="6"/>
                  <a:pt x="252" y="15"/>
                </a:cubicBezTo>
                <a:cubicBezTo>
                  <a:pt x="0" y="137"/>
                  <a:pt x="0" y="137"/>
                  <a:pt x="0" y="137"/>
                </a:cubicBezTo>
                <a:cubicBezTo>
                  <a:pt x="23" y="133"/>
                  <a:pt x="49" y="131"/>
                  <a:pt x="78" y="131"/>
                </a:cubicBezTo>
                <a:cubicBezTo>
                  <a:pt x="147" y="131"/>
                  <a:pt x="219" y="145"/>
                  <a:pt x="291" y="173"/>
                </a:cubicBezTo>
                <a:cubicBezTo>
                  <a:pt x="402" y="217"/>
                  <a:pt x="485" y="289"/>
                  <a:pt x="535" y="342"/>
                </a:cubicBezTo>
                <a:cubicBezTo>
                  <a:pt x="589" y="399"/>
                  <a:pt x="617" y="445"/>
                  <a:pt x="618" y="447"/>
                </a:cubicBezTo>
                <a:cubicBezTo>
                  <a:pt x="620" y="450"/>
                  <a:pt x="620" y="450"/>
                  <a:pt x="620" y="450"/>
                </a:cubicBezTo>
                <a:cubicBezTo>
                  <a:pt x="649" y="497"/>
                  <a:pt x="666" y="549"/>
                  <a:pt x="671" y="603"/>
                </a:cubicBezTo>
                <a:cubicBezTo>
                  <a:pt x="681" y="527"/>
                  <a:pt x="683" y="425"/>
                  <a:pt x="650" y="320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101"/>
          <p:cNvSpPr/>
          <p:nvPr/>
        </p:nvSpPr>
        <p:spPr>
          <a:xfrm>
            <a:off x="3668712" y="1522412"/>
            <a:ext cx="3203575" cy="1785937"/>
          </a:xfrm>
          <a:custGeom>
            <a:avLst/>
            <a:gdLst/>
            <a:ahLst/>
            <a:cxnLst/>
            <a:rect l="l" t="t" r="r" b="b"/>
            <a:pathLst>
              <a:path w="783" h="436" extrusionOk="0">
                <a:moveTo>
                  <a:pt x="63" y="163"/>
                </a:moveTo>
                <a:cubicBezTo>
                  <a:pt x="0" y="436"/>
                  <a:pt x="0" y="436"/>
                  <a:pt x="0" y="436"/>
                </a:cubicBezTo>
                <a:cubicBezTo>
                  <a:pt x="7" y="424"/>
                  <a:pt x="15" y="411"/>
                  <a:pt x="25" y="397"/>
                </a:cubicBezTo>
                <a:cubicBezTo>
                  <a:pt x="70" y="332"/>
                  <a:pt x="132" y="276"/>
                  <a:pt x="210" y="231"/>
                </a:cubicBezTo>
                <a:cubicBezTo>
                  <a:pt x="343" y="154"/>
                  <a:pt x="485" y="143"/>
                  <a:pt x="558" y="143"/>
                </a:cubicBezTo>
                <a:cubicBezTo>
                  <a:pt x="601" y="143"/>
                  <a:pt x="627" y="146"/>
                  <a:pt x="628" y="147"/>
                </a:cubicBezTo>
                <a:cubicBezTo>
                  <a:pt x="629" y="147"/>
                  <a:pt x="629" y="147"/>
                  <a:pt x="629" y="147"/>
                </a:cubicBezTo>
                <a:cubicBezTo>
                  <a:pt x="685" y="153"/>
                  <a:pt x="737" y="172"/>
                  <a:pt x="783" y="202"/>
                </a:cubicBezTo>
                <a:cubicBezTo>
                  <a:pt x="729" y="146"/>
                  <a:pt x="651" y="82"/>
                  <a:pt x="549" y="42"/>
                </a:cubicBezTo>
                <a:cubicBezTo>
                  <a:pt x="478" y="14"/>
                  <a:pt x="408" y="0"/>
                  <a:pt x="341" y="0"/>
                </a:cubicBezTo>
                <a:cubicBezTo>
                  <a:pt x="264" y="0"/>
                  <a:pt x="210" y="19"/>
                  <a:pt x="185" y="30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17" y="62"/>
                  <a:pt x="73" y="118"/>
                  <a:pt x="63" y="163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101"/>
          <p:cNvSpPr/>
          <p:nvPr/>
        </p:nvSpPr>
        <p:spPr>
          <a:xfrm>
            <a:off x="6835775" y="1195387"/>
            <a:ext cx="1550987" cy="3341687"/>
          </a:xfrm>
          <a:custGeom>
            <a:avLst/>
            <a:gdLst/>
            <a:ahLst/>
            <a:cxnLst/>
            <a:rect l="l" t="t" r="r" b="b"/>
            <a:pathLst>
              <a:path w="379" h="816" extrusionOk="0">
                <a:moveTo>
                  <a:pt x="263" y="623"/>
                </a:moveTo>
                <a:cubicBezTo>
                  <a:pt x="379" y="452"/>
                  <a:pt x="363" y="309"/>
                  <a:pt x="355" y="270"/>
                </a:cubicBezTo>
                <a:cubicBezTo>
                  <a:pt x="352" y="257"/>
                  <a:pt x="352" y="257"/>
                  <a:pt x="352" y="257"/>
                </a:cubicBezTo>
                <a:cubicBezTo>
                  <a:pt x="349" y="246"/>
                  <a:pt x="349" y="246"/>
                  <a:pt x="349" y="246"/>
                </a:cubicBezTo>
                <a:cubicBezTo>
                  <a:pt x="350" y="246"/>
                  <a:pt x="350" y="246"/>
                  <a:pt x="350" y="246"/>
                </a:cubicBezTo>
                <a:cubicBezTo>
                  <a:pt x="349" y="243"/>
                  <a:pt x="349" y="243"/>
                  <a:pt x="349" y="243"/>
                </a:cubicBezTo>
                <a:cubicBezTo>
                  <a:pt x="339" y="198"/>
                  <a:pt x="294" y="142"/>
                  <a:pt x="252" y="122"/>
                </a:cubicBezTo>
                <a:cubicBezTo>
                  <a:pt x="0" y="0"/>
                  <a:pt x="0" y="0"/>
                  <a:pt x="0" y="0"/>
                </a:cubicBezTo>
                <a:cubicBezTo>
                  <a:pt x="11" y="10"/>
                  <a:pt x="22" y="21"/>
                  <a:pt x="33" y="33"/>
                </a:cubicBezTo>
                <a:cubicBezTo>
                  <a:pt x="86" y="91"/>
                  <a:pt x="127" y="165"/>
                  <a:pt x="153" y="250"/>
                </a:cubicBezTo>
                <a:cubicBezTo>
                  <a:pt x="189" y="365"/>
                  <a:pt x="184" y="474"/>
                  <a:pt x="174" y="546"/>
                </a:cubicBezTo>
                <a:cubicBezTo>
                  <a:pt x="163" y="624"/>
                  <a:pt x="144" y="674"/>
                  <a:pt x="143" y="676"/>
                </a:cubicBezTo>
                <a:cubicBezTo>
                  <a:pt x="142" y="679"/>
                  <a:pt x="142" y="679"/>
                  <a:pt x="142" y="679"/>
                </a:cubicBezTo>
                <a:cubicBezTo>
                  <a:pt x="124" y="731"/>
                  <a:pt x="93" y="778"/>
                  <a:pt x="52" y="816"/>
                </a:cubicBezTo>
                <a:cubicBezTo>
                  <a:pt x="119" y="776"/>
                  <a:pt x="200" y="714"/>
                  <a:pt x="263" y="623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101"/>
          <p:cNvSpPr/>
          <p:nvPr/>
        </p:nvSpPr>
        <p:spPr>
          <a:xfrm>
            <a:off x="4237037" y="3017837"/>
            <a:ext cx="2198687" cy="2911475"/>
          </a:xfrm>
          <a:custGeom>
            <a:avLst/>
            <a:gdLst/>
            <a:ahLst/>
            <a:cxnLst/>
            <a:rect l="l" t="t" r="r" b="b"/>
            <a:pathLst>
              <a:path w="537" h="711" extrusionOk="0">
                <a:moveTo>
                  <a:pt x="117" y="643"/>
                </a:moveTo>
                <a:cubicBezTo>
                  <a:pt x="146" y="680"/>
                  <a:pt x="210" y="711"/>
                  <a:pt x="256" y="711"/>
                </a:cubicBezTo>
                <a:cubicBezTo>
                  <a:pt x="537" y="711"/>
                  <a:pt x="537" y="711"/>
                  <a:pt x="537" y="711"/>
                </a:cubicBezTo>
                <a:cubicBezTo>
                  <a:pt x="471" y="692"/>
                  <a:pt x="380" y="649"/>
                  <a:pt x="290" y="552"/>
                </a:cubicBezTo>
                <a:cubicBezTo>
                  <a:pt x="209" y="464"/>
                  <a:pt x="165" y="364"/>
                  <a:pt x="143" y="294"/>
                </a:cubicBezTo>
                <a:cubicBezTo>
                  <a:pt x="119" y="219"/>
                  <a:pt x="115" y="166"/>
                  <a:pt x="115" y="163"/>
                </a:cubicBezTo>
                <a:cubicBezTo>
                  <a:pt x="114" y="159"/>
                  <a:pt x="114" y="159"/>
                  <a:pt x="114" y="159"/>
                </a:cubicBezTo>
                <a:cubicBezTo>
                  <a:pt x="113" y="146"/>
                  <a:pt x="112" y="134"/>
                  <a:pt x="112" y="122"/>
                </a:cubicBezTo>
                <a:cubicBezTo>
                  <a:pt x="112" y="80"/>
                  <a:pt x="120" y="38"/>
                  <a:pt x="134" y="0"/>
                </a:cubicBezTo>
                <a:cubicBezTo>
                  <a:pt x="92" y="65"/>
                  <a:pt x="46" y="156"/>
                  <a:pt x="30" y="264"/>
                </a:cubicBezTo>
                <a:cubicBezTo>
                  <a:pt x="0" y="468"/>
                  <a:pt x="75" y="589"/>
                  <a:pt x="99" y="622"/>
                </a:cubicBezTo>
                <a:cubicBezTo>
                  <a:pt x="108" y="632"/>
                  <a:pt x="108" y="632"/>
                  <a:pt x="108" y="632"/>
                </a:cubicBezTo>
                <a:cubicBezTo>
                  <a:pt x="114" y="639"/>
                  <a:pt x="114" y="639"/>
                  <a:pt x="114" y="639"/>
                </a:cubicBezTo>
                <a:cubicBezTo>
                  <a:pt x="114" y="639"/>
                  <a:pt x="114" y="639"/>
                  <a:pt x="114" y="639"/>
                </a:cubicBezTo>
                <a:lnTo>
                  <a:pt x="117" y="643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101"/>
          <p:cNvSpPr/>
          <p:nvPr/>
        </p:nvSpPr>
        <p:spPr>
          <a:xfrm>
            <a:off x="7704137" y="2227262"/>
            <a:ext cx="441325" cy="528637"/>
          </a:xfrm>
          <a:custGeom>
            <a:avLst/>
            <a:gdLst/>
            <a:ahLst/>
            <a:cxnLst/>
            <a:rect l="l" t="t" r="r" b="b"/>
            <a:pathLst>
              <a:path w="108" h="129" extrusionOk="0">
                <a:moveTo>
                  <a:pt x="73" y="124"/>
                </a:moveTo>
                <a:cubicBezTo>
                  <a:pt x="73" y="127"/>
                  <a:pt x="71" y="129"/>
                  <a:pt x="68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39" y="129"/>
                  <a:pt x="37" y="127"/>
                  <a:pt x="37" y="124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37" y="122"/>
                  <a:pt x="39" y="120"/>
                  <a:pt x="41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1" y="120"/>
                  <a:pt x="73" y="122"/>
                  <a:pt x="73" y="124"/>
                </a:cubicBezTo>
                <a:close/>
                <a:moveTo>
                  <a:pt x="73" y="113"/>
                </a:moveTo>
                <a:cubicBezTo>
                  <a:pt x="73" y="110"/>
                  <a:pt x="71" y="108"/>
                  <a:pt x="68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39" y="108"/>
                  <a:pt x="37" y="110"/>
                  <a:pt x="37" y="113"/>
                </a:cubicBezTo>
                <a:cubicBezTo>
                  <a:pt x="37" y="113"/>
                  <a:pt x="37" y="113"/>
                  <a:pt x="37" y="113"/>
                </a:cubicBezTo>
                <a:cubicBezTo>
                  <a:pt x="37" y="115"/>
                  <a:pt x="39" y="117"/>
                  <a:pt x="41" y="117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71" y="117"/>
                  <a:pt x="73" y="115"/>
                  <a:pt x="73" y="113"/>
                </a:cubicBezTo>
                <a:close/>
                <a:moveTo>
                  <a:pt x="59" y="64"/>
                </a:moveTo>
                <a:cubicBezTo>
                  <a:pt x="53" y="64"/>
                  <a:pt x="53" y="64"/>
                  <a:pt x="53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2" y="106"/>
                  <a:pt x="53" y="106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8" y="106"/>
                  <a:pt x="59" y="106"/>
                </a:cubicBezTo>
                <a:lnTo>
                  <a:pt x="59" y="64"/>
                </a:lnTo>
                <a:close/>
                <a:moveTo>
                  <a:pt x="40" y="46"/>
                </a:moveTo>
                <a:cubicBezTo>
                  <a:pt x="36" y="46"/>
                  <a:pt x="33" y="49"/>
                  <a:pt x="33" y="53"/>
                </a:cubicBezTo>
                <a:cubicBezTo>
                  <a:pt x="33" y="56"/>
                  <a:pt x="36" y="59"/>
                  <a:pt x="40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49"/>
                  <a:pt x="43" y="46"/>
                  <a:pt x="40" y="46"/>
                </a:cubicBezTo>
                <a:close/>
                <a:moveTo>
                  <a:pt x="76" y="53"/>
                </a:moveTo>
                <a:cubicBezTo>
                  <a:pt x="76" y="49"/>
                  <a:pt x="73" y="46"/>
                  <a:pt x="70" y="46"/>
                </a:cubicBezTo>
                <a:cubicBezTo>
                  <a:pt x="66" y="46"/>
                  <a:pt x="63" y="49"/>
                  <a:pt x="63" y="53"/>
                </a:cubicBezTo>
                <a:cubicBezTo>
                  <a:pt x="63" y="59"/>
                  <a:pt x="63" y="59"/>
                  <a:pt x="63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3" y="59"/>
                  <a:pt x="76" y="56"/>
                  <a:pt x="76" y="53"/>
                </a:cubicBezTo>
                <a:close/>
                <a:moveTo>
                  <a:pt x="90" y="41"/>
                </a:moveTo>
                <a:cubicBezTo>
                  <a:pt x="87" y="30"/>
                  <a:pt x="74" y="17"/>
                  <a:pt x="55" y="17"/>
                </a:cubicBezTo>
                <a:cubicBezTo>
                  <a:pt x="36" y="17"/>
                  <a:pt x="22" y="30"/>
                  <a:pt x="19" y="41"/>
                </a:cubicBezTo>
                <a:cubicBezTo>
                  <a:pt x="17" y="50"/>
                  <a:pt x="19" y="58"/>
                  <a:pt x="23" y="66"/>
                </a:cubicBezTo>
                <a:cubicBezTo>
                  <a:pt x="27" y="73"/>
                  <a:pt x="31" y="79"/>
                  <a:pt x="34" y="87"/>
                </a:cubicBezTo>
                <a:cubicBezTo>
                  <a:pt x="36" y="91"/>
                  <a:pt x="36" y="97"/>
                  <a:pt x="37" y="101"/>
                </a:cubicBezTo>
                <a:cubicBezTo>
                  <a:pt x="38" y="104"/>
                  <a:pt x="39" y="106"/>
                  <a:pt x="44" y="106"/>
                </a:cubicBezTo>
                <a:cubicBezTo>
                  <a:pt x="44" y="106"/>
                  <a:pt x="45" y="106"/>
                  <a:pt x="46" y="106"/>
                </a:cubicBezTo>
                <a:cubicBezTo>
                  <a:pt x="46" y="64"/>
                  <a:pt x="46" y="64"/>
                  <a:pt x="46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7" y="64"/>
                  <a:pt x="34" y="62"/>
                  <a:pt x="32" y="60"/>
                </a:cubicBezTo>
                <a:cubicBezTo>
                  <a:pt x="30" y="58"/>
                  <a:pt x="29" y="56"/>
                  <a:pt x="29" y="53"/>
                </a:cubicBezTo>
                <a:cubicBezTo>
                  <a:pt x="29" y="50"/>
                  <a:pt x="30" y="47"/>
                  <a:pt x="32" y="45"/>
                </a:cubicBezTo>
                <a:cubicBezTo>
                  <a:pt x="34" y="43"/>
                  <a:pt x="37" y="42"/>
                  <a:pt x="40" y="42"/>
                </a:cubicBezTo>
                <a:cubicBezTo>
                  <a:pt x="46" y="42"/>
                  <a:pt x="50" y="47"/>
                  <a:pt x="50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0"/>
                  <a:pt x="60" y="47"/>
                  <a:pt x="62" y="45"/>
                </a:cubicBezTo>
                <a:cubicBezTo>
                  <a:pt x="64" y="43"/>
                  <a:pt x="67" y="42"/>
                  <a:pt x="70" y="42"/>
                </a:cubicBezTo>
                <a:cubicBezTo>
                  <a:pt x="73" y="42"/>
                  <a:pt x="75" y="43"/>
                  <a:pt x="77" y="45"/>
                </a:cubicBezTo>
                <a:cubicBezTo>
                  <a:pt x="79" y="47"/>
                  <a:pt x="80" y="50"/>
                  <a:pt x="80" y="53"/>
                </a:cubicBezTo>
                <a:cubicBezTo>
                  <a:pt x="80" y="56"/>
                  <a:pt x="79" y="58"/>
                  <a:pt x="77" y="60"/>
                </a:cubicBezTo>
                <a:cubicBezTo>
                  <a:pt x="75" y="62"/>
                  <a:pt x="73" y="64"/>
                  <a:pt x="70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6"/>
                  <a:pt x="65" y="106"/>
                  <a:pt x="66" y="106"/>
                </a:cubicBezTo>
                <a:cubicBezTo>
                  <a:pt x="70" y="106"/>
                  <a:pt x="71" y="104"/>
                  <a:pt x="72" y="101"/>
                </a:cubicBezTo>
                <a:cubicBezTo>
                  <a:pt x="73" y="97"/>
                  <a:pt x="74" y="91"/>
                  <a:pt x="75" y="87"/>
                </a:cubicBezTo>
                <a:cubicBezTo>
                  <a:pt x="79" y="79"/>
                  <a:pt x="83" y="73"/>
                  <a:pt x="86" y="66"/>
                </a:cubicBezTo>
                <a:cubicBezTo>
                  <a:pt x="91" y="58"/>
                  <a:pt x="93" y="50"/>
                  <a:pt x="90" y="41"/>
                </a:cubicBezTo>
                <a:close/>
                <a:moveTo>
                  <a:pt x="59" y="4"/>
                </a:moveTo>
                <a:cubicBezTo>
                  <a:pt x="59" y="2"/>
                  <a:pt x="57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1" y="2"/>
                  <a:pt x="51" y="4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3"/>
                  <a:pt x="53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5"/>
                  <a:pt x="59" y="13"/>
                  <a:pt x="59" y="11"/>
                </a:cubicBezTo>
                <a:lnTo>
                  <a:pt x="59" y="4"/>
                </a:lnTo>
                <a:close/>
                <a:moveTo>
                  <a:pt x="80" y="10"/>
                </a:moveTo>
                <a:cubicBezTo>
                  <a:pt x="81" y="8"/>
                  <a:pt x="81" y="6"/>
                  <a:pt x="79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7" y="4"/>
                  <a:pt x="75" y="5"/>
                  <a:pt x="73" y="7"/>
                </a:cubicBezTo>
                <a:cubicBezTo>
                  <a:pt x="70" y="13"/>
                  <a:pt x="70" y="13"/>
                  <a:pt x="70" y="13"/>
                </a:cubicBezTo>
                <a:cubicBezTo>
                  <a:pt x="69" y="15"/>
                  <a:pt x="70" y="17"/>
                  <a:pt x="72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4" y="19"/>
                  <a:pt x="76" y="19"/>
                  <a:pt x="77" y="17"/>
                </a:cubicBezTo>
                <a:lnTo>
                  <a:pt x="80" y="10"/>
                </a:lnTo>
                <a:close/>
                <a:moveTo>
                  <a:pt x="96" y="23"/>
                </a:moveTo>
                <a:cubicBezTo>
                  <a:pt x="98" y="22"/>
                  <a:pt x="98" y="19"/>
                  <a:pt x="97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5" y="16"/>
                  <a:pt x="93" y="16"/>
                  <a:pt x="91" y="17"/>
                </a:cubicBezTo>
                <a:cubicBezTo>
                  <a:pt x="86" y="22"/>
                  <a:pt x="86" y="22"/>
                  <a:pt x="86" y="22"/>
                </a:cubicBezTo>
                <a:cubicBezTo>
                  <a:pt x="84" y="23"/>
                  <a:pt x="84" y="26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9"/>
                  <a:pt x="89" y="29"/>
                  <a:pt x="91" y="28"/>
                </a:cubicBezTo>
                <a:lnTo>
                  <a:pt x="96" y="23"/>
                </a:lnTo>
                <a:close/>
                <a:moveTo>
                  <a:pt x="105" y="42"/>
                </a:moveTo>
                <a:cubicBezTo>
                  <a:pt x="107" y="42"/>
                  <a:pt x="108" y="40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6"/>
                  <a:pt x="106" y="34"/>
                  <a:pt x="103" y="35"/>
                </a:cubicBezTo>
                <a:cubicBezTo>
                  <a:pt x="96" y="36"/>
                  <a:pt x="96" y="36"/>
                  <a:pt x="96" y="36"/>
                </a:cubicBezTo>
                <a:cubicBezTo>
                  <a:pt x="94" y="36"/>
                  <a:pt x="93" y="38"/>
                  <a:pt x="93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4" y="43"/>
                  <a:pt x="96" y="44"/>
                  <a:pt x="98" y="44"/>
                </a:cubicBezTo>
                <a:lnTo>
                  <a:pt x="105" y="42"/>
                </a:lnTo>
                <a:close/>
                <a:moveTo>
                  <a:pt x="103" y="63"/>
                </a:moveTo>
                <a:cubicBezTo>
                  <a:pt x="105" y="64"/>
                  <a:pt x="107" y="62"/>
                  <a:pt x="108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58"/>
                  <a:pt x="107" y="56"/>
                  <a:pt x="105" y="56"/>
                </a:cubicBezTo>
                <a:cubicBezTo>
                  <a:pt x="98" y="54"/>
                  <a:pt x="98" y="54"/>
                  <a:pt x="98" y="54"/>
                </a:cubicBezTo>
                <a:cubicBezTo>
                  <a:pt x="95" y="54"/>
                  <a:pt x="93" y="55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9"/>
                  <a:pt x="94" y="61"/>
                  <a:pt x="96" y="62"/>
                </a:cubicBezTo>
                <a:lnTo>
                  <a:pt x="103" y="63"/>
                </a:lnTo>
                <a:close/>
                <a:moveTo>
                  <a:pt x="32" y="17"/>
                </a:moveTo>
                <a:cubicBezTo>
                  <a:pt x="33" y="19"/>
                  <a:pt x="35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9" y="17"/>
                  <a:pt x="40" y="15"/>
                  <a:pt x="39" y="13"/>
                </a:cubicBezTo>
                <a:cubicBezTo>
                  <a:pt x="35" y="7"/>
                  <a:pt x="35" y="7"/>
                  <a:pt x="35" y="7"/>
                </a:cubicBezTo>
                <a:cubicBezTo>
                  <a:pt x="34" y="5"/>
                  <a:pt x="32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8" y="6"/>
                  <a:pt x="27" y="8"/>
                  <a:pt x="28" y="10"/>
                </a:cubicBezTo>
                <a:lnTo>
                  <a:pt x="32" y="17"/>
                </a:lnTo>
                <a:close/>
                <a:moveTo>
                  <a:pt x="18" y="28"/>
                </a:moveTo>
                <a:cubicBezTo>
                  <a:pt x="19" y="29"/>
                  <a:pt x="22" y="29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26"/>
                  <a:pt x="25" y="23"/>
                  <a:pt x="23" y="22"/>
                </a:cubicBezTo>
                <a:cubicBezTo>
                  <a:pt x="18" y="17"/>
                  <a:pt x="18" y="17"/>
                  <a:pt x="18" y="17"/>
                </a:cubicBezTo>
                <a:cubicBezTo>
                  <a:pt x="16" y="16"/>
                  <a:pt x="14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19"/>
                  <a:pt x="11" y="22"/>
                  <a:pt x="12" y="23"/>
                </a:cubicBezTo>
                <a:lnTo>
                  <a:pt x="18" y="28"/>
                </a:lnTo>
                <a:close/>
                <a:moveTo>
                  <a:pt x="11" y="44"/>
                </a:moveTo>
                <a:cubicBezTo>
                  <a:pt x="13" y="44"/>
                  <a:pt x="15" y="43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38"/>
                  <a:pt x="15" y="36"/>
                  <a:pt x="12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3" y="34"/>
                  <a:pt x="1" y="3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40"/>
                  <a:pt x="2" y="42"/>
                  <a:pt x="4" y="42"/>
                </a:cubicBezTo>
                <a:lnTo>
                  <a:pt x="11" y="44"/>
                </a:lnTo>
                <a:close/>
                <a:moveTo>
                  <a:pt x="13" y="62"/>
                </a:moveTo>
                <a:cubicBezTo>
                  <a:pt x="15" y="61"/>
                  <a:pt x="16" y="59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5" y="55"/>
                  <a:pt x="13" y="54"/>
                  <a:pt x="11" y="54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1" y="58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2" y="62"/>
                  <a:pt x="4" y="64"/>
                  <a:pt x="6" y="63"/>
                </a:cubicBezTo>
                <a:lnTo>
                  <a:pt x="13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101"/>
          <p:cNvSpPr/>
          <p:nvPr/>
        </p:nvSpPr>
        <p:spPr>
          <a:xfrm>
            <a:off x="6513512" y="5346700"/>
            <a:ext cx="617537" cy="414337"/>
          </a:xfrm>
          <a:custGeom>
            <a:avLst/>
            <a:gdLst/>
            <a:ahLst/>
            <a:cxnLst/>
            <a:rect l="l" t="t" r="r" b="b"/>
            <a:pathLst>
              <a:path w="151" h="101" extrusionOk="0">
                <a:moveTo>
                  <a:pt x="120" y="10"/>
                </a:moveTo>
                <a:cubicBezTo>
                  <a:pt x="134" y="45"/>
                  <a:pt x="134" y="45"/>
                  <a:pt x="134" y="45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08" y="44"/>
                  <a:pt x="79" y="20"/>
                  <a:pt x="77" y="19"/>
                </a:cubicBezTo>
                <a:cubicBezTo>
                  <a:pt x="75" y="19"/>
                  <a:pt x="66" y="23"/>
                  <a:pt x="65" y="23"/>
                </a:cubicBezTo>
                <a:cubicBezTo>
                  <a:pt x="65" y="23"/>
                  <a:pt x="60" y="24"/>
                  <a:pt x="55" y="24"/>
                </a:cubicBezTo>
                <a:cubicBezTo>
                  <a:pt x="53" y="24"/>
                  <a:pt x="51" y="24"/>
                  <a:pt x="50" y="23"/>
                </a:cubicBezTo>
                <a:cubicBezTo>
                  <a:pt x="49" y="23"/>
                  <a:pt x="48" y="22"/>
                  <a:pt x="48" y="21"/>
                </a:cubicBezTo>
                <a:cubicBezTo>
                  <a:pt x="48" y="19"/>
                  <a:pt x="50" y="17"/>
                  <a:pt x="52" y="17"/>
                </a:cubicBezTo>
                <a:cubicBezTo>
                  <a:pt x="59" y="13"/>
                  <a:pt x="79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6" y="5"/>
                  <a:pt x="117" y="9"/>
                  <a:pt x="120" y="10"/>
                </a:cubicBezTo>
                <a:close/>
                <a:moveTo>
                  <a:pt x="133" y="0"/>
                </a:moveTo>
                <a:cubicBezTo>
                  <a:pt x="132" y="0"/>
                  <a:pt x="132" y="0"/>
                  <a:pt x="131" y="0"/>
                </a:cubicBezTo>
                <a:cubicBezTo>
                  <a:pt x="125" y="2"/>
                  <a:pt x="125" y="2"/>
                  <a:pt x="125" y="2"/>
                </a:cubicBezTo>
                <a:cubicBezTo>
                  <a:pt x="124" y="3"/>
                  <a:pt x="124" y="4"/>
                  <a:pt x="123" y="4"/>
                </a:cubicBezTo>
                <a:cubicBezTo>
                  <a:pt x="123" y="5"/>
                  <a:pt x="123" y="6"/>
                  <a:pt x="123" y="7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6"/>
                  <a:pt x="141" y="47"/>
                  <a:pt x="143" y="46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50" y="44"/>
                  <a:pt x="150" y="43"/>
                  <a:pt x="151" y="42"/>
                </a:cubicBezTo>
                <a:cubicBezTo>
                  <a:pt x="151" y="41"/>
                  <a:pt x="151" y="40"/>
                  <a:pt x="151" y="39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1"/>
                  <a:pt x="134" y="0"/>
                  <a:pt x="133" y="0"/>
                </a:cubicBezTo>
                <a:close/>
                <a:moveTo>
                  <a:pt x="0" y="50"/>
                </a:moveTo>
                <a:cubicBezTo>
                  <a:pt x="0" y="51"/>
                  <a:pt x="1" y="52"/>
                  <a:pt x="1" y="53"/>
                </a:cubicBezTo>
                <a:cubicBezTo>
                  <a:pt x="2" y="54"/>
                  <a:pt x="3" y="54"/>
                  <a:pt x="4" y="54"/>
                </a:cubicBezTo>
                <a:cubicBezTo>
                  <a:pt x="10" y="55"/>
                  <a:pt x="10" y="55"/>
                  <a:pt x="10" y="55"/>
                </a:cubicBezTo>
                <a:cubicBezTo>
                  <a:pt x="12" y="55"/>
                  <a:pt x="14" y="53"/>
                  <a:pt x="14" y="51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8"/>
                  <a:pt x="16" y="7"/>
                </a:cubicBezTo>
                <a:cubicBezTo>
                  <a:pt x="16" y="6"/>
                  <a:pt x="15" y="6"/>
                  <a:pt x="14" y="6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5" y="5"/>
                  <a:pt x="4" y="7"/>
                  <a:pt x="3" y="9"/>
                </a:cubicBezTo>
                <a:lnTo>
                  <a:pt x="0" y="50"/>
                </a:lnTo>
                <a:close/>
                <a:moveTo>
                  <a:pt x="62" y="87"/>
                </a:moveTo>
                <a:cubicBezTo>
                  <a:pt x="62" y="86"/>
                  <a:pt x="61" y="84"/>
                  <a:pt x="60" y="83"/>
                </a:cubicBezTo>
                <a:cubicBezTo>
                  <a:pt x="57" y="81"/>
                  <a:pt x="55" y="81"/>
                  <a:pt x="52" y="84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7" y="91"/>
                  <a:pt x="47" y="91"/>
                  <a:pt x="47" y="91"/>
                </a:cubicBezTo>
                <a:cubicBezTo>
                  <a:pt x="43" y="95"/>
                  <a:pt x="47" y="98"/>
                  <a:pt x="48" y="99"/>
                </a:cubicBezTo>
                <a:cubicBezTo>
                  <a:pt x="49" y="100"/>
                  <a:pt x="50" y="101"/>
                  <a:pt x="51" y="101"/>
                </a:cubicBezTo>
                <a:cubicBezTo>
                  <a:pt x="52" y="101"/>
                  <a:pt x="54" y="100"/>
                  <a:pt x="55" y="98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1" y="91"/>
                  <a:pt x="61" y="91"/>
                  <a:pt x="61" y="91"/>
                </a:cubicBezTo>
                <a:cubicBezTo>
                  <a:pt x="62" y="90"/>
                  <a:pt x="62" y="88"/>
                  <a:pt x="62" y="87"/>
                </a:cubicBezTo>
                <a:close/>
                <a:moveTo>
                  <a:pt x="33" y="84"/>
                </a:moveTo>
                <a:cubicBezTo>
                  <a:pt x="31" y="87"/>
                  <a:pt x="31" y="89"/>
                  <a:pt x="35" y="92"/>
                </a:cubicBezTo>
                <a:cubicBezTo>
                  <a:pt x="37" y="94"/>
                  <a:pt x="40" y="94"/>
                  <a:pt x="42" y="91"/>
                </a:cubicBezTo>
                <a:cubicBezTo>
                  <a:pt x="49" y="82"/>
                  <a:pt x="49" y="82"/>
                  <a:pt x="49" y="82"/>
                </a:cubicBezTo>
                <a:cubicBezTo>
                  <a:pt x="53" y="78"/>
                  <a:pt x="49" y="75"/>
                  <a:pt x="48" y="74"/>
                </a:cubicBezTo>
                <a:cubicBezTo>
                  <a:pt x="46" y="72"/>
                  <a:pt x="43" y="72"/>
                  <a:pt x="41" y="75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6" y="80"/>
                  <a:pt x="36" y="80"/>
                  <a:pt x="36" y="80"/>
                </a:cubicBezTo>
                <a:lnTo>
                  <a:pt x="33" y="84"/>
                </a:lnTo>
                <a:close/>
                <a:moveTo>
                  <a:pt x="22" y="74"/>
                </a:moveTo>
                <a:cubicBezTo>
                  <a:pt x="21" y="76"/>
                  <a:pt x="21" y="77"/>
                  <a:pt x="21" y="79"/>
                </a:cubicBezTo>
                <a:cubicBezTo>
                  <a:pt x="21" y="80"/>
                  <a:pt x="22" y="81"/>
                  <a:pt x="23" y="82"/>
                </a:cubicBezTo>
                <a:cubicBezTo>
                  <a:pt x="26" y="84"/>
                  <a:pt x="29" y="84"/>
                  <a:pt x="31" y="81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0"/>
                  <a:pt x="41" y="69"/>
                  <a:pt x="40" y="67"/>
                </a:cubicBezTo>
                <a:cubicBezTo>
                  <a:pt x="40" y="66"/>
                  <a:pt x="39" y="65"/>
                  <a:pt x="38" y="64"/>
                </a:cubicBezTo>
                <a:cubicBezTo>
                  <a:pt x="35" y="62"/>
                  <a:pt x="33" y="62"/>
                  <a:pt x="30" y="65"/>
                </a:cubicBezTo>
                <a:cubicBezTo>
                  <a:pt x="26" y="69"/>
                  <a:pt x="26" y="69"/>
                  <a:pt x="26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26" y="70"/>
                  <a:pt x="26" y="70"/>
                  <a:pt x="26" y="70"/>
                </a:cubicBezTo>
                <a:lnTo>
                  <a:pt x="22" y="74"/>
                </a:lnTo>
                <a:close/>
                <a:moveTo>
                  <a:pt x="21" y="71"/>
                </a:moveTo>
                <a:cubicBezTo>
                  <a:pt x="29" y="61"/>
                  <a:pt x="29" y="61"/>
                  <a:pt x="29" y="61"/>
                </a:cubicBezTo>
                <a:cubicBezTo>
                  <a:pt x="32" y="57"/>
                  <a:pt x="29" y="54"/>
                  <a:pt x="28" y="53"/>
                </a:cubicBezTo>
                <a:cubicBezTo>
                  <a:pt x="25" y="51"/>
                  <a:pt x="22" y="52"/>
                  <a:pt x="20" y="54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3" y="62"/>
                  <a:pt x="13" y="62"/>
                  <a:pt x="13" y="62"/>
                </a:cubicBezTo>
                <a:cubicBezTo>
                  <a:pt x="12" y="64"/>
                  <a:pt x="12" y="65"/>
                  <a:pt x="12" y="67"/>
                </a:cubicBezTo>
                <a:cubicBezTo>
                  <a:pt x="12" y="68"/>
                  <a:pt x="13" y="69"/>
                  <a:pt x="13" y="70"/>
                </a:cubicBezTo>
                <a:cubicBezTo>
                  <a:pt x="15" y="71"/>
                  <a:pt x="16" y="72"/>
                  <a:pt x="18" y="72"/>
                </a:cubicBezTo>
                <a:cubicBezTo>
                  <a:pt x="19" y="72"/>
                  <a:pt x="20" y="72"/>
                  <a:pt x="21" y="71"/>
                </a:cubicBezTo>
                <a:close/>
                <a:moveTo>
                  <a:pt x="115" y="63"/>
                </a:moveTo>
                <a:cubicBezTo>
                  <a:pt x="116" y="61"/>
                  <a:pt x="117" y="58"/>
                  <a:pt x="114" y="55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97" y="40"/>
                  <a:pt x="80" y="26"/>
                  <a:pt x="76" y="23"/>
                </a:cubicBezTo>
                <a:cubicBezTo>
                  <a:pt x="75" y="24"/>
                  <a:pt x="70" y="25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6" y="26"/>
                  <a:pt x="60" y="28"/>
                  <a:pt x="55" y="28"/>
                </a:cubicBezTo>
                <a:cubicBezTo>
                  <a:pt x="52" y="28"/>
                  <a:pt x="50" y="28"/>
                  <a:pt x="48" y="26"/>
                </a:cubicBezTo>
                <a:cubicBezTo>
                  <a:pt x="45" y="25"/>
                  <a:pt x="45" y="22"/>
                  <a:pt x="45" y="21"/>
                </a:cubicBezTo>
                <a:cubicBezTo>
                  <a:pt x="45" y="18"/>
                  <a:pt x="48" y="15"/>
                  <a:pt x="50" y="14"/>
                </a:cubicBezTo>
                <a:cubicBezTo>
                  <a:pt x="21" y="10"/>
                  <a:pt x="21" y="10"/>
                  <a:pt x="21" y="10"/>
                </a:cubicBezTo>
                <a:cubicBezTo>
                  <a:pt x="18" y="51"/>
                  <a:pt x="18" y="51"/>
                  <a:pt x="18" y="51"/>
                </a:cubicBezTo>
                <a:cubicBezTo>
                  <a:pt x="20" y="49"/>
                  <a:pt x="23" y="48"/>
                  <a:pt x="24" y="48"/>
                </a:cubicBezTo>
                <a:cubicBezTo>
                  <a:pt x="26" y="48"/>
                  <a:pt x="28" y="49"/>
                  <a:pt x="30" y="51"/>
                </a:cubicBezTo>
                <a:cubicBezTo>
                  <a:pt x="33" y="53"/>
                  <a:pt x="34" y="56"/>
                  <a:pt x="34" y="59"/>
                </a:cubicBezTo>
                <a:cubicBezTo>
                  <a:pt x="36" y="59"/>
                  <a:pt x="38" y="59"/>
                  <a:pt x="40" y="61"/>
                </a:cubicBezTo>
                <a:cubicBezTo>
                  <a:pt x="43" y="63"/>
                  <a:pt x="44" y="66"/>
                  <a:pt x="44" y="69"/>
                </a:cubicBezTo>
                <a:cubicBezTo>
                  <a:pt x="46" y="69"/>
                  <a:pt x="49" y="70"/>
                  <a:pt x="51" y="71"/>
                </a:cubicBezTo>
                <a:cubicBezTo>
                  <a:pt x="53" y="73"/>
                  <a:pt x="54" y="76"/>
                  <a:pt x="54" y="79"/>
                </a:cubicBezTo>
                <a:cubicBezTo>
                  <a:pt x="57" y="78"/>
                  <a:pt x="60" y="79"/>
                  <a:pt x="62" y="80"/>
                </a:cubicBezTo>
                <a:cubicBezTo>
                  <a:pt x="65" y="83"/>
                  <a:pt x="67" y="87"/>
                  <a:pt x="65" y="91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9" y="94"/>
                  <a:pt x="70" y="94"/>
                  <a:pt x="71" y="94"/>
                </a:cubicBezTo>
                <a:cubicBezTo>
                  <a:pt x="73" y="94"/>
                  <a:pt x="75" y="93"/>
                  <a:pt x="75" y="92"/>
                </a:cubicBezTo>
                <a:cubicBezTo>
                  <a:pt x="77" y="90"/>
                  <a:pt x="78" y="88"/>
                  <a:pt x="7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5"/>
                  <a:pt x="62" y="74"/>
                  <a:pt x="62" y="74"/>
                </a:cubicBezTo>
                <a:cubicBezTo>
                  <a:pt x="62" y="73"/>
                  <a:pt x="62" y="72"/>
                  <a:pt x="63" y="72"/>
                </a:cubicBezTo>
                <a:cubicBezTo>
                  <a:pt x="63" y="71"/>
                  <a:pt x="65" y="71"/>
                  <a:pt x="66" y="72"/>
                </a:cubicBezTo>
                <a:cubicBezTo>
                  <a:pt x="82" y="86"/>
                  <a:pt x="82" y="86"/>
                  <a:pt x="82" y="86"/>
                </a:cubicBezTo>
                <a:cubicBezTo>
                  <a:pt x="83" y="86"/>
                  <a:pt x="84" y="87"/>
                  <a:pt x="85" y="87"/>
                </a:cubicBezTo>
                <a:cubicBezTo>
                  <a:pt x="87" y="87"/>
                  <a:pt x="88" y="86"/>
                  <a:pt x="90" y="84"/>
                </a:cubicBezTo>
                <a:cubicBezTo>
                  <a:pt x="91" y="83"/>
                  <a:pt x="91" y="82"/>
                  <a:pt x="91" y="80"/>
                </a:cubicBezTo>
                <a:cubicBezTo>
                  <a:pt x="91" y="79"/>
                  <a:pt x="90" y="77"/>
                  <a:pt x="89" y="76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6"/>
                  <a:pt x="77" y="66"/>
                </a:cubicBezTo>
                <a:cubicBezTo>
                  <a:pt x="77" y="65"/>
                  <a:pt x="77" y="65"/>
                  <a:pt x="77" y="64"/>
                </a:cubicBezTo>
                <a:cubicBezTo>
                  <a:pt x="78" y="63"/>
                  <a:pt x="79" y="63"/>
                  <a:pt x="80" y="64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8" y="78"/>
                  <a:pt x="99" y="78"/>
                </a:cubicBezTo>
                <a:cubicBezTo>
                  <a:pt x="101" y="78"/>
                  <a:pt x="102" y="77"/>
                  <a:pt x="104" y="75"/>
                </a:cubicBezTo>
                <a:cubicBezTo>
                  <a:pt x="105" y="74"/>
                  <a:pt x="106" y="72"/>
                  <a:pt x="105" y="71"/>
                </a:cubicBezTo>
                <a:cubicBezTo>
                  <a:pt x="105" y="69"/>
                  <a:pt x="104" y="68"/>
                  <a:pt x="103" y="67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1" y="57"/>
                  <a:pt x="91" y="57"/>
                  <a:pt x="91" y="57"/>
                </a:cubicBezTo>
                <a:cubicBezTo>
                  <a:pt x="90" y="56"/>
                  <a:pt x="90" y="55"/>
                  <a:pt x="90" y="54"/>
                </a:cubicBezTo>
                <a:cubicBezTo>
                  <a:pt x="91" y="53"/>
                  <a:pt x="92" y="53"/>
                  <a:pt x="93" y="5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9" y="66"/>
                  <a:pt x="112" y="66"/>
                  <a:pt x="11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101"/>
          <p:cNvSpPr/>
          <p:nvPr/>
        </p:nvSpPr>
        <p:spPr>
          <a:xfrm>
            <a:off x="7899400" y="4003675"/>
            <a:ext cx="463550" cy="388937"/>
          </a:xfrm>
          <a:custGeom>
            <a:avLst/>
            <a:gdLst/>
            <a:ahLst/>
            <a:cxnLst/>
            <a:rect l="l" t="t" r="r" b="b"/>
            <a:pathLst>
              <a:path w="113" h="95" extrusionOk="0">
                <a:moveTo>
                  <a:pt x="16" y="77"/>
                </a:move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7" y="48"/>
                  <a:pt x="19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48"/>
                  <a:pt x="29" y="49"/>
                  <a:pt x="29" y="52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9"/>
                  <a:pt x="27" y="81"/>
                  <a:pt x="25" y="81"/>
                </a:cubicBezTo>
                <a:cubicBezTo>
                  <a:pt x="19" y="81"/>
                  <a:pt x="19" y="81"/>
                  <a:pt x="19" y="81"/>
                </a:cubicBezTo>
                <a:cubicBezTo>
                  <a:pt x="17" y="81"/>
                  <a:pt x="16" y="79"/>
                  <a:pt x="16" y="77"/>
                </a:cubicBezTo>
                <a:close/>
                <a:moveTo>
                  <a:pt x="42" y="39"/>
                </a:moveTo>
                <a:cubicBezTo>
                  <a:pt x="40" y="39"/>
                  <a:pt x="38" y="40"/>
                  <a:pt x="38" y="43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9"/>
                  <a:pt x="40" y="81"/>
                  <a:pt x="42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2" y="79"/>
                  <a:pt x="52" y="77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0"/>
                  <a:pt x="50" y="39"/>
                  <a:pt x="48" y="39"/>
                </a:cubicBezTo>
                <a:lnTo>
                  <a:pt x="42" y="39"/>
                </a:lnTo>
                <a:close/>
                <a:moveTo>
                  <a:pt x="64" y="31"/>
                </a:moveTo>
                <a:cubicBezTo>
                  <a:pt x="62" y="31"/>
                  <a:pt x="61" y="33"/>
                  <a:pt x="61" y="35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9"/>
                  <a:pt x="62" y="81"/>
                  <a:pt x="64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1"/>
                  <a:pt x="74" y="79"/>
                  <a:pt x="74" y="77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3"/>
                  <a:pt x="73" y="31"/>
                  <a:pt x="71" y="31"/>
                </a:cubicBezTo>
                <a:lnTo>
                  <a:pt x="64" y="31"/>
                </a:lnTo>
                <a:close/>
                <a:moveTo>
                  <a:pt x="87" y="23"/>
                </a:moveTo>
                <a:cubicBezTo>
                  <a:pt x="85" y="23"/>
                  <a:pt x="83" y="25"/>
                  <a:pt x="83" y="27"/>
                </a:cubicBezTo>
                <a:cubicBezTo>
                  <a:pt x="83" y="77"/>
                  <a:pt x="83" y="77"/>
                  <a:pt x="83" y="77"/>
                </a:cubicBezTo>
                <a:cubicBezTo>
                  <a:pt x="83" y="79"/>
                  <a:pt x="85" y="81"/>
                  <a:pt x="87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5" y="81"/>
                  <a:pt x="97" y="79"/>
                  <a:pt x="97" y="7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5"/>
                  <a:pt x="95" y="23"/>
                  <a:pt x="93" y="23"/>
                </a:cubicBezTo>
                <a:lnTo>
                  <a:pt x="87" y="23"/>
                </a:lnTo>
                <a:close/>
                <a:moveTo>
                  <a:pt x="17" y="38"/>
                </a:moveTo>
                <a:cubicBezTo>
                  <a:pt x="41" y="34"/>
                  <a:pt x="64" y="25"/>
                  <a:pt x="84" y="13"/>
                </a:cubicBezTo>
                <a:cubicBezTo>
                  <a:pt x="86" y="16"/>
                  <a:pt x="86" y="16"/>
                  <a:pt x="86" y="16"/>
                </a:cubicBezTo>
                <a:cubicBezTo>
                  <a:pt x="93" y="5"/>
                  <a:pt x="93" y="5"/>
                  <a:pt x="93" y="5"/>
                </a:cubicBezTo>
                <a:cubicBezTo>
                  <a:pt x="80" y="4"/>
                  <a:pt x="80" y="4"/>
                  <a:pt x="80" y="4"/>
                </a:cubicBezTo>
                <a:cubicBezTo>
                  <a:pt x="82" y="8"/>
                  <a:pt x="82" y="8"/>
                  <a:pt x="82" y="8"/>
                </a:cubicBezTo>
                <a:cubicBezTo>
                  <a:pt x="62" y="20"/>
                  <a:pt x="40" y="29"/>
                  <a:pt x="16" y="33"/>
                </a:cubicBezTo>
                <a:lnTo>
                  <a:pt x="17" y="38"/>
                </a:lnTo>
                <a:close/>
                <a:moveTo>
                  <a:pt x="113" y="88"/>
                </a:moveTo>
                <a:cubicBezTo>
                  <a:pt x="102" y="81"/>
                  <a:pt x="102" y="81"/>
                  <a:pt x="102" y="81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5"/>
                  <a:pt x="5" y="85"/>
                  <a:pt x="5" y="85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5"/>
                  <a:pt x="102" y="95"/>
                  <a:pt x="102" y="95"/>
                </a:cubicBezTo>
                <a:lnTo>
                  <a:pt x="113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101"/>
          <p:cNvSpPr/>
          <p:nvPr/>
        </p:nvSpPr>
        <p:spPr>
          <a:xfrm>
            <a:off x="4356100" y="1711325"/>
            <a:ext cx="785812" cy="409575"/>
          </a:xfrm>
          <a:custGeom>
            <a:avLst/>
            <a:gdLst/>
            <a:ahLst/>
            <a:cxnLst/>
            <a:rect l="l" t="t" r="r" b="b"/>
            <a:pathLst>
              <a:path w="192" h="100" extrusionOk="0">
                <a:moveTo>
                  <a:pt x="138" y="94"/>
                </a:moveTo>
                <a:cubicBezTo>
                  <a:pt x="136" y="95"/>
                  <a:pt x="133" y="96"/>
                  <a:pt x="130" y="97"/>
                </a:cubicBezTo>
                <a:cubicBezTo>
                  <a:pt x="120" y="99"/>
                  <a:pt x="111" y="100"/>
                  <a:pt x="98" y="100"/>
                </a:cubicBezTo>
                <a:cubicBezTo>
                  <a:pt x="86" y="100"/>
                  <a:pt x="76" y="99"/>
                  <a:pt x="67" y="97"/>
                </a:cubicBezTo>
                <a:cubicBezTo>
                  <a:pt x="64" y="96"/>
                  <a:pt x="61" y="95"/>
                  <a:pt x="58" y="94"/>
                </a:cubicBezTo>
                <a:cubicBezTo>
                  <a:pt x="50" y="90"/>
                  <a:pt x="50" y="83"/>
                  <a:pt x="55" y="79"/>
                </a:cubicBezTo>
                <a:cubicBezTo>
                  <a:pt x="60" y="74"/>
                  <a:pt x="66" y="70"/>
                  <a:pt x="72" y="67"/>
                </a:cubicBezTo>
                <a:cubicBezTo>
                  <a:pt x="75" y="66"/>
                  <a:pt x="78" y="65"/>
                  <a:pt x="81" y="63"/>
                </a:cubicBezTo>
                <a:cubicBezTo>
                  <a:pt x="87" y="61"/>
                  <a:pt x="88" y="56"/>
                  <a:pt x="84" y="52"/>
                </a:cubicBezTo>
                <a:cubicBezTo>
                  <a:pt x="76" y="43"/>
                  <a:pt x="73" y="33"/>
                  <a:pt x="73" y="22"/>
                </a:cubicBezTo>
                <a:cubicBezTo>
                  <a:pt x="74" y="10"/>
                  <a:pt x="81" y="4"/>
                  <a:pt x="91" y="1"/>
                </a:cubicBezTo>
                <a:cubicBezTo>
                  <a:pt x="94" y="0"/>
                  <a:pt x="96" y="0"/>
                  <a:pt x="98" y="0"/>
                </a:cubicBezTo>
                <a:cubicBezTo>
                  <a:pt x="101" y="0"/>
                  <a:pt x="103" y="0"/>
                  <a:pt x="105" y="1"/>
                </a:cubicBezTo>
                <a:cubicBezTo>
                  <a:pt x="116" y="4"/>
                  <a:pt x="123" y="10"/>
                  <a:pt x="124" y="22"/>
                </a:cubicBezTo>
                <a:cubicBezTo>
                  <a:pt x="124" y="33"/>
                  <a:pt x="121" y="43"/>
                  <a:pt x="113" y="52"/>
                </a:cubicBezTo>
                <a:cubicBezTo>
                  <a:pt x="108" y="56"/>
                  <a:pt x="110" y="61"/>
                  <a:pt x="116" y="63"/>
                </a:cubicBezTo>
                <a:cubicBezTo>
                  <a:pt x="118" y="65"/>
                  <a:pt x="121" y="66"/>
                  <a:pt x="124" y="67"/>
                </a:cubicBezTo>
                <a:cubicBezTo>
                  <a:pt x="131" y="70"/>
                  <a:pt x="137" y="74"/>
                  <a:pt x="142" y="79"/>
                </a:cubicBezTo>
                <a:cubicBezTo>
                  <a:pt x="145" y="82"/>
                  <a:pt x="147" y="90"/>
                  <a:pt x="138" y="94"/>
                </a:cubicBezTo>
                <a:close/>
                <a:moveTo>
                  <a:pt x="189" y="85"/>
                </a:moveTo>
                <a:cubicBezTo>
                  <a:pt x="185" y="82"/>
                  <a:pt x="181" y="79"/>
                  <a:pt x="176" y="77"/>
                </a:cubicBezTo>
                <a:cubicBezTo>
                  <a:pt x="174" y="76"/>
                  <a:pt x="172" y="75"/>
                  <a:pt x="170" y="74"/>
                </a:cubicBezTo>
                <a:cubicBezTo>
                  <a:pt x="166" y="73"/>
                  <a:pt x="165" y="69"/>
                  <a:pt x="168" y="66"/>
                </a:cubicBezTo>
                <a:cubicBezTo>
                  <a:pt x="174" y="60"/>
                  <a:pt x="176" y="53"/>
                  <a:pt x="176" y="46"/>
                </a:cubicBezTo>
                <a:cubicBezTo>
                  <a:pt x="175" y="37"/>
                  <a:pt x="171" y="33"/>
                  <a:pt x="163" y="31"/>
                </a:cubicBezTo>
                <a:cubicBezTo>
                  <a:pt x="161" y="31"/>
                  <a:pt x="160" y="30"/>
                  <a:pt x="158" y="30"/>
                </a:cubicBezTo>
                <a:cubicBezTo>
                  <a:pt x="157" y="30"/>
                  <a:pt x="155" y="31"/>
                  <a:pt x="153" y="31"/>
                </a:cubicBezTo>
                <a:cubicBezTo>
                  <a:pt x="146" y="33"/>
                  <a:pt x="141" y="37"/>
                  <a:pt x="141" y="46"/>
                </a:cubicBezTo>
                <a:cubicBezTo>
                  <a:pt x="140" y="53"/>
                  <a:pt x="142" y="60"/>
                  <a:pt x="148" y="66"/>
                </a:cubicBezTo>
                <a:cubicBezTo>
                  <a:pt x="151" y="69"/>
                  <a:pt x="150" y="73"/>
                  <a:pt x="146" y="74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7" y="76"/>
                  <a:pt x="147" y="76"/>
                </a:cubicBezTo>
                <a:cubicBezTo>
                  <a:pt x="150" y="79"/>
                  <a:pt x="151" y="83"/>
                  <a:pt x="151" y="87"/>
                </a:cubicBezTo>
                <a:cubicBezTo>
                  <a:pt x="150" y="91"/>
                  <a:pt x="147" y="95"/>
                  <a:pt x="143" y="97"/>
                </a:cubicBezTo>
                <a:cubicBezTo>
                  <a:pt x="142" y="97"/>
                  <a:pt x="141" y="98"/>
                  <a:pt x="139" y="98"/>
                </a:cubicBezTo>
                <a:cubicBezTo>
                  <a:pt x="145" y="99"/>
                  <a:pt x="151" y="100"/>
                  <a:pt x="158" y="100"/>
                </a:cubicBezTo>
                <a:cubicBezTo>
                  <a:pt x="167" y="100"/>
                  <a:pt x="173" y="99"/>
                  <a:pt x="180" y="98"/>
                </a:cubicBezTo>
                <a:cubicBezTo>
                  <a:pt x="182" y="97"/>
                  <a:pt x="184" y="97"/>
                  <a:pt x="186" y="96"/>
                </a:cubicBezTo>
                <a:cubicBezTo>
                  <a:pt x="192" y="93"/>
                  <a:pt x="191" y="87"/>
                  <a:pt x="189" y="85"/>
                </a:cubicBezTo>
                <a:close/>
                <a:moveTo>
                  <a:pt x="45" y="87"/>
                </a:moveTo>
                <a:cubicBezTo>
                  <a:pt x="45" y="83"/>
                  <a:pt x="46" y="79"/>
                  <a:pt x="49" y="76"/>
                </a:cubicBezTo>
                <a:cubicBezTo>
                  <a:pt x="50" y="75"/>
                  <a:pt x="52" y="74"/>
                  <a:pt x="53" y="73"/>
                </a:cubicBezTo>
                <a:cubicBezTo>
                  <a:pt x="52" y="72"/>
                  <a:pt x="52" y="72"/>
                  <a:pt x="51" y="72"/>
                </a:cubicBezTo>
                <a:cubicBezTo>
                  <a:pt x="46" y="70"/>
                  <a:pt x="45" y="66"/>
                  <a:pt x="48" y="63"/>
                </a:cubicBezTo>
                <a:cubicBezTo>
                  <a:pt x="55" y="56"/>
                  <a:pt x="57" y="48"/>
                  <a:pt x="57" y="40"/>
                </a:cubicBezTo>
                <a:cubicBezTo>
                  <a:pt x="57" y="31"/>
                  <a:pt x="51" y="26"/>
                  <a:pt x="43" y="24"/>
                </a:cubicBezTo>
                <a:cubicBezTo>
                  <a:pt x="41" y="23"/>
                  <a:pt x="39" y="23"/>
                  <a:pt x="37" y="23"/>
                </a:cubicBezTo>
                <a:cubicBezTo>
                  <a:pt x="36" y="23"/>
                  <a:pt x="34" y="23"/>
                  <a:pt x="32" y="24"/>
                </a:cubicBezTo>
                <a:cubicBezTo>
                  <a:pt x="24" y="26"/>
                  <a:pt x="18" y="31"/>
                  <a:pt x="18" y="40"/>
                </a:cubicBezTo>
                <a:cubicBezTo>
                  <a:pt x="18" y="48"/>
                  <a:pt x="20" y="56"/>
                  <a:pt x="27" y="63"/>
                </a:cubicBezTo>
                <a:cubicBezTo>
                  <a:pt x="30" y="66"/>
                  <a:pt x="29" y="70"/>
                  <a:pt x="24" y="72"/>
                </a:cubicBezTo>
                <a:cubicBezTo>
                  <a:pt x="22" y="73"/>
                  <a:pt x="20" y="74"/>
                  <a:pt x="17" y="75"/>
                </a:cubicBezTo>
                <a:cubicBezTo>
                  <a:pt x="12" y="77"/>
                  <a:pt x="8" y="80"/>
                  <a:pt x="4" y="84"/>
                </a:cubicBezTo>
                <a:cubicBezTo>
                  <a:pt x="0" y="87"/>
                  <a:pt x="0" y="92"/>
                  <a:pt x="7" y="95"/>
                </a:cubicBezTo>
                <a:cubicBezTo>
                  <a:pt x="9" y="96"/>
                  <a:pt x="11" y="97"/>
                  <a:pt x="13" y="98"/>
                </a:cubicBezTo>
                <a:cubicBezTo>
                  <a:pt x="21" y="99"/>
                  <a:pt x="28" y="100"/>
                  <a:pt x="37" y="100"/>
                </a:cubicBezTo>
                <a:cubicBezTo>
                  <a:pt x="45" y="100"/>
                  <a:pt x="51" y="99"/>
                  <a:pt x="57" y="98"/>
                </a:cubicBezTo>
                <a:cubicBezTo>
                  <a:pt x="56" y="98"/>
                  <a:pt x="55" y="97"/>
                  <a:pt x="54" y="97"/>
                </a:cubicBezTo>
                <a:cubicBezTo>
                  <a:pt x="49" y="95"/>
                  <a:pt x="46" y="91"/>
                  <a:pt x="4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101"/>
          <p:cNvSpPr/>
          <p:nvPr/>
        </p:nvSpPr>
        <p:spPr>
          <a:xfrm>
            <a:off x="4740275" y="5092700"/>
            <a:ext cx="463550" cy="414337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77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9"/>
                  <a:pt x="67" y="6"/>
                  <a:pt x="63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6" y="6"/>
                  <a:pt x="43" y="9"/>
                  <a:pt x="43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42" y="0"/>
                  <a:pt x="4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1" y="0"/>
                  <a:pt x="77" y="6"/>
                  <a:pt x="77" y="14"/>
                </a:cubicBezTo>
                <a:close/>
                <a:moveTo>
                  <a:pt x="17" y="56"/>
                </a:moveTo>
                <a:cubicBezTo>
                  <a:pt x="46" y="56"/>
                  <a:pt x="46" y="56"/>
                  <a:pt x="46" y="56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8" y="47"/>
                  <a:pt x="51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7"/>
                  <a:pt x="67" y="49"/>
                  <a:pt x="67" y="52"/>
                </a:cubicBezTo>
                <a:cubicBezTo>
                  <a:pt x="67" y="56"/>
                  <a:pt x="67" y="56"/>
                  <a:pt x="67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4" y="56"/>
                  <a:pt x="112" y="49"/>
                  <a:pt x="113" y="4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3" y="23"/>
                  <a:pt x="107" y="16"/>
                  <a:pt x="100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1" y="16"/>
                  <a:pt x="91" y="16"/>
                  <a:pt x="91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1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9"/>
                  <a:pt x="9" y="56"/>
                  <a:pt x="17" y="56"/>
                </a:cubicBezTo>
                <a:close/>
                <a:moveTo>
                  <a:pt x="96" y="61"/>
                </a:moveTo>
                <a:cubicBezTo>
                  <a:pt x="67" y="61"/>
                  <a:pt x="67" y="61"/>
                  <a:pt x="67" y="61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8"/>
                  <a:pt x="65" y="71"/>
                  <a:pt x="62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48" y="71"/>
                  <a:pt x="46" y="68"/>
                  <a:pt x="46" y="65"/>
                </a:cubicBezTo>
                <a:cubicBezTo>
                  <a:pt x="46" y="61"/>
                  <a:pt x="46" y="61"/>
                  <a:pt x="46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0" y="61"/>
                  <a:pt x="4" y="57"/>
                  <a:pt x="0" y="5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6" y="101"/>
                  <a:pt x="13" y="101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7" y="101"/>
                  <a:pt x="113" y="95"/>
                  <a:pt x="113" y="86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09" y="57"/>
                  <a:pt x="103" y="61"/>
                  <a:pt x="96" y="61"/>
                </a:cubicBezTo>
                <a:close/>
                <a:moveTo>
                  <a:pt x="62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2"/>
                  <a:pt x="49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50" y="67"/>
                  <a:pt x="51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3" y="67"/>
                  <a:pt x="64" y="66"/>
                  <a:pt x="64" y="65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2"/>
                  <a:pt x="63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101"/>
          <p:cNvSpPr/>
          <p:nvPr/>
        </p:nvSpPr>
        <p:spPr>
          <a:xfrm>
            <a:off x="6075362" y="1166812"/>
            <a:ext cx="433387" cy="433387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50" y="56"/>
                </a:moveTo>
                <a:cubicBezTo>
                  <a:pt x="100" y="56"/>
                  <a:pt x="100" y="56"/>
                  <a:pt x="100" y="56"/>
                </a:cubicBezTo>
                <a:cubicBezTo>
                  <a:pt x="100" y="83"/>
                  <a:pt x="78" y="106"/>
                  <a:pt x="50" y="106"/>
                </a:cubicBezTo>
                <a:cubicBezTo>
                  <a:pt x="23" y="106"/>
                  <a:pt x="0" y="83"/>
                  <a:pt x="0" y="56"/>
                </a:cubicBezTo>
                <a:cubicBezTo>
                  <a:pt x="0" y="28"/>
                  <a:pt x="23" y="6"/>
                  <a:pt x="50" y="6"/>
                </a:cubicBezTo>
                <a:lnTo>
                  <a:pt x="50" y="56"/>
                </a:lnTo>
                <a:close/>
                <a:moveTo>
                  <a:pt x="56" y="0"/>
                </a:moveTo>
                <a:cubicBezTo>
                  <a:pt x="56" y="50"/>
                  <a:pt x="56" y="50"/>
                  <a:pt x="56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22"/>
                  <a:pt x="84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101"/>
          <p:cNvSpPr/>
          <p:nvPr/>
        </p:nvSpPr>
        <p:spPr>
          <a:xfrm>
            <a:off x="3733800" y="3663950"/>
            <a:ext cx="458787" cy="458787"/>
          </a:xfrm>
          <a:custGeom>
            <a:avLst/>
            <a:gdLst/>
            <a:ahLst/>
            <a:cxnLst/>
            <a:rect l="l" t="t" r="r" b="b"/>
            <a:pathLst>
              <a:path w="112" h="112" extrusionOk="0">
                <a:moveTo>
                  <a:pt x="110" y="48"/>
                </a:moveTo>
                <a:cubicBezTo>
                  <a:pt x="96" y="45"/>
                  <a:pt x="96" y="45"/>
                  <a:pt x="96" y="45"/>
                </a:cubicBezTo>
                <a:cubicBezTo>
                  <a:pt x="95" y="42"/>
                  <a:pt x="93" y="38"/>
                  <a:pt x="92" y="35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1" y="22"/>
                  <a:pt x="100" y="21"/>
                  <a:pt x="100" y="20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1"/>
                  <a:pt x="89" y="11"/>
                  <a:pt x="88" y="12"/>
                </a:cubicBezTo>
                <a:cubicBezTo>
                  <a:pt x="77" y="20"/>
                  <a:pt x="77" y="20"/>
                  <a:pt x="77" y="20"/>
                </a:cubicBezTo>
                <a:cubicBezTo>
                  <a:pt x="74" y="18"/>
                  <a:pt x="70" y="17"/>
                  <a:pt x="66" y="16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1"/>
                  <a:pt x="63" y="0"/>
                  <a:pt x="6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6" y="16"/>
                  <a:pt x="46" y="16"/>
                  <a:pt x="46" y="16"/>
                </a:cubicBezTo>
                <a:cubicBezTo>
                  <a:pt x="42" y="17"/>
                  <a:pt x="38" y="18"/>
                  <a:pt x="35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1" y="11"/>
                  <a:pt x="20" y="12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2"/>
                  <a:pt x="12" y="23"/>
                </a:cubicBezTo>
                <a:cubicBezTo>
                  <a:pt x="20" y="35"/>
                  <a:pt x="20" y="35"/>
                  <a:pt x="20" y="35"/>
                </a:cubicBezTo>
                <a:cubicBezTo>
                  <a:pt x="18" y="38"/>
                  <a:pt x="17" y="42"/>
                  <a:pt x="16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4"/>
                  <a:pt x="2" y="64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70"/>
                  <a:pt x="18" y="73"/>
                  <a:pt x="20" y="77"/>
                </a:cubicBezTo>
                <a:cubicBezTo>
                  <a:pt x="12" y="88"/>
                  <a:pt x="12" y="88"/>
                  <a:pt x="12" y="88"/>
                </a:cubicBezTo>
                <a:cubicBezTo>
                  <a:pt x="11" y="89"/>
                  <a:pt x="11" y="91"/>
                  <a:pt x="12" y="9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0"/>
                  <a:pt x="23" y="100"/>
                  <a:pt x="23" y="100"/>
                </a:cubicBezTo>
                <a:cubicBezTo>
                  <a:pt x="35" y="91"/>
                  <a:pt x="35" y="91"/>
                  <a:pt x="35" y="91"/>
                </a:cubicBezTo>
                <a:cubicBezTo>
                  <a:pt x="38" y="93"/>
                  <a:pt x="42" y="95"/>
                  <a:pt x="46" y="96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11"/>
                  <a:pt x="49" y="112"/>
                  <a:pt x="50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2"/>
                  <a:pt x="64" y="111"/>
                  <a:pt x="64" y="110"/>
                </a:cubicBezTo>
                <a:cubicBezTo>
                  <a:pt x="66" y="96"/>
                  <a:pt x="66" y="96"/>
                  <a:pt x="66" y="96"/>
                </a:cubicBezTo>
                <a:cubicBezTo>
                  <a:pt x="70" y="95"/>
                  <a:pt x="74" y="93"/>
                  <a:pt x="77" y="91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9" y="100"/>
                  <a:pt x="91" y="100"/>
                  <a:pt x="92" y="99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0" y="91"/>
                  <a:pt x="101" y="89"/>
                  <a:pt x="100" y="88"/>
                </a:cubicBezTo>
                <a:cubicBezTo>
                  <a:pt x="92" y="77"/>
                  <a:pt x="92" y="77"/>
                  <a:pt x="92" y="77"/>
                </a:cubicBezTo>
                <a:cubicBezTo>
                  <a:pt x="93" y="73"/>
                  <a:pt x="95" y="70"/>
                  <a:pt x="96" y="66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49"/>
                  <a:pt x="111" y="48"/>
                  <a:pt x="110" y="48"/>
                </a:cubicBezTo>
                <a:close/>
                <a:moveTo>
                  <a:pt x="56" y="76"/>
                </a:moveTo>
                <a:cubicBezTo>
                  <a:pt x="44" y="76"/>
                  <a:pt x="35" y="67"/>
                  <a:pt x="35" y="56"/>
                </a:cubicBezTo>
                <a:cubicBezTo>
                  <a:pt x="35" y="44"/>
                  <a:pt x="44" y="35"/>
                  <a:pt x="56" y="35"/>
                </a:cubicBezTo>
                <a:cubicBezTo>
                  <a:pt x="67" y="35"/>
                  <a:pt x="77" y="44"/>
                  <a:pt x="77" y="56"/>
                </a:cubicBezTo>
                <a:cubicBezTo>
                  <a:pt x="77" y="67"/>
                  <a:pt x="67" y="76"/>
                  <a:pt x="56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FBD942C3-D7AF-41B1-B655-06C1D8E3EA98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0C8049D1-513F-4F07-ABB3-5BB2B72ECF22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1180027A-1D24-402F-83E5-3173C130E165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6267DEE5-AFA2-4C7D-91C0-D6D27C789050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EE2D9E8D-8E4C-42DF-B020-4B79E76F2F7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066112C5-DE55-4E04-BD7C-487693CC8FAB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0EDDC348-690B-4595-AE0D-33C86CAD1405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CFF94FDD-0F57-4036-B733-365D401FE4A9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9993079C-C661-46E4-8090-389310E89C98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151340F2-6B8F-4986-B7AF-3025009D71B8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BCF7DE4A-DB02-4A51-9C69-6569C6F11424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6C6551EC-6F10-43DC-B8D6-842F1AFE584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A3B5EE78-72CB-4074-B74B-A19349893A18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23DCD7B9-474C-40FD-B750-E2C2400D3E6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/>
          <p:nvPr/>
        </p:nvSpPr>
        <p:spPr>
          <a:xfrm>
            <a:off x="8385175" y="1219200"/>
            <a:ext cx="1700212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8915400" y="3351212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8383587" y="5375275"/>
            <a:ext cx="1701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9036050" y="3017837"/>
            <a:ext cx="1393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6" name="Google Shape;256;p21"/>
          <p:cNvSpPr txBox="1"/>
          <p:nvPr/>
        </p:nvSpPr>
        <p:spPr>
          <a:xfrm>
            <a:off x="8472487" y="5073650"/>
            <a:ext cx="14859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7" name="Google Shape;257;p21"/>
          <p:cNvSpPr txBox="1"/>
          <p:nvPr/>
        </p:nvSpPr>
        <p:spPr>
          <a:xfrm>
            <a:off x="8472487" y="915987"/>
            <a:ext cx="15700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28282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258" name="Google Shape;258;p21"/>
          <p:cNvSpPr/>
          <p:nvPr/>
        </p:nvSpPr>
        <p:spPr>
          <a:xfrm>
            <a:off x="7950200" y="3028950"/>
            <a:ext cx="889000" cy="889000"/>
          </a:xfrm>
          <a:prstGeom prst="ellipse">
            <a:avLst/>
          </a:pr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7380287" y="5080000"/>
            <a:ext cx="893762" cy="889000"/>
          </a:xfrm>
          <a:prstGeom prst="ellipse">
            <a:avLst/>
          </a:pr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7380287" y="923925"/>
            <a:ext cx="893762" cy="889000"/>
          </a:xfrm>
          <a:prstGeom prst="ellipse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7712075" y="1031875"/>
            <a:ext cx="539750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8228012" y="3119437"/>
            <a:ext cx="655637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7672387" y="5187950"/>
            <a:ext cx="650875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 b="0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8058150" y="1857375"/>
            <a:ext cx="319087" cy="1063625"/>
          </a:xfrm>
          <a:custGeom>
            <a:avLst/>
            <a:gdLst/>
            <a:ahLst/>
            <a:cxnLst/>
            <a:rect l="l" t="t" r="r" b="b"/>
            <a:pathLst>
              <a:path w="71" h="237" extrusionOk="0">
                <a:moveTo>
                  <a:pt x="66" y="237"/>
                </a:moveTo>
                <a:cubicBezTo>
                  <a:pt x="64" y="237"/>
                  <a:pt x="62" y="235"/>
                  <a:pt x="61" y="233"/>
                </a:cubicBezTo>
                <a:cubicBezTo>
                  <a:pt x="51" y="155"/>
                  <a:pt x="30" y="80"/>
                  <a:pt x="1" y="8"/>
                </a:cubicBezTo>
                <a:cubicBezTo>
                  <a:pt x="0" y="5"/>
                  <a:pt x="1" y="3"/>
                  <a:pt x="3" y="1"/>
                </a:cubicBezTo>
                <a:cubicBezTo>
                  <a:pt x="6" y="0"/>
                  <a:pt x="9" y="2"/>
                  <a:pt x="10" y="4"/>
                </a:cubicBezTo>
                <a:cubicBezTo>
                  <a:pt x="40" y="77"/>
                  <a:pt x="60" y="153"/>
                  <a:pt x="71" y="231"/>
                </a:cubicBezTo>
                <a:cubicBezTo>
                  <a:pt x="71" y="234"/>
                  <a:pt x="69" y="237"/>
                  <a:pt x="67" y="237"/>
                </a:cubicBezTo>
                <a:cubicBezTo>
                  <a:pt x="67" y="237"/>
                  <a:pt x="66" y="237"/>
                  <a:pt x="66" y="237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8058150" y="4003675"/>
            <a:ext cx="319087" cy="1058862"/>
          </a:xfrm>
          <a:custGeom>
            <a:avLst/>
            <a:gdLst/>
            <a:ahLst/>
            <a:cxnLst/>
            <a:rect l="l" t="t" r="r" b="b"/>
            <a:pathLst>
              <a:path w="71" h="236" extrusionOk="0">
                <a:moveTo>
                  <a:pt x="5" y="236"/>
                </a:moveTo>
                <a:cubicBezTo>
                  <a:pt x="5" y="236"/>
                  <a:pt x="4" y="236"/>
                  <a:pt x="3" y="236"/>
                </a:cubicBezTo>
                <a:cubicBezTo>
                  <a:pt x="1" y="235"/>
                  <a:pt x="0" y="232"/>
                  <a:pt x="1" y="229"/>
                </a:cubicBezTo>
                <a:cubicBezTo>
                  <a:pt x="30" y="157"/>
                  <a:pt x="51" y="82"/>
                  <a:pt x="61" y="5"/>
                </a:cubicBezTo>
                <a:cubicBezTo>
                  <a:pt x="62" y="2"/>
                  <a:pt x="64" y="0"/>
                  <a:pt x="67" y="0"/>
                </a:cubicBezTo>
                <a:cubicBezTo>
                  <a:pt x="69" y="1"/>
                  <a:pt x="71" y="3"/>
                  <a:pt x="71" y="6"/>
                </a:cubicBezTo>
                <a:cubicBezTo>
                  <a:pt x="60" y="84"/>
                  <a:pt x="40" y="160"/>
                  <a:pt x="10" y="233"/>
                </a:cubicBezTo>
                <a:cubicBezTo>
                  <a:pt x="9" y="235"/>
                  <a:pt x="7" y="236"/>
                  <a:pt x="5" y="236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2001837" y="4025900"/>
            <a:ext cx="4270375" cy="1920875"/>
          </a:xfrm>
          <a:custGeom>
            <a:avLst/>
            <a:gdLst/>
            <a:ahLst/>
            <a:cxnLst/>
            <a:rect l="l" t="t" r="r" b="b"/>
            <a:pathLst>
              <a:path w="952" h="428" extrusionOk="0">
                <a:moveTo>
                  <a:pt x="681" y="14"/>
                </a:moveTo>
                <a:cubicBezTo>
                  <a:pt x="635" y="78"/>
                  <a:pt x="560" y="116"/>
                  <a:pt x="481" y="116"/>
                </a:cubicBezTo>
                <a:cubicBezTo>
                  <a:pt x="396" y="116"/>
                  <a:pt x="316" y="72"/>
                  <a:pt x="2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0" y="157"/>
                  <a:pt x="0" y="157"/>
                  <a:pt x="0" y="157"/>
                </a:cubicBezTo>
                <a:cubicBezTo>
                  <a:pt x="102" y="325"/>
                  <a:pt x="285" y="428"/>
                  <a:pt x="481" y="428"/>
                </a:cubicBezTo>
                <a:cubicBezTo>
                  <a:pt x="671" y="428"/>
                  <a:pt x="849" y="331"/>
                  <a:pt x="952" y="172"/>
                </a:cubicBezTo>
                <a:cubicBezTo>
                  <a:pt x="772" y="173"/>
                  <a:pt x="772" y="173"/>
                  <a:pt x="772" y="173"/>
                </a:cubicBezTo>
                <a:lnTo>
                  <a:pt x="681" y="14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4276725" y="919162"/>
            <a:ext cx="2395537" cy="3735387"/>
          </a:xfrm>
          <a:custGeom>
            <a:avLst/>
            <a:gdLst/>
            <a:ahLst/>
            <a:cxnLst/>
            <a:rect l="l" t="t" r="r" b="b"/>
            <a:pathLst>
              <a:path w="534" h="832" extrusionOk="0">
                <a:moveTo>
                  <a:pt x="464" y="831"/>
                </a:moveTo>
                <a:cubicBezTo>
                  <a:pt x="510" y="748"/>
                  <a:pt x="534" y="655"/>
                  <a:pt x="534" y="560"/>
                </a:cubicBezTo>
                <a:cubicBezTo>
                  <a:pt x="534" y="260"/>
                  <a:pt x="297" y="14"/>
                  <a:pt x="1" y="0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0" y="313"/>
                  <a:pt x="0" y="313"/>
                  <a:pt x="0" y="313"/>
                </a:cubicBezTo>
                <a:cubicBezTo>
                  <a:pt x="124" y="326"/>
                  <a:pt x="222" y="432"/>
                  <a:pt x="222" y="560"/>
                </a:cubicBezTo>
                <a:cubicBezTo>
                  <a:pt x="222" y="600"/>
                  <a:pt x="212" y="639"/>
                  <a:pt x="194" y="675"/>
                </a:cubicBezTo>
                <a:cubicBezTo>
                  <a:pt x="283" y="832"/>
                  <a:pt x="283" y="832"/>
                  <a:pt x="283" y="832"/>
                </a:cubicBezTo>
                <a:lnTo>
                  <a:pt x="464" y="831"/>
                </a:ln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1643062" y="914400"/>
            <a:ext cx="2879725" cy="3667125"/>
          </a:xfrm>
          <a:custGeom>
            <a:avLst/>
            <a:gdLst/>
            <a:ahLst/>
            <a:cxnLst/>
            <a:rect l="l" t="t" r="r" b="b"/>
            <a:pathLst>
              <a:path w="642" h="817" extrusionOk="0">
                <a:moveTo>
                  <a:pt x="642" y="156"/>
                </a:moveTo>
                <a:cubicBezTo>
                  <a:pt x="550" y="0"/>
                  <a:pt x="550" y="0"/>
                  <a:pt x="550" y="0"/>
                </a:cubicBezTo>
                <a:cubicBezTo>
                  <a:pt x="246" y="6"/>
                  <a:pt x="0" y="255"/>
                  <a:pt x="0" y="561"/>
                </a:cubicBezTo>
                <a:cubicBezTo>
                  <a:pt x="0" y="650"/>
                  <a:pt x="21" y="738"/>
                  <a:pt x="62" y="817"/>
                </a:cubicBezTo>
                <a:cubicBezTo>
                  <a:pt x="151" y="660"/>
                  <a:pt x="151" y="660"/>
                  <a:pt x="151" y="660"/>
                </a:cubicBezTo>
                <a:cubicBezTo>
                  <a:pt x="333" y="662"/>
                  <a:pt x="333" y="662"/>
                  <a:pt x="333" y="662"/>
                </a:cubicBezTo>
                <a:cubicBezTo>
                  <a:pt x="319" y="630"/>
                  <a:pt x="312" y="596"/>
                  <a:pt x="312" y="561"/>
                </a:cubicBezTo>
                <a:cubicBezTo>
                  <a:pt x="312" y="428"/>
                  <a:pt x="418" y="318"/>
                  <a:pt x="550" y="313"/>
                </a:cubicBezTo>
                <a:lnTo>
                  <a:pt x="642" y="156"/>
                </a:ln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3446462" y="4792662"/>
            <a:ext cx="820737" cy="736600"/>
          </a:xfrm>
          <a:custGeom>
            <a:avLst/>
            <a:gdLst/>
            <a:ahLst/>
            <a:cxnLst/>
            <a:rect l="l" t="t" r="r" b="b"/>
            <a:pathLst>
              <a:path w="183" h="164" extrusionOk="0">
                <a:moveTo>
                  <a:pt x="125" y="22"/>
                </a:moveTo>
                <a:cubicBezTo>
                  <a:pt x="114" y="22"/>
                  <a:pt x="114" y="22"/>
                  <a:pt x="114" y="22"/>
                </a:cubicBezTo>
                <a:cubicBezTo>
                  <a:pt x="113" y="15"/>
                  <a:pt x="108" y="10"/>
                  <a:pt x="102" y="10"/>
                </a:cubicBezTo>
                <a:cubicBezTo>
                  <a:pt x="82" y="10"/>
                  <a:pt x="82" y="10"/>
                  <a:pt x="82" y="10"/>
                </a:cubicBezTo>
                <a:cubicBezTo>
                  <a:pt x="76" y="10"/>
                  <a:pt x="71" y="15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9"/>
                  <a:pt x="68" y="0"/>
                  <a:pt x="79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6" y="0"/>
                  <a:pt x="124" y="9"/>
                  <a:pt x="125" y="22"/>
                </a:cubicBezTo>
                <a:close/>
                <a:moveTo>
                  <a:pt x="28" y="91"/>
                </a:moveTo>
                <a:cubicBezTo>
                  <a:pt x="74" y="91"/>
                  <a:pt x="74" y="91"/>
                  <a:pt x="74" y="91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80"/>
                  <a:pt x="78" y="76"/>
                  <a:pt x="8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6" y="76"/>
                  <a:pt x="110" y="80"/>
                  <a:pt x="110" y="85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70" y="91"/>
                  <a:pt x="181" y="80"/>
                  <a:pt x="183" y="65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3" y="37"/>
                  <a:pt x="174" y="26"/>
                  <a:pt x="162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10" y="26"/>
                  <a:pt x="0" y="37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80"/>
                  <a:pt x="14" y="91"/>
                  <a:pt x="28" y="91"/>
                </a:cubicBezTo>
                <a:close/>
                <a:moveTo>
                  <a:pt x="156" y="99"/>
                </a:moveTo>
                <a:cubicBezTo>
                  <a:pt x="110" y="99"/>
                  <a:pt x="110" y="99"/>
                  <a:pt x="110" y="99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110" y="110"/>
                  <a:pt x="106" y="114"/>
                  <a:pt x="101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78" y="114"/>
                  <a:pt x="74" y="110"/>
                  <a:pt x="74" y="105"/>
                </a:cubicBezTo>
                <a:cubicBezTo>
                  <a:pt x="74" y="99"/>
                  <a:pt x="74" y="99"/>
                  <a:pt x="74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17" y="99"/>
                  <a:pt x="6" y="92"/>
                  <a:pt x="0" y="8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3"/>
                  <a:pt x="10" y="164"/>
                  <a:pt x="22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5" y="164"/>
                  <a:pt x="35" y="164"/>
                  <a:pt x="35" y="164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7" y="164"/>
                  <a:pt x="147" y="164"/>
                  <a:pt x="147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74" y="164"/>
                  <a:pt x="183" y="153"/>
                  <a:pt x="183" y="140"/>
                </a:cubicBezTo>
                <a:cubicBezTo>
                  <a:pt x="183" y="83"/>
                  <a:pt x="183" y="83"/>
                  <a:pt x="183" y="83"/>
                </a:cubicBezTo>
                <a:cubicBezTo>
                  <a:pt x="177" y="92"/>
                  <a:pt x="167" y="99"/>
                  <a:pt x="156" y="99"/>
                </a:cubicBezTo>
                <a:close/>
                <a:moveTo>
                  <a:pt x="100" y="82"/>
                </a:moveTo>
                <a:cubicBezTo>
                  <a:pt x="83" y="82"/>
                  <a:pt x="83" y="82"/>
                  <a:pt x="83" y="82"/>
                </a:cubicBezTo>
                <a:cubicBezTo>
                  <a:pt x="82" y="82"/>
                  <a:pt x="80" y="84"/>
                  <a:pt x="80" y="86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06"/>
                  <a:pt x="82" y="108"/>
                  <a:pt x="83" y="108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2" y="108"/>
                  <a:pt x="103" y="106"/>
                  <a:pt x="103" y="105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4"/>
                  <a:pt x="102" y="82"/>
                  <a:pt x="100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2379662" y="1960562"/>
            <a:ext cx="744537" cy="749300"/>
          </a:xfrm>
          <a:custGeom>
            <a:avLst/>
            <a:gdLst/>
            <a:ahLst/>
            <a:cxnLst/>
            <a:rect l="l" t="t" r="r" b="b"/>
            <a:pathLst>
              <a:path w="166" h="167" extrusionOk="0">
                <a:moveTo>
                  <a:pt x="78" y="88"/>
                </a:moveTo>
                <a:cubicBezTo>
                  <a:pt x="157" y="88"/>
                  <a:pt x="157" y="88"/>
                  <a:pt x="157" y="88"/>
                </a:cubicBezTo>
                <a:cubicBezTo>
                  <a:pt x="157" y="132"/>
                  <a:pt x="122" y="167"/>
                  <a:pt x="78" y="167"/>
                </a:cubicBezTo>
                <a:cubicBezTo>
                  <a:pt x="35" y="167"/>
                  <a:pt x="0" y="132"/>
                  <a:pt x="0" y="88"/>
                </a:cubicBezTo>
                <a:cubicBezTo>
                  <a:pt x="0" y="45"/>
                  <a:pt x="35" y="10"/>
                  <a:pt x="78" y="10"/>
                </a:cubicBezTo>
                <a:lnTo>
                  <a:pt x="78" y="88"/>
                </a:lnTo>
                <a:close/>
                <a:moveTo>
                  <a:pt x="88" y="0"/>
                </a:moveTo>
                <a:cubicBezTo>
                  <a:pt x="88" y="79"/>
                  <a:pt x="88" y="79"/>
                  <a:pt x="88" y="79"/>
                </a:cubicBezTo>
                <a:cubicBezTo>
                  <a:pt x="166" y="79"/>
                  <a:pt x="166" y="79"/>
                  <a:pt x="166" y="79"/>
                </a:cubicBezTo>
                <a:cubicBezTo>
                  <a:pt x="166" y="36"/>
                  <a:pt x="131" y="0"/>
                  <a:pt x="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5470525" y="2436812"/>
            <a:ext cx="779462" cy="781050"/>
          </a:xfrm>
          <a:custGeom>
            <a:avLst/>
            <a:gdLst/>
            <a:ahLst/>
            <a:cxnLst/>
            <a:rect l="l" t="t" r="r" b="b"/>
            <a:pathLst>
              <a:path w="174" h="174" extrusionOk="0">
                <a:moveTo>
                  <a:pt x="171" y="74"/>
                </a:moveTo>
                <a:cubicBezTo>
                  <a:pt x="149" y="71"/>
                  <a:pt x="149" y="71"/>
                  <a:pt x="149" y="71"/>
                </a:cubicBezTo>
                <a:cubicBezTo>
                  <a:pt x="148" y="65"/>
                  <a:pt x="145" y="59"/>
                  <a:pt x="142" y="54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6" y="35"/>
                  <a:pt x="156" y="33"/>
                  <a:pt x="155" y="32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41" y="18"/>
                  <a:pt x="139" y="18"/>
                  <a:pt x="137" y="19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4" y="29"/>
                  <a:pt x="109" y="26"/>
                  <a:pt x="103" y="25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1"/>
                  <a:pt x="97" y="0"/>
                  <a:pt x="96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4" y="1"/>
                  <a:pt x="74" y="3"/>
                </a:cubicBezTo>
                <a:cubicBezTo>
                  <a:pt x="71" y="25"/>
                  <a:pt x="71" y="25"/>
                  <a:pt x="71" y="25"/>
                </a:cubicBezTo>
                <a:cubicBezTo>
                  <a:pt x="65" y="26"/>
                  <a:pt x="59" y="29"/>
                  <a:pt x="54" y="32"/>
                </a:cubicBezTo>
                <a:cubicBezTo>
                  <a:pt x="36" y="19"/>
                  <a:pt x="36" y="19"/>
                  <a:pt x="36" y="19"/>
                </a:cubicBezTo>
                <a:cubicBezTo>
                  <a:pt x="35" y="18"/>
                  <a:pt x="33" y="18"/>
                  <a:pt x="32" y="19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3"/>
                  <a:pt x="17" y="35"/>
                  <a:pt x="19" y="37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9"/>
                  <a:pt x="26" y="65"/>
                  <a:pt x="25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5"/>
                  <a:pt x="0" y="76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8"/>
                  <a:pt x="1" y="99"/>
                  <a:pt x="3" y="100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09"/>
                  <a:pt x="28" y="115"/>
                  <a:pt x="32" y="120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17" y="139"/>
                  <a:pt x="18" y="141"/>
                  <a:pt x="19" y="142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3" y="156"/>
                  <a:pt x="35" y="156"/>
                  <a:pt x="36" y="155"/>
                </a:cubicBezTo>
                <a:cubicBezTo>
                  <a:pt x="54" y="142"/>
                  <a:pt x="54" y="142"/>
                  <a:pt x="54" y="142"/>
                </a:cubicBezTo>
                <a:cubicBezTo>
                  <a:pt x="59" y="145"/>
                  <a:pt x="65" y="148"/>
                  <a:pt x="71" y="14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74" y="173"/>
                  <a:pt x="76" y="174"/>
                  <a:pt x="78" y="174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7" y="174"/>
                  <a:pt x="99" y="173"/>
                  <a:pt x="99" y="171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9" y="148"/>
                  <a:pt x="114" y="145"/>
                  <a:pt x="120" y="142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39" y="156"/>
                  <a:pt x="141" y="156"/>
                  <a:pt x="142" y="155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6" y="141"/>
                  <a:pt x="156" y="139"/>
                  <a:pt x="155" y="137"/>
                </a:cubicBezTo>
                <a:cubicBezTo>
                  <a:pt x="142" y="120"/>
                  <a:pt x="142" y="120"/>
                  <a:pt x="142" y="120"/>
                </a:cubicBezTo>
                <a:cubicBezTo>
                  <a:pt x="145" y="115"/>
                  <a:pt x="148" y="109"/>
                  <a:pt x="149" y="103"/>
                </a:cubicBezTo>
                <a:cubicBezTo>
                  <a:pt x="171" y="100"/>
                  <a:pt x="171" y="100"/>
                  <a:pt x="171" y="100"/>
                </a:cubicBezTo>
                <a:cubicBezTo>
                  <a:pt x="172" y="99"/>
                  <a:pt x="174" y="98"/>
                  <a:pt x="174" y="96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6"/>
                  <a:pt x="172" y="75"/>
                  <a:pt x="171" y="74"/>
                </a:cubicBezTo>
                <a:close/>
                <a:moveTo>
                  <a:pt x="87" y="119"/>
                </a:moveTo>
                <a:cubicBezTo>
                  <a:pt x="69" y="119"/>
                  <a:pt x="55" y="105"/>
                  <a:pt x="55" y="87"/>
                </a:cubicBezTo>
                <a:cubicBezTo>
                  <a:pt x="55" y="69"/>
                  <a:pt x="69" y="55"/>
                  <a:pt x="87" y="55"/>
                </a:cubicBezTo>
                <a:cubicBezTo>
                  <a:pt x="105" y="55"/>
                  <a:pt x="119" y="69"/>
                  <a:pt x="119" y="87"/>
                </a:cubicBezTo>
                <a:cubicBezTo>
                  <a:pt x="119" y="105"/>
                  <a:pt x="105" y="119"/>
                  <a:pt x="87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102"/>
          <p:cNvSpPr/>
          <p:nvPr/>
        </p:nvSpPr>
        <p:spPr>
          <a:xfrm>
            <a:off x="5016500" y="4522787"/>
            <a:ext cx="2208212" cy="1454150"/>
          </a:xfrm>
          <a:custGeom>
            <a:avLst/>
            <a:gdLst/>
            <a:ahLst/>
            <a:cxnLst/>
            <a:rect l="l" t="t" r="r" b="b"/>
            <a:pathLst>
              <a:path w="529" h="348" extrusionOk="0">
                <a:moveTo>
                  <a:pt x="384" y="163"/>
                </a:moveTo>
                <a:cubicBezTo>
                  <a:pt x="359" y="111"/>
                  <a:pt x="355" y="53"/>
                  <a:pt x="370" y="0"/>
                </a:cubicBezTo>
                <a:cubicBezTo>
                  <a:pt x="336" y="15"/>
                  <a:pt x="299" y="23"/>
                  <a:pt x="260" y="23"/>
                </a:cubicBezTo>
                <a:cubicBezTo>
                  <a:pt x="222" y="23"/>
                  <a:pt x="187" y="16"/>
                  <a:pt x="154" y="3"/>
                </a:cubicBezTo>
                <a:cubicBezTo>
                  <a:pt x="101" y="19"/>
                  <a:pt x="54" y="57"/>
                  <a:pt x="27" y="112"/>
                </a:cubicBezTo>
                <a:cubicBezTo>
                  <a:pt x="3" y="162"/>
                  <a:pt x="0" y="219"/>
                  <a:pt x="18" y="272"/>
                </a:cubicBezTo>
                <a:cubicBezTo>
                  <a:pt x="23" y="283"/>
                  <a:pt x="28" y="294"/>
                  <a:pt x="33" y="305"/>
                </a:cubicBezTo>
                <a:cubicBezTo>
                  <a:pt x="103" y="333"/>
                  <a:pt x="180" y="348"/>
                  <a:pt x="260" y="348"/>
                </a:cubicBezTo>
                <a:cubicBezTo>
                  <a:pt x="356" y="348"/>
                  <a:pt x="448" y="326"/>
                  <a:pt x="529" y="285"/>
                </a:cubicBezTo>
                <a:cubicBezTo>
                  <a:pt x="468" y="268"/>
                  <a:pt x="414" y="225"/>
                  <a:pt x="384" y="16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102"/>
          <p:cNvSpPr/>
          <p:nvPr/>
        </p:nvSpPr>
        <p:spPr>
          <a:xfrm>
            <a:off x="6594475" y="3754437"/>
            <a:ext cx="1987550" cy="1892300"/>
          </a:xfrm>
          <a:custGeom>
            <a:avLst/>
            <a:gdLst/>
            <a:ahLst/>
            <a:cxnLst/>
            <a:rect l="l" t="t" r="r" b="b"/>
            <a:pathLst>
              <a:path w="476" h="453" extrusionOk="0">
                <a:moveTo>
                  <a:pt x="476" y="54"/>
                </a:moveTo>
                <a:cubicBezTo>
                  <a:pt x="472" y="56"/>
                  <a:pt x="469" y="59"/>
                  <a:pt x="465" y="61"/>
                </a:cubicBezTo>
                <a:cubicBezTo>
                  <a:pt x="428" y="84"/>
                  <a:pt x="385" y="96"/>
                  <a:pt x="342" y="96"/>
                </a:cubicBezTo>
                <a:cubicBezTo>
                  <a:pt x="325" y="96"/>
                  <a:pt x="307" y="94"/>
                  <a:pt x="290" y="91"/>
                </a:cubicBezTo>
                <a:cubicBezTo>
                  <a:pt x="235" y="78"/>
                  <a:pt x="187" y="46"/>
                  <a:pt x="154" y="0"/>
                </a:cubicBezTo>
                <a:cubicBezTo>
                  <a:pt x="133" y="73"/>
                  <a:pt x="85" y="134"/>
                  <a:pt x="21" y="170"/>
                </a:cubicBezTo>
                <a:cubicBezTo>
                  <a:pt x="0" y="223"/>
                  <a:pt x="1" y="283"/>
                  <a:pt x="27" y="337"/>
                </a:cubicBezTo>
                <a:cubicBezTo>
                  <a:pt x="58" y="401"/>
                  <a:pt x="117" y="442"/>
                  <a:pt x="182" y="453"/>
                </a:cubicBezTo>
                <a:cubicBezTo>
                  <a:pt x="330" y="369"/>
                  <a:pt x="438" y="225"/>
                  <a:pt x="476" y="54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102"/>
          <p:cNvSpPr/>
          <p:nvPr/>
        </p:nvSpPr>
        <p:spPr>
          <a:xfrm>
            <a:off x="7053262" y="1836737"/>
            <a:ext cx="1582737" cy="2255837"/>
          </a:xfrm>
          <a:custGeom>
            <a:avLst/>
            <a:gdLst/>
            <a:ahLst/>
            <a:cxnLst/>
            <a:rect l="l" t="t" r="r" b="b"/>
            <a:pathLst>
              <a:path w="379" h="540" extrusionOk="0">
                <a:moveTo>
                  <a:pt x="156" y="168"/>
                </a:moveTo>
                <a:cubicBezTo>
                  <a:pt x="114" y="201"/>
                  <a:pt x="64" y="218"/>
                  <a:pt x="12" y="218"/>
                </a:cubicBezTo>
                <a:cubicBezTo>
                  <a:pt x="8" y="218"/>
                  <a:pt x="4" y="218"/>
                  <a:pt x="0" y="218"/>
                </a:cubicBezTo>
                <a:cubicBezTo>
                  <a:pt x="34" y="265"/>
                  <a:pt x="54" y="322"/>
                  <a:pt x="54" y="383"/>
                </a:cubicBezTo>
                <a:cubicBezTo>
                  <a:pt x="54" y="399"/>
                  <a:pt x="53" y="413"/>
                  <a:pt x="50" y="428"/>
                </a:cubicBezTo>
                <a:cubicBezTo>
                  <a:pt x="52" y="430"/>
                  <a:pt x="53" y="432"/>
                  <a:pt x="54" y="434"/>
                </a:cubicBezTo>
                <a:cubicBezTo>
                  <a:pt x="84" y="482"/>
                  <a:pt x="131" y="515"/>
                  <a:pt x="185" y="527"/>
                </a:cubicBezTo>
                <a:cubicBezTo>
                  <a:pt x="240" y="540"/>
                  <a:pt x="296" y="530"/>
                  <a:pt x="343" y="500"/>
                </a:cubicBezTo>
                <a:cubicBezTo>
                  <a:pt x="353" y="494"/>
                  <a:pt x="363" y="486"/>
                  <a:pt x="372" y="478"/>
                </a:cubicBezTo>
                <a:cubicBezTo>
                  <a:pt x="377" y="447"/>
                  <a:pt x="379" y="416"/>
                  <a:pt x="379" y="383"/>
                </a:cubicBezTo>
                <a:cubicBezTo>
                  <a:pt x="379" y="238"/>
                  <a:pt x="328" y="105"/>
                  <a:pt x="243" y="0"/>
                </a:cubicBezTo>
                <a:cubicBezTo>
                  <a:pt x="243" y="4"/>
                  <a:pt x="242" y="8"/>
                  <a:pt x="242" y="12"/>
                </a:cubicBezTo>
                <a:cubicBezTo>
                  <a:pt x="235" y="74"/>
                  <a:pt x="205" y="129"/>
                  <a:pt x="156" y="168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102"/>
          <p:cNvSpPr/>
          <p:nvPr/>
        </p:nvSpPr>
        <p:spPr>
          <a:xfrm>
            <a:off x="3563937" y="1916112"/>
            <a:ext cx="1565275" cy="2114550"/>
          </a:xfrm>
          <a:custGeom>
            <a:avLst/>
            <a:gdLst/>
            <a:ahLst/>
            <a:cxnLst/>
            <a:rect l="l" t="t" r="r" b="b"/>
            <a:pathLst>
              <a:path w="375" h="506" extrusionOk="0">
                <a:moveTo>
                  <a:pt x="167" y="392"/>
                </a:moveTo>
                <a:cubicBezTo>
                  <a:pt x="223" y="379"/>
                  <a:pt x="280" y="387"/>
                  <a:pt x="329" y="414"/>
                </a:cubicBezTo>
                <a:cubicBezTo>
                  <a:pt x="327" y="398"/>
                  <a:pt x="325" y="381"/>
                  <a:pt x="325" y="364"/>
                </a:cubicBezTo>
                <a:cubicBezTo>
                  <a:pt x="325" y="305"/>
                  <a:pt x="344" y="249"/>
                  <a:pt x="375" y="204"/>
                </a:cubicBezTo>
                <a:cubicBezTo>
                  <a:pt x="375" y="201"/>
                  <a:pt x="375" y="198"/>
                  <a:pt x="375" y="196"/>
                </a:cubicBezTo>
                <a:cubicBezTo>
                  <a:pt x="368" y="140"/>
                  <a:pt x="341" y="90"/>
                  <a:pt x="297" y="56"/>
                </a:cubicBezTo>
                <a:cubicBezTo>
                  <a:pt x="242" y="11"/>
                  <a:pt x="171" y="0"/>
                  <a:pt x="108" y="19"/>
                </a:cubicBezTo>
                <a:cubicBezTo>
                  <a:pt x="40" y="117"/>
                  <a:pt x="0" y="236"/>
                  <a:pt x="0" y="364"/>
                </a:cubicBezTo>
                <a:cubicBezTo>
                  <a:pt x="0" y="413"/>
                  <a:pt x="5" y="460"/>
                  <a:pt x="16" y="506"/>
                </a:cubicBezTo>
                <a:cubicBezTo>
                  <a:pt x="18" y="502"/>
                  <a:pt x="20" y="498"/>
                  <a:pt x="23" y="495"/>
                </a:cubicBezTo>
                <a:cubicBezTo>
                  <a:pt x="56" y="442"/>
                  <a:pt x="107" y="406"/>
                  <a:pt x="167" y="392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102"/>
          <p:cNvSpPr/>
          <p:nvPr/>
        </p:nvSpPr>
        <p:spPr>
          <a:xfrm>
            <a:off x="4098925" y="904875"/>
            <a:ext cx="2203450" cy="1755775"/>
          </a:xfrm>
          <a:custGeom>
            <a:avLst/>
            <a:gdLst/>
            <a:ahLst/>
            <a:cxnLst/>
            <a:rect l="l" t="t" r="r" b="b"/>
            <a:pathLst>
              <a:path w="528" h="420" extrusionOk="0">
                <a:moveTo>
                  <a:pt x="184" y="280"/>
                </a:moveTo>
                <a:cubicBezTo>
                  <a:pt x="228" y="315"/>
                  <a:pt x="257" y="365"/>
                  <a:pt x="267" y="420"/>
                </a:cubicBezTo>
                <a:cubicBezTo>
                  <a:pt x="315" y="366"/>
                  <a:pt x="384" y="330"/>
                  <a:pt x="460" y="325"/>
                </a:cubicBezTo>
                <a:cubicBezTo>
                  <a:pt x="502" y="286"/>
                  <a:pt x="528" y="232"/>
                  <a:pt x="528" y="171"/>
                </a:cubicBezTo>
                <a:cubicBezTo>
                  <a:pt x="528" y="101"/>
                  <a:pt x="492" y="38"/>
                  <a:pt x="438" y="0"/>
                </a:cubicBezTo>
                <a:cubicBezTo>
                  <a:pt x="261" y="12"/>
                  <a:pt x="104" y="100"/>
                  <a:pt x="0" y="232"/>
                </a:cubicBezTo>
                <a:cubicBezTo>
                  <a:pt x="63" y="222"/>
                  <a:pt x="130" y="237"/>
                  <a:pt x="184" y="280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102"/>
          <p:cNvSpPr/>
          <p:nvPr/>
        </p:nvSpPr>
        <p:spPr>
          <a:xfrm>
            <a:off x="6072187" y="901700"/>
            <a:ext cx="1903412" cy="1771650"/>
          </a:xfrm>
          <a:custGeom>
            <a:avLst/>
            <a:gdLst/>
            <a:ahLst/>
            <a:cxnLst/>
            <a:rect l="l" t="t" r="r" b="b"/>
            <a:pathLst>
              <a:path w="456" h="424" extrusionOk="0">
                <a:moveTo>
                  <a:pt x="77" y="172"/>
                </a:moveTo>
                <a:cubicBezTo>
                  <a:pt x="77" y="231"/>
                  <a:pt x="56" y="284"/>
                  <a:pt x="20" y="325"/>
                </a:cubicBezTo>
                <a:cubicBezTo>
                  <a:pt x="97" y="329"/>
                  <a:pt x="166" y="364"/>
                  <a:pt x="215" y="417"/>
                </a:cubicBezTo>
                <a:cubicBezTo>
                  <a:pt x="218" y="417"/>
                  <a:pt x="220" y="418"/>
                  <a:pt x="223" y="418"/>
                </a:cubicBezTo>
                <a:cubicBezTo>
                  <a:pt x="278" y="424"/>
                  <a:pt x="333" y="409"/>
                  <a:pt x="377" y="374"/>
                </a:cubicBezTo>
                <a:cubicBezTo>
                  <a:pt x="420" y="339"/>
                  <a:pt x="448" y="289"/>
                  <a:pt x="454" y="234"/>
                </a:cubicBezTo>
                <a:cubicBezTo>
                  <a:pt x="456" y="221"/>
                  <a:pt x="456" y="209"/>
                  <a:pt x="455" y="197"/>
                </a:cubicBezTo>
                <a:cubicBezTo>
                  <a:pt x="344" y="76"/>
                  <a:pt x="184" y="0"/>
                  <a:pt x="7" y="0"/>
                </a:cubicBezTo>
                <a:cubicBezTo>
                  <a:pt x="4" y="0"/>
                  <a:pt x="2" y="0"/>
                  <a:pt x="0" y="0"/>
                </a:cubicBezTo>
                <a:cubicBezTo>
                  <a:pt x="48" y="42"/>
                  <a:pt x="77" y="104"/>
                  <a:pt x="77" y="172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102"/>
          <p:cNvSpPr/>
          <p:nvPr/>
        </p:nvSpPr>
        <p:spPr>
          <a:xfrm>
            <a:off x="3668712" y="3595687"/>
            <a:ext cx="1870075" cy="2143125"/>
          </a:xfrm>
          <a:custGeom>
            <a:avLst/>
            <a:gdLst/>
            <a:ahLst/>
            <a:cxnLst/>
            <a:rect l="l" t="t" r="r" b="b"/>
            <a:pathLst>
              <a:path w="448" h="513" extrusionOk="0">
                <a:moveTo>
                  <a:pt x="330" y="324"/>
                </a:moveTo>
                <a:cubicBezTo>
                  <a:pt x="355" y="271"/>
                  <a:pt x="398" y="232"/>
                  <a:pt x="448" y="211"/>
                </a:cubicBezTo>
                <a:cubicBezTo>
                  <a:pt x="383" y="176"/>
                  <a:pt x="334" y="116"/>
                  <a:pt x="312" y="44"/>
                </a:cubicBezTo>
                <a:cubicBezTo>
                  <a:pt x="310" y="42"/>
                  <a:pt x="308" y="41"/>
                  <a:pt x="305" y="39"/>
                </a:cubicBezTo>
                <a:cubicBezTo>
                  <a:pt x="258" y="10"/>
                  <a:pt x="202" y="0"/>
                  <a:pt x="148" y="12"/>
                </a:cubicBezTo>
                <a:cubicBezTo>
                  <a:pt x="93" y="25"/>
                  <a:pt x="47" y="58"/>
                  <a:pt x="17" y="105"/>
                </a:cubicBezTo>
                <a:cubicBezTo>
                  <a:pt x="10" y="116"/>
                  <a:pt x="5" y="126"/>
                  <a:pt x="0" y="138"/>
                </a:cubicBezTo>
                <a:cubicBezTo>
                  <a:pt x="50" y="304"/>
                  <a:pt x="169" y="440"/>
                  <a:pt x="324" y="513"/>
                </a:cubicBezTo>
                <a:cubicBezTo>
                  <a:pt x="323" y="509"/>
                  <a:pt x="321" y="505"/>
                  <a:pt x="320" y="501"/>
                </a:cubicBezTo>
                <a:cubicBezTo>
                  <a:pt x="299" y="443"/>
                  <a:pt x="303" y="380"/>
                  <a:pt x="330" y="324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102"/>
          <p:cNvSpPr/>
          <p:nvPr/>
        </p:nvSpPr>
        <p:spPr>
          <a:xfrm>
            <a:off x="5226050" y="1357312"/>
            <a:ext cx="554037" cy="658812"/>
          </a:xfrm>
          <a:custGeom>
            <a:avLst/>
            <a:gdLst/>
            <a:ahLst/>
            <a:cxnLst/>
            <a:rect l="l" t="t" r="r" b="b"/>
            <a:pathLst>
              <a:path w="133" h="158" extrusionOk="0">
                <a:moveTo>
                  <a:pt x="89" y="152"/>
                </a:moveTo>
                <a:cubicBezTo>
                  <a:pt x="89" y="155"/>
                  <a:pt x="86" y="158"/>
                  <a:pt x="83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7" y="158"/>
                  <a:pt x="44" y="155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49"/>
                  <a:pt x="47" y="147"/>
                  <a:pt x="50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9" y="149"/>
                  <a:pt x="89" y="152"/>
                </a:cubicBezTo>
                <a:close/>
                <a:moveTo>
                  <a:pt x="89" y="138"/>
                </a:moveTo>
                <a:cubicBezTo>
                  <a:pt x="89" y="135"/>
                  <a:pt x="86" y="132"/>
                  <a:pt x="83" y="132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47" y="132"/>
                  <a:pt x="44" y="135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41"/>
                  <a:pt x="47" y="143"/>
                  <a:pt x="50" y="143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6" y="143"/>
                  <a:pt x="89" y="141"/>
                  <a:pt x="89" y="138"/>
                </a:cubicBezTo>
                <a:close/>
                <a:moveTo>
                  <a:pt x="72" y="77"/>
                </a:moveTo>
                <a:cubicBezTo>
                  <a:pt x="65" y="77"/>
                  <a:pt x="65" y="77"/>
                  <a:pt x="65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3" y="129"/>
                  <a:pt x="65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9" y="129"/>
                  <a:pt x="70" y="129"/>
                  <a:pt x="72" y="129"/>
                </a:cubicBezTo>
                <a:lnTo>
                  <a:pt x="72" y="77"/>
                </a:lnTo>
                <a:close/>
                <a:moveTo>
                  <a:pt x="48" y="56"/>
                </a:moveTo>
                <a:cubicBezTo>
                  <a:pt x="44" y="56"/>
                  <a:pt x="40" y="60"/>
                  <a:pt x="40" y="64"/>
                </a:cubicBezTo>
                <a:cubicBezTo>
                  <a:pt x="40" y="69"/>
                  <a:pt x="44" y="72"/>
                  <a:pt x="48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3" y="56"/>
                  <a:pt x="48" y="56"/>
                </a:cubicBezTo>
                <a:close/>
                <a:moveTo>
                  <a:pt x="93" y="64"/>
                </a:moveTo>
                <a:cubicBezTo>
                  <a:pt x="93" y="60"/>
                  <a:pt x="89" y="56"/>
                  <a:pt x="85" y="56"/>
                </a:cubicBezTo>
                <a:cubicBezTo>
                  <a:pt x="81" y="56"/>
                  <a:pt x="77" y="60"/>
                  <a:pt x="77" y="64"/>
                </a:cubicBezTo>
                <a:cubicBezTo>
                  <a:pt x="77" y="72"/>
                  <a:pt x="77" y="72"/>
                  <a:pt x="77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9" y="72"/>
                  <a:pt x="93" y="69"/>
                  <a:pt x="93" y="64"/>
                </a:cubicBezTo>
                <a:close/>
                <a:moveTo>
                  <a:pt x="110" y="50"/>
                </a:moveTo>
                <a:cubicBezTo>
                  <a:pt x="107" y="36"/>
                  <a:pt x="90" y="21"/>
                  <a:pt x="67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1"/>
                  <a:pt x="23" y="71"/>
                  <a:pt x="28" y="81"/>
                </a:cubicBezTo>
                <a:cubicBezTo>
                  <a:pt x="32" y="90"/>
                  <a:pt x="37" y="97"/>
                  <a:pt x="41" y="106"/>
                </a:cubicBezTo>
                <a:cubicBezTo>
                  <a:pt x="43" y="111"/>
                  <a:pt x="44" y="118"/>
                  <a:pt x="45" y="123"/>
                </a:cubicBezTo>
                <a:cubicBezTo>
                  <a:pt x="46" y="128"/>
                  <a:pt x="48" y="129"/>
                  <a:pt x="53" y="129"/>
                </a:cubicBezTo>
                <a:cubicBezTo>
                  <a:pt x="54" y="129"/>
                  <a:pt x="55" y="129"/>
                  <a:pt x="56" y="129"/>
                </a:cubicBezTo>
                <a:cubicBezTo>
                  <a:pt x="56" y="77"/>
                  <a:pt x="56" y="77"/>
                  <a:pt x="56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5" y="77"/>
                  <a:pt x="41" y="76"/>
                  <a:pt x="39" y="74"/>
                </a:cubicBezTo>
                <a:cubicBezTo>
                  <a:pt x="37" y="71"/>
                  <a:pt x="35" y="68"/>
                  <a:pt x="35" y="64"/>
                </a:cubicBezTo>
                <a:cubicBezTo>
                  <a:pt x="35" y="61"/>
                  <a:pt x="37" y="58"/>
                  <a:pt x="39" y="55"/>
                </a:cubicBezTo>
                <a:cubicBezTo>
                  <a:pt x="41" y="53"/>
                  <a:pt x="45" y="51"/>
                  <a:pt x="48" y="51"/>
                </a:cubicBezTo>
                <a:cubicBezTo>
                  <a:pt x="55" y="51"/>
                  <a:pt x="61" y="57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2"/>
                  <a:pt x="61" y="72"/>
                  <a:pt x="61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3" y="57"/>
                  <a:pt x="76" y="55"/>
                </a:cubicBezTo>
                <a:cubicBezTo>
                  <a:pt x="78" y="53"/>
                  <a:pt x="81" y="51"/>
                  <a:pt x="85" y="51"/>
                </a:cubicBezTo>
                <a:cubicBezTo>
                  <a:pt x="88" y="51"/>
                  <a:pt x="92" y="53"/>
                  <a:pt x="94" y="55"/>
                </a:cubicBezTo>
                <a:cubicBezTo>
                  <a:pt x="97" y="58"/>
                  <a:pt x="98" y="61"/>
                  <a:pt x="98" y="64"/>
                </a:cubicBezTo>
                <a:cubicBezTo>
                  <a:pt x="98" y="68"/>
                  <a:pt x="97" y="71"/>
                  <a:pt x="94" y="74"/>
                </a:cubicBezTo>
                <a:cubicBezTo>
                  <a:pt x="92" y="76"/>
                  <a:pt x="88" y="77"/>
                  <a:pt x="85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78" y="129"/>
                  <a:pt x="79" y="129"/>
                  <a:pt x="80" y="129"/>
                </a:cubicBezTo>
                <a:cubicBezTo>
                  <a:pt x="85" y="129"/>
                  <a:pt x="87" y="128"/>
                  <a:pt x="88" y="123"/>
                </a:cubicBezTo>
                <a:cubicBezTo>
                  <a:pt x="89" y="118"/>
                  <a:pt x="90" y="111"/>
                  <a:pt x="92" y="106"/>
                </a:cubicBezTo>
                <a:cubicBezTo>
                  <a:pt x="96" y="97"/>
                  <a:pt x="101" y="90"/>
                  <a:pt x="105" y="81"/>
                </a:cubicBezTo>
                <a:cubicBezTo>
                  <a:pt x="111" y="71"/>
                  <a:pt x="113" y="61"/>
                  <a:pt x="110" y="50"/>
                </a:cubicBezTo>
                <a:close/>
                <a:moveTo>
                  <a:pt x="71" y="4"/>
                </a:moveTo>
                <a:cubicBezTo>
                  <a:pt x="71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4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6"/>
                  <a:pt x="64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9" y="18"/>
                  <a:pt x="71" y="16"/>
                  <a:pt x="71" y="13"/>
                </a:cubicBezTo>
                <a:lnTo>
                  <a:pt x="71" y="4"/>
                </a:lnTo>
                <a:close/>
                <a:moveTo>
                  <a:pt x="98" y="12"/>
                </a:moveTo>
                <a:cubicBezTo>
                  <a:pt x="99" y="10"/>
                  <a:pt x="99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4"/>
                  <a:pt x="91" y="5"/>
                  <a:pt x="90" y="8"/>
                </a:cubicBezTo>
                <a:cubicBezTo>
                  <a:pt x="85" y="15"/>
                  <a:pt x="85" y="15"/>
                  <a:pt x="85" y="15"/>
                </a:cubicBezTo>
                <a:cubicBezTo>
                  <a:pt x="84" y="18"/>
                  <a:pt x="85" y="21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90" y="23"/>
                  <a:pt x="93" y="22"/>
                  <a:pt x="94" y="20"/>
                </a:cubicBezTo>
                <a:lnTo>
                  <a:pt x="98" y="12"/>
                </a:lnTo>
                <a:close/>
                <a:moveTo>
                  <a:pt x="118" y="28"/>
                </a:moveTo>
                <a:cubicBezTo>
                  <a:pt x="120" y="26"/>
                  <a:pt x="120" y="23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6" y="19"/>
                  <a:pt x="113" y="19"/>
                  <a:pt x="111" y="21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3" y="28"/>
                  <a:pt x="103" y="31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6" y="35"/>
                  <a:pt x="109" y="35"/>
                  <a:pt x="111" y="34"/>
                </a:cubicBezTo>
                <a:lnTo>
                  <a:pt x="118" y="28"/>
                </a:lnTo>
                <a:close/>
                <a:moveTo>
                  <a:pt x="128" y="51"/>
                </a:moveTo>
                <a:cubicBezTo>
                  <a:pt x="131" y="51"/>
                  <a:pt x="133" y="48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2" y="43"/>
                  <a:pt x="129" y="41"/>
                  <a:pt x="126" y="42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5" y="44"/>
                  <a:pt x="113" y="46"/>
                  <a:pt x="114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52"/>
                  <a:pt x="117" y="53"/>
                  <a:pt x="119" y="53"/>
                </a:cubicBezTo>
                <a:lnTo>
                  <a:pt x="128" y="51"/>
                </a:lnTo>
                <a:close/>
                <a:moveTo>
                  <a:pt x="126" y="77"/>
                </a:moveTo>
                <a:cubicBezTo>
                  <a:pt x="129" y="78"/>
                  <a:pt x="131" y="76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1"/>
                  <a:pt x="131" y="68"/>
                  <a:pt x="128" y="68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7" y="65"/>
                  <a:pt x="114" y="67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2"/>
                  <a:pt x="115" y="75"/>
                  <a:pt x="117" y="75"/>
                </a:cubicBezTo>
                <a:lnTo>
                  <a:pt x="126" y="77"/>
                </a:lnTo>
                <a:close/>
                <a:moveTo>
                  <a:pt x="39" y="20"/>
                </a:moveTo>
                <a:cubicBezTo>
                  <a:pt x="40" y="22"/>
                  <a:pt x="43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1"/>
                  <a:pt x="48" y="18"/>
                  <a:pt x="47" y="15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5"/>
                  <a:pt x="39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2"/>
                </a:cubicBezTo>
                <a:lnTo>
                  <a:pt x="39" y="20"/>
                </a:lnTo>
                <a:close/>
                <a:moveTo>
                  <a:pt x="21" y="34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30" y="28"/>
                  <a:pt x="28" y="26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3"/>
                  <a:pt x="18" y="52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6"/>
                  <a:pt x="17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1" y="43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8"/>
                  <a:pt x="2" y="51"/>
                  <a:pt x="4" y="51"/>
                </a:cubicBezTo>
                <a:lnTo>
                  <a:pt x="13" y="53"/>
                </a:lnTo>
                <a:close/>
                <a:moveTo>
                  <a:pt x="15" y="75"/>
                </a:moveTo>
                <a:cubicBezTo>
                  <a:pt x="18" y="75"/>
                  <a:pt x="20" y="72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7"/>
                  <a:pt x="16" y="65"/>
                  <a:pt x="13" y="66"/>
                </a:cubicBezTo>
                <a:cubicBezTo>
                  <a:pt x="5" y="68"/>
                  <a:pt x="5" y="68"/>
                  <a:pt x="5" y="68"/>
                </a:cubicBezTo>
                <a:cubicBezTo>
                  <a:pt x="2" y="68"/>
                  <a:pt x="0" y="71"/>
                  <a:pt x="1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1" y="76"/>
                  <a:pt x="4" y="78"/>
                  <a:pt x="7" y="77"/>
                </a:cubicBezTo>
                <a:lnTo>
                  <a:pt x="15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102"/>
          <p:cNvSpPr/>
          <p:nvPr/>
        </p:nvSpPr>
        <p:spPr>
          <a:xfrm>
            <a:off x="7600950" y="3019425"/>
            <a:ext cx="771525" cy="517525"/>
          </a:xfrm>
          <a:custGeom>
            <a:avLst/>
            <a:gdLst/>
            <a:ahLst/>
            <a:cxnLst/>
            <a:rect l="l" t="t" r="r" b="b"/>
            <a:pathLst>
              <a:path w="185" h="124" extrusionOk="0">
                <a:moveTo>
                  <a:pt x="147" y="12"/>
                </a:moveTo>
                <a:cubicBezTo>
                  <a:pt x="164" y="55"/>
                  <a:pt x="164" y="55"/>
                  <a:pt x="164" y="55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31" y="55"/>
                  <a:pt x="96" y="25"/>
                  <a:pt x="94" y="24"/>
                </a:cubicBezTo>
                <a:cubicBezTo>
                  <a:pt x="91" y="24"/>
                  <a:pt x="80" y="28"/>
                  <a:pt x="79" y="29"/>
                </a:cubicBezTo>
                <a:cubicBezTo>
                  <a:pt x="79" y="29"/>
                  <a:pt x="72" y="30"/>
                  <a:pt x="67" y="30"/>
                </a:cubicBezTo>
                <a:cubicBezTo>
                  <a:pt x="64" y="30"/>
                  <a:pt x="62" y="30"/>
                  <a:pt x="61" y="29"/>
                </a:cubicBezTo>
                <a:cubicBezTo>
                  <a:pt x="59" y="28"/>
                  <a:pt x="59" y="27"/>
                  <a:pt x="59" y="26"/>
                </a:cubicBezTo>
                <a:cubicBezTo>
                  <a:pt x="59" y="24"/>
                  <a:pt x="61" y="22"/>
                  <a:pt x="63" y="21"/>
                </a:cubicBezTo>
                <a:cubicBezTo>
                  <a:pt x="72" y="16"/>
                  <a:pt x="96" y="7"/>
                  <a:pt x="99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7"/>
                  <a:pt x="142" y="12"/>
                  <a:pt x="147" y="12"/>
                </a:cubicBezTo>
                <a:close/>
                <a:moveTo>
                  <a:pt x="162" y="0"/>
                </a:moveTo>
                <a:cubicBezTo>
                  <a:pt x="161" y="0"/>
                  <a:pt x="161" y="0"/>
                  <a:pt x="160" y="1"/>
                </a:cubicBezTo>
                <a:cubicBezTo>
                  <a:pt x="153" y="3"/>
                  <a:pt x="153" y="3"/>
                  <a:pt x="153" y="3"/>
                </a:cubicBezTo>
                <a:cubicBezTo>
                  <a:pt x="152" y="4"/>
                  <a:pt x="151" y="5"/>
                  <a:pt x="150" y="6"/>
                </a:cubicBezTo>
                <a:cubicBezTo>
                  <a:pt x="150" y="7"/>
                  <a:pt x="150" y="8"/>
                  <a:pt x="150" y="10"/>
                </a:cubicBezTo>
                <a:cubicBezTo>
                  <a:pt x="168" y="55"/>
                  <a:pt x="168" y="55"/>
                  <a:pt x="168" y="55"/>
                </a:cubicBezTo>
                <a:cubicBezTo>
                  <a:pt x="169" y="57"/>
                  <a:pt x="172" y="58"/>
                  <a:pt x="174" y="57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3" y="54"/>
                  <a:pt x="184" y="53"/>
                  <a:pt x="184" y="52"/>
                </a:cubicBezTo>
                <a:cubicBezTo>
                  <a:pt x="185" y="51"/>
                  <a:pt x="185" y="49"/>
                  <a:pt x="184" y="48"/>
                </a:cubicBezTo>
                <a:cubicBezTo>
                  <a:pt x="166" y="3"/>
                  <a:pt x="166" y="3"/>
                  <a:pt x="166" y="3"/>
                </a:cubicBezTo>
                <a:cubicBezTo>
                  <a:pt x="166" y="1"/>
                  <a:pt x="164" y="0"/>
                  <a:pt x="162" y="0"/>
                </a:cubicBezTo>
                <a:close/>
                <a:moveTo>
                  <a:pt x="0" y="62"/>
                </a:moveTo>
                <a:cubicBezTo>
                  <a:pt x="0" y="63"/>
                  <a:pt x="0" y="64"/>
                  <a:pt x="1" y="65"/>
                </a:cubicBezTo>
                <a:cubicBezTo>
                  <a:pt x="2" y="66"/>
                  <a:pt x="3" y="67"/>
                  <a:pt x="4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4" y="68"/>
                  <a:pt x="17" y="66"/>
                  <a:pt x="17" y="6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0" y="10"/>
                  <a:pt x="20" y="9"/>
                </a:cubicBezTo>
                <a:cubicBezTo>
                  <a:pt x="19" y="8"/>
                  <a:pt x="18" y="8"/>
                  <a:pt x="16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6" y="7"/>
                  <a:pt x="4" y="9"/>
                  <a:pt x="4" y="11"/>
                </a:cubicBezTo>
                <a:lnTo>
                  <a:pt x="0" y="62"/>
                </a:lnTo>
                <a:close/>
                <a:moveTo>
                  <a:pt x="76" y="107"/>
                </a:moveTo>
                <a:cubicBezTo>
                  <a:pt x="75" y="105"/>
                  <a:pt x="74" y="104"/>
                  <a:pt x="73" y="102"/>
                </a:cubicBezTo>
                <a:cubicBezTo>
                  <a:pt x="70" y="100"/>
                  <a:pt x="66" y="100"/>
                  <a:pt x="63" y="104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2" y="117"/>
                  <a:pt x="56" y="121"/>
                  <a:pt x="58" y="122"/>
                </a:cubicBezTo>
                <a:cubicBezTo>
                  <a:pt x="59" y="123"/>
                  <a:pt x="60" y="124"/>
                  <a:pt x="62" y="124"/>
                </a:cubicBezTo>
                <a:cubicBezTo>
                  <a:pt x="64" y="124"/>
                  <a:pt x="65" y="123"/>
                  <a:pt x="67" y="121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5" y="111"/>
                  <a:pt x="76" y="109"/>
                  <a:pt x="76" y="107"/>
                </a:cubicBezTo>
                <a:close/>
                <a:moveTo>
                  <a:pt x="40" y="104"/>
                </a:moveTo>
                <a:cubicBezTo>
                  <a:pt x="37" y="107"/>
                  <a:pt x="38" y="110"/>
                  <a:pt x="42" y="113"/>
                </a:cubicBezTo>
                <a:cubicBezTo>
                  <a:pt x="45" y="116"/>
                  <a:pt x="48" y="115"/>
                  <a:pt x="51" y="112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4" y="96"/>
                  <a:pt x="60" y="92"/>
                  <a:pt x="59" y="91"/>
                </a:cubicBezTo>
                <a:cubicBezTo>
                  <a:pt x="55" y="89"/>
                  <a:pt x="52" y="89"/>
                  <a:pt x="49" y="93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4" y="99"/>
                  <a:pt x="44" y="99"/>
                  <a:pt x="44" y="99"/>
                </a:cubicBezTo>
                <a:lnTo>
                  <a:pt x="40" y="104"/>
                </a:lnTo>
                <a:close/>
                <a:moveTo>
                  <a:pt x="27" y="91"/>
                </a:moveTo>
                <a:cubicBezTo>
                  <a:pt x="25" y="93"/>
                  <a:pt x="25" y="95"/>
                  <a:pt x="25" y="97"/>
                </a:cubicBezTo>
                <a:cubicBezTo>
                  <a:pt x="26" y="98"/>
                  <a:pt x="27" y="100"/>
                  <a:pt x="28" y="101"/>
                </a:cubicBezTo>
                <a:cubicBezTo>
                  <a:pt x="31" y="104"/>
                  <a:pt x="35" y="103"/>
                  <a:pt x="37" y="100"/>
                </a:cubicBezTo>
                <a:cubicBezTo>
                  <a:pt x="47" y="89"/>
                  <a:pt x="47" y="89"/>
                  <a:pt x="47" y="89"/>
                </a:cubicBezTo>
                <a:cubicBezTo>
                  <a:pt x="49" y="87"/>
                  <a:pt x="49" y="85"/>
                  <a:pt x="49" y="83"/>
                </a:cubicBezTo>
                <a:cubicBezTo>
                  <a:pt x="49" y="81"/>
                  <a:pt x="48" y="80"/>
                  <a:pt x="46" y="79"/>
                </a:cubicBezTo>
                <a:cubicBezTo>
                  <a:pt x="43" y="76"/>
                  <a:pt x="39" y="76"/>
                  <a:pt x="37" y="80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1" y="86"/>
                  <a:pt x="31" y="86"/>
                  <a:pt x="31" y="86"/>
                </a:cubicBezTo>
                <a:lnTo>
                  <a:pt x="27" y="91"/>
                </a:lnTo>
                <a:close/>
                <a:moveTo>
                  <a:pt x="25" y="87"/>
                </a:moveTo>
                <a:cubicBezTo>
                  <a:pt x="34" y="76"/>
                  <a:pt x="34" y="76"/>
                  <a:pt x="34" y="76"/>
                </a:cubicBezTo>
                <a:cubicBezTo>
                  <a:pt x="38" y="71"/>
                  <a:pt x="35" y="67"/>
                  <a:pt x="33" y="66"/>
                </a:cubicBezTo>
                <a:cubicBezTo>
                  <a:pt x="30" y="63"/>
                  <a:pt x="27" y="64"/>
                  <a:pt x="24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4" y="79"/>
                  <a:pt x="13" y="81"/>
                  <a:pt x="14" y="82"/>
                </a:cubicBezTo>
                <a:cubicBezTo>
                  <a:pt x="14" y="84"/>
                  <a:pt x="15" y="85"/>
                  <a:pt x="16" y="86"/>
                </a:cubicBezTo>
                <a:cubicBezTo>
                  <a:pt x="17" y="87"/>
                  <a:pt x="19" y="89"/>
                  <a:pt x="21" y="89"/>
                </a:cubicBezTo>
                <a:cubicBezTo>
                  <a:pt x="22" y="89"/>
                  <a:pt x="24" y="88"/>
                  <a:pt x="25" y="87"/>
                </a:cubicBezTo>
                <a:close/>
                <a:moveTo>
                  <a:pt x="140" y="77"/>
                </a:moveTo>
                <a:cubicBezTo>
                  <a:pt x="142" y="75"/>
                  <a:pt x="143" y="71"/>
                  <a:pt x="139" y="67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18" y="49"/>
                  <a:pt x="98" y="32"/>
                  <a:pt x="93" y="29"/>
                </a:cubicBezTo>
                <a:cubicBezTo>
                  <a:pt x="91" y="29"/>
                  <a:pt x="85" y="31"/>
                  <a:pt x="81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73" y="35"/>
                  <a:pt x="67" y="35"/>
                </a:cubicBezTo>
                <a:cubicBezTo>
                  <a:pt x="63" y="35"/>
                  <a:pt x="60" y="34"/>
                  <a:pt x="58" y="33"/>
                </a:cubicBezTo>
                <a:cubicBezTo>
                  <a:pt x="55" y="31"/>
                  <a:pt x="54" y="28"/>
                  <a:pt x="54" y="26"/>
                </a:cubicBezTo>
                <a:cubicBezTo>
                  <a:pt x="54" y="22"/>
                  <a:pt x="58" y="19"/>
                  <a:pt x="60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1" y="63"/>
                  <a:pt x="21" y="63"/>
                  <a:pt x="21" y="63"/>
                </a:cubicBezTo>
                <a:cubicBezTo>
                  <a:pt x="24" y="60"/>
                  <a:pt x="27" y="60"/>
                  <a:pt x="29" y="60"/>
                </a:cubicBezTo>
                <a:cubicBezTo>
                  <a:pt x="31" y="60"/>
                  <a:pt x="34" y="61"/>
                  <a:pt x="36" y="63"/>
                </a:cubicBezTo>
                <a:cubicBezTo>
                  <a:pt x="39" y="65"/>
                  <a:pt x="41" y="69"/>
                  <a:pt x="40" y="73"/>
                </a:cubicBezTo>
                <a:cubicBezTo>
                  <a:pt x="43" y="72"/>
                  <a:pt x="46" y="73"/>
                  <a:pt x="49" y="75"/>
                </a:cubicBezTo>
                <a:cubicBezTo>
                  <a:pt x="52" y="78"/>
                  <a:pt x="54" y="82"/>
                  <a:pt x="53" y="85"/>
                </a:cubicBezTo>
                <a:cubicBezTo>
                  <a:pt x="56" y="85"/>
                  <a:pt x="59" y="86"/>
                  <a:pt x="61" y="88"/>
                </a:cubicBezTo>
                <a:cubicBezTo>
                  <a:pt x="64" y="90"/>
                  <a:pt x="66" y="94"/>
                  <a:pt x="66" y="97"/>
                </a:cubicBezTo>
                <a:cubicBezTo>
                  <a:pt x="69" y="96"/>
                  <a:pt x="73" y="97"/>
                  <a:pt x="75" y="99"/>
                </a:cubicBezTo>
                <a:cubicBezTo>
                  <a:pt x="80" y="102"/>
                  <a:pt x="81" y="107"/>
                  <a:pt x="79" y="111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5" y="115"/>
                  <a:pt x="86" y="116"/>
                  <a:pt x="87" y="116"/>
                </a:cubicBezTo>
                <a:cubicBezTo>
                  <a:pt x="89" y="116"/>
                  <a:pt x="91" y="114"/>
                  <a:pt x="92" y="113"/>
                </a:cubicBezTo>
                <a:cubicBezTo>
                  <a:pt x="94" y="111"/>
                  <a:pt x="95" y="109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77" y="92"/>
                  <a:pt x="77" y="92"/>
                  <a:pt x="77" y="92"/>
                </a:cubicBezTo>
                <a:cubicBezTo>
                  <a:pt x="76" y="92"/>
                  <a:pt x="76" y="91"/>
                  <a:pt x="76" y="91"/>
                </a:cubicBezTo>
                <a:cubicBezTo>
                  <a:pt x="76" y="90"/>
                  <a:pt x="76" y="89"/>
                  <a:pt x="76" y="89"/>
                </a:cubicBezTo>
                <a:cubicBezTo>
                  <a:pt x="77" y="88"/>
                  <a:pt x="79" y="88"/>
                  <a:pt x="80" y="88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1" y="106"/>
                  <a:pt x="103" y="107"/>
                  <a:pt x="104" y="107"/>
                </a:cubicBezTo>
                <a:cubicBezTo>
                  <a:pt x="106" y="107"/>
                  <a:pt x="108" y="106"/>
                  <a:pt x="109" y="104"/>
                </a:cubicBezTo>
                <a:cubicBezTo>
                  <a:pt x="111" y="102"/>
                  <a:pt x="111" y="101"/>
                  <a:pt x="111" y="99"/>
                </a:cubicBezTo>
                <a:cubicBezTo>
                  <a:pt x="111" y="97"/>
                  <a:pt x="110" y="95"/>
                  <a:pt x="108" y="94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4" y="83"/>
                  <a:pt x="94" y="83"/>
                  <a:pt x="94" y="83"/>
                </a:cubicBezTo>
                <a:cubicBezTo>
                  <a:pt x="94" y="82"/>
                  <a:pt x="93" y="82"/>
                  <a:pt x="93" y="81"/>
                </a:cubicBezTo>
                <a:cubicBezTo>
                  <a:pt x="93" y="80"/>
                  <a:pt x="93" y="80"/>
                  <a:pt x="94" y="79"/>
                </a:cubicBezTo>
                <a:cubicBezTo>
                  <a:pt x="95" y="78"/>
                  <a:pt x="96" y="78"/>
                  <a:pt x="97" y="79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7" y="95"/>
                  <a:pt x="119" y="96"/>
                  <a:pt x="120" y="96"/>
                </a:cubicBezTo>
                <a:cubicBezTo>
                  <a:pt x="123" y="96"/>
                  <a:pt x="125" y="94"/>
                  <a:pt x="127" y="92"/>
                </a:cubicBezTo>
                <a:cubicBezTo>
                  <a:pt x="128" y="91"/>
                  <a:pt x="129" y="89"/>
                  <a:pt x="129" y="87"/>
                </a:cubicBezTo>
                <a:cubicBezTo>
                  <a:pt x="128" y="86"/>
                  <a:pt x="127" y="84"/>
                  <a:pt x="126" y="82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69"/>
                  <a:pt x="109" y="68"/>
                  <a:pt x="110" y="66"/>
                </a:cubicBezTo>
                <a:cubicBezTo>
                  <a:pt x="111" y="65"/>
                  <a:pt x="112" y="65"/>
                  <a:pt x="114" y="66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33" y="82"/>
                  <a:pt x="137" y="81"/>
                  <a:pt x="1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102"/>
          <p:cNvSpPr/>
          <p:nvPr/>
        </p:nvSpPr>
        <p:spPr>
          <a:xfrm>
            <a:off x="4032250" y="2551112"/>
            <a:ext cx="666750" cy="560387"/>
          </a:xfrm>
          <a:custGeom>
            <a:avLst/>
            <a:gdLst/>
            <a:ahLst/>
            <a:cxnLst/>
            <a:rect l="l" t="t" r="r" b="b"/>
            <a:pathLst>
              <a:path w="160" h="134" extrusionOk="0">
                <a:moveTo>
                  <a:pt x="21" y="109"/>
                </a:moveTo>
                <a:cubicBezTo>
                  <a:pt x="21" y="73"/>
                  <a:pt x="21" y="73"/>
                  <a:pt x="21" y="73"/>
                </a:cubicBezTo>
                <a:cubicBezTo>
                  <a:pt x="21" y="70"/>
                  <a:pt x="24" y="68"/>
                  <a:pt x="27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8"/>
                  <a:pt x="41" y="70"/>
                  <a:pt x="41" y="73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12"/>
                  <a:pt x="38" y="114"/>
                  <a:pt x="35" y="114"/>
                </a:cubicBezTo>
                <a:cubicBezTo>
                  <a:pt x="27" y="114"/>
                  <a:pt x="27" y="114"/>
                  <a:pt x="27" y="114"/>
                </a:cubicBezTo>
                <a:cubicBezTo>
                  <a:pt x="24" y="114"/>
                  <a:pt x="21" y="112"/>
                  <a:pt x="21" y="109"/>
                </a:cubicBezTo>
                <a:close/>
                <a:moveTo>
                  <a:pt x="59" y="55"/>
                </a:moveTo>
                <a:cubicBezTo>
                  <a:pt x="56" y="55"/>
                  <a:pt x="53" y="57"/>
                  <a:pt x="53" y="60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3" y="112"/>
                  <a:pt x="56" y="114"/>
                  <a:pt x="59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0" y="114"/>
                  <a:pt x="73" y="112"/>
                  <a:pt x="73" y="109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7"/>
                  <a:pt x="70" y="55"/>
                  <a:pt x="67" y="55"/>
                </a:cubicBezTo>
                <a:lnTo>
                  <a:pt x="59" y="55"/>
                </a:lnTo>
                <a:close/>
                <a:moveTo>
                  <a:pt x="91" y="44"/>
                </a:moveTo>
                <a:cubicBezTo>
                  <a:pt x="88" y="44"/>
                  <a:pt x="85" y="46"/>
                  <a:pt x="85" y="49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112"/>
                  <a:pt x="88" y="114"/>
                  <a:pt x="91" y="11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102" y="114"/>
                  <a:pt x="105" y="112"/>
                  <a:pt x="105" y="10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6"/>
                  <a:pt x="102" y="44"/>
                  <a:pt x="99" y="44"/>
                </a:cubicBezTo>
                <a:lnTo>
                  <a:pt x="91" y="44"/>
                </a:lnTo>
                <a:close/>
                <a:moveTo>
                  <a:pt x="123" y="33"/>
                </a:moveTo>
                <a:cubicBezTo>
                  <a:pt x="120" y="33"/>
                  <a:pt x="117" y="35"/>
                  <a:pt x="117" y="3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112"/>
                  <a:pt x="120" y="114"/>
                  <a:pt x="123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4" y="114"/>
                  <a:pt x="137" y="112"/>
                  <a:pt x="137" y="10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5"/>
                  <a:pt x="134" y="33"/>
                  <a:pt x="131" y="33"/>
                </a:cubicBezTo>
                <a:lnTo>
                  <a:pt x="123" y="33"/>
                </a:lnTo>
                <a:close/>
                <a:moveTo>
                  <a:pt x="24" y="54"/>
                </a:moveTo>
                <a:cubicBezTo>
                  <a:pt x="58" y="48"/>
                  <a:pt x="90" y="35"/>
                  <a:pt x="119" y="1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31" y="7"/>
                  <a:pt x="131" y="7"/>
                  <a:pt x="131" y="7"/>
                </a:cubicBezTo>
                <a:cubicBezTo>
                  <a:pt x="113" y="6"/>
                  <a:pt x="113" y="6"/>
                  <a:pt x="113" y="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87" y="29"/>
                  <a:pt x="56" y="41"/>
                  <a:pt x="23" y="47"/>
                </a:cubicBezTo>
                <a:lnTo>
                  <a:pt x="24" y="54"/>
                </a:lnTo>
                <a:close/>
                <a:moveTo>
                  <a:pt x="160" y="125"/>
                </a:moveTo>
                <a:cubicBezTo>
                  <a:pt x="143" y="115"/>
                  <a:pt x="143" y="115"/>
                  <a:pt x="143" y="115"/>
                </a:cubicBezTo>
                <a:cubicBezTo>
                  <a:pt x="143" y="121"/>
                  <a:pt x="143" y="121"/>
                  <a:pt x="14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1"/>
                  <a:pt x="6" y="121"/>
                  <a:pt x="6" y="121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3" y="134"/>
                  <a:pt x="143" y="134"/>
                  <a:pt x="143" y="134"/>
                </a:cubicBezTo>
                <a:lnTo>
                  <a:pt x="160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102"/>
          <p:cNvSpPr/>
          <p:nvPr/>
        </p:nvSpPr>
        <p:spPr>
          <a:xfrm>
            <a:off x="4048125" y="4117975"/>
            <a:ext cx="981075" cy="509587"/>
          </a:xfrm>
          <a:custGeom>
            <a:avLst/>
            <a:gdLst/>
            <a:ahLst/>
            <a:cxnLst/>
            <a:rect l="l" t="t" r="r" b="b"/>
            <a:pathLst>
              <a:path w="235" h="122" extrusionOk="0">
                <a:moveTo>
                  <a:pt x="170" y="115"/>
                </a:moveTo>
                <a:cubicBezTo>
                  <a:pt x="166" y="117"/>
                  <a:pt x="163" y="118"/>
                  <a:pt x="159" y="119"/>
                </a:cubicBezTo>
                <a:cubicBezTo>
                  <a:pt x="147" y="122"/>
                  <a:pt x="136" y="122"/>
                  <a:pt x="121" y="122"/>
                </a:cubicBezTo>
                <a:cubicBezTo>
                  <a:pt x="106" y="122"/>
                  <a:pt x="94" y="122"/>
                  <a:pt x="82" y="119"/>
                </a:cubicBezTo>
                <a:cubicBezTo>
                  <a:pt x="78" y="118"/>
                  <a:pt x="75" y="117"/>
                  <a:pt x="71" y="115"/>
                </a:cubicBezTo>
                <a:cubicBezTo>
                  <a:pt x="61" y="110"/>
                  <a:pt x="61" y="102"/>
                  <a:pt x="67" y="97"/>
                </a:cubicBezTo>
                <a:cubicBezTo>
                  <a:pt x="73" y="90"/>
                  <a:pt x="81" y="86"/>
                  <a:pt x="89" y="82"/>
                </a:cubicBezTo>
                <a:cubicBezTo>
                  <a:pt x="92" y="81"/>
                  <a:pt x="96" y="79"/>
                  <a:pt x="100" y="78"/>
                </a:cubicBezTo>
                <a:cubicBezTo>
                  <a:pt x="106" y="75"/>
                  <a:pt x="108" y="68"/>
                  <a:pt x="103" y="63"/>
                </a:cubicBezTo>
                <a:cubicBezTo>
                  <a:pt x="93" y="53"/>
                  <a:pt x="89" y="41"/>
                  <a:pt x="90" y="27"/>
                </a:cubicBezTo>
                <a:cubicBezTo>
                  <a:pt x="90" y="12"/>
                  <a:pt x="99" y="5"/>
                  <a:pt x="112" y="1"/>
                </a:cubicBezTo>
                <a:cubicBezTo>
                  <a:pt x="115" y="1"/>
                  <a:pt x="118" y="0"/>
                  <a:pt x="121" y="0"/>
                </a:cubicBezTo>
                <a:cubicBezTo>
                  <a:pt x="123" y="0"/>
                  <a:pt x="126" y="1"/>
                  <a:pt x="129" y="1"/>
                </a:cubicBezTo>
                <a:cubicBezTo>
                  <a:pt x="142" y="5"/>
                  <a:pt x="151" y="12"/>
                  <a:pt x="152" y="27"/>
                </a:cubicBezTo>
                <a:cubicBezTo>
                  <a:pt x="152" y="41"/>
                  <a:pt x="148" y="53"/>
                  <a:pt x="138" y="63"/>
                </a:cubicBezTo>
                <a:cubicBezTo>
                  <a:pt x="133" y="68"/>
                  <a:pt x="135" y="75"/>
                  <a:pt x="142" y="78"/>
                </a:cubicBezTo>
                <a:cubicBezTo>
                  <a:pt x="145" y="79"/>
                  <a:pt x="149" y="81"/>
                  <a:pt x="152" y="82"/>
                </a:cubicBezTo>
                <a:cubicBezTo>
                  <a:pt x="160" y="86"/>
                  <a:pt x="168" y="90"/>
                  <a:pt x="174" y="97"/>
                </a:cubicBezTo>
                <a:cubicBezTo>
                  <a:pt x="178" y="100"/>
                  <a:pt x="180" y="110"/>
                  <a:pt x="170" y="115"/>
                </a:cubicBezTo>
                <a:close/>
                <a:moveTo>
                  <a:pt x="231" y="104"/>
                </a:moveTo>
                <a:cubicBezTo>
                  <a:pt x="227" y="100"/>
                  <a:pt x="222" y="97"/>
                  <a:pt x="216" y="94"/>
                </a:cubicBezTo>
                <a:cubicBezTo>
                  <a:pt x="214" y="93"/>
                  <a:pt x="211" y="92"/>
                  <a:pt x="209" y="91"/>
                </a:cubicBezTo>
                <a:cubicBezTo>
                  <a:pt x="204" y="90"/>
                  <a:pt x="202" y="85"/>
                  <a:pt x="206" y="81"/>
                </a:cubicBezTo>
                <a:cubicBezTo>
                  <a:pt x="213" y="74"/>
                  <a:pt x="216" y="65"/>
                  <a:pt x="215" y="56"/>
                </a:cubicBezTo>
                <a:cubicBezTo>
                  <a:pt x="215" y="46"/>
                  <a:pt x="209" y="40"/>
                  <a:pt x="200" y="38"/>
                </a:cubicBezTo>
                <a:cubicBezTo>
                  <a:pt x="198" y="38"/>
                  <a:pt x="196" y="37"/>
                  <a:pt x="194" y="37"/>
                </a:cubicBezTo>
                <a:cubicBezTo>
                  <a:pt x="192" y="37"/>
                  <a:pt x="190" y="38"/>
                  <a:pt x="188" y="38"/>
                </a:cubicBezTo>
                <a:cubicBezTo>
                  <a:pt x="179" y="40"/>
                  <a:pt x="173" y="46"/>
                  <a:pt x="172" y="56"/>
                </a:cubicBezTo>
                <a:cubicBezTo>
                  <a:pt x="172" y="65"/>
                  <a:pt x="175" y="74"/>
                  <a:pt x="182" y="81"/>
                </a:cubicBezTo>
                <a:cubicBezTo>
                  <a:pt x="185" y="85"/>
                  <a:pt x="184" y="90"/>
                  <a:pt x="179" y="91"/>
                </a:cubicBezTo>
                <a:cubicBezTo>
                  <a:pt x="179" y="91"/>
                  <a:pt x="179" y="92"/>
                  <a:pt x="179" y="92"/>
                </a:cubicBezTo>
                <a:cubicBezTo>
                  <a:pt x="179" y="92"/>
                  <a:pt x="180" y="93"/>
                  <a:pt x="181" y="94"/>
                </a:cubicBezTo>
                <a:cubicBezTo>
                  <a:pt x="184" y="97"/>
                  <a:pt x="186" y="102"/>
                  <a:pt x="185" y="107"/>
                </a:cubicBezTo>
                <a:cubicBezTo>
                  <a:pt x="184" y="112"/>
                  <a:pt x="180" y="116"/>
                  <a:pt x="175" y="119"/>
                </a:cubicBezTo>
                <a:cubicBezTo>
                  <a:pt x="174" y="120"/>
                  <a:pt x="172" y="120"/>
                  <a:pt x="171" y="121"/>
                </a:cubicBezTo>
                <a:cubicBezTo>
                  <a:pt x="178" y="122"/>
                  <a:pt x="185" y="122"/>
                  <a:pt x="194" y="122"/>
                </a:cubicBezTo>
                <a:cubicBezTo>
                  <a:pt x="204" y="122"/>
                  <a:pt x="213" y="122"/>
                  <a:pt x="221" y="120"/>
                </a:cubicBezTo>
                <a:cubicBezTo>
                  <a:pt x="223" y="119"/>
                  <a:pt x="226" y="119"/>
                  <a:pt x="228" y="117"/>
                </a:cubicBezTo>
                <a:cubicBezTo>
                  <a:pt x="235" y="114"/>
                  <a:pt x="234" y="107"/>
                  <a:pt x="231" y="104"/>
                </a:cubicBezTo>
                <a:close/>
                <a:moveTo>
                  <a:pt x="55" y="107"/>
                </a:moveTo>
                <a:cubicBezTo>
                  <a:pt x="55" y="102"/>
                  <a:pt x="56" y="97"/>
                  <a:pt x="60" y="94"/>
                </a:cubicBezTo>
                <a:cubicBezTo>
                  <a:pt x="62" y="92"/>
                  <a:pt x="63" y="91"/>
                  <a:pt x="65" y="89"/>
                </a:cubicBezTo>
                <a:cubicBezTo>
                  <a:pt x="64" y="89"/>
                  <a:pt x="63" y="88"/>
                  <a:pt x="62" y="88"/>
                </a:cubicBezTo>
                <a:cubicBezTo>
                  <a:pt x="57" y="86"/>
                  <a:pt x="55" y="81"/>
                  <a:pt x="59" y="77"/>
                </a:cubicBezTo>
                <a:cubicBezTo>
                  <a:pt x="67" y="69"/>
                  <a:pt x="70" y="59"/>
                  <a:pt x="70" y="49"/>
                </a:cubicBezTo>
                <a:cubicBezTo>
                  <a:pt x="69" y="38"/>
                  <a:pt x="63" y="32"/>
                  <a:pt x="52" y="29"/>
                </a:cubicBezTo>
                <a:cubicBezTo>
                  <a:pt x="50" y="29"/>
                  <a:pt x="48" y="28"/>
                  <a:pt x="46" y="28"/>
                </a:cubicBezTo>
                <a:cubicBezTo>
                  <a:pt x="44" y="28"/>
                  <a:pt x="42" y="29"/>
                  <a:pt x="39" y="29"/>
                </a:cubicBezTo>
                <a:cubicBezTo>
                  <a:pt x="29" y="32"/>
                  <a:pt x="23" y="38"/>
                  <a:pt x="22" y="49"/>
                </a:cubicBezTo>
                <a:cubicBezTo>
                  <a:pt x="22" y="59"/>
                  <a:pt x="25" y="69"/>
                  <a:pt x="33" y="77"/>
                </a:cubicBezTo>
                <a:cubicBezTo>
                  <a:pt x="36" y="81"/>
                  <a:pt x="35" y="86"/>
                  <a:pt x="30" y="88"/>
                </a:cubicBezTo>
                <a:cubicBezTo>
                  <a:pt x="27" y="89"/>
                  <a:pt x="24" y="90"/>
                  <a:pt x="21" y="91"/>
                </a:cubicBezTo>
                <a:cubicBezTo>
                  <a:pt x="15" y="94"/>
                  <a:pt x="9" y="98"/>
                  <a:pt x="5" y="103"/>
                </a:cubicBezTo>
                <a:cubicBezTo>
                  <a:pt x="0" y="107"/>
                  <a:pt x="0" y="113"/>
                  <a:pt x="8" y="117"/>
                </a:cubicBezTo>
                <a:cubicBezTo>
                  <a:pt x="11" y="118"/>
                  <a:pt x="13" y="119"/>
                  <a:pt x="16" y="120"/>
                </a:cubicBezTo>
                <a:cubicBezTo>
                  <a:pt x="25" y="122"/>
                  <a:pt x="34" y="122"/>
                  <a:pt x="46" y="122"/>
                </a:cubicBezTo>
                <a:cubicBezTo>
                  <a:pt x="55" y="122"/>
                  <a:pt x="63" y="122"/>
                  <a:pt x="70" y="121"/>
                </a:cubicBezTo>
                <a:cubicBezTo>
                  <a:pt x="69" y="120"/>
                  <a:pt x="67" y="120"/>
                  <a:pt x="66" y="119"/>
                </a:cubicBezTo>
                <a:cubicBezTo>
                  <a:pt x="60" y="116"/>
                  <a:pt x="56" y="112"/>
                  <a:pt x="55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102"/>
          <p:cNvSpPr/>
          <p:nvPr/>
        </p:nvSpPr>
        <p:spPr>
          <a:xfrm>
            <a:off x="5576887" y="4986337"/>
            <a:ext cx="596900" cy="534987"/>
          </a:xfrm>
          <a:custGeom>
            <a:avLst/>
            <a:gdLst/>
            <a:ahLst/>
            <a:cxnLst/>
            <a:rect l="l" t="t" r="r" b="b"/>
            <a:pathLst>
              <a:path w="143" h="128" extrusionOk="0">
                <a:moveTo>
                  <a:pt x="97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8"/>
                  <a:pt x="97" y="17"/>
                </a:cubicBezTo>
                <a:close/>
                <a:moveTo>
                  <a:pt x="22" y="72"/>
                </a:moveTo>
                <a:cubicBezTo>
                  <a:pt x="58" y="72"/>
                  <a:pt x="58" y="72"/>
                  <a:pt x="58" y="72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2"/>
                  <a:pt x="61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2"/>
                  <a:pt x="85" y="72"/>
                  <a:pt x="85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32" y="72"/>
                  <a:pt x="141" y="63"/>
                  <a:pt x="143" y="51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29"/>
                  <a:pt x="135" y="21"/>
                  <a:pt x="126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3"/>
                  <a:pt x="11" y="72"/>
                  <a:pt x="22" y="72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6"/>
                  <a:pt x="82" y="90"/>
                  <a:pt x="78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1" y="90"/>
                  <a:pt x="58" y="86"/>
                  <a:pt x="58" y="83"/>
                </a:cubicBezTo>
                <a:cubicBezTo>
                  <a:pt x="58" y="77"/>
                  <a:pt x="58" y="77"/>
                  <a:pt x="58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13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20"/>
                  <a:pt x="8" y="128"/>
                  <a:pt x="17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5" y="128"/>
                  <a:pt x="143" y="120"/>
                  <a:pt x="143" y="109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38" y="72"/>
                  <a:pt x="130" y="77"/>
                  <a:pt x="121" y="77"/>
                </a:cubicBezTo>
                <a:close/>
                <a:moveTo>
                  <a:pt x="78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4" y="65"/>
                  <a:pt x="62" y="66"/>
                  <a:pt x="62" y="67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4" y="85"/>
                  <a:pt x="65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9" y="85"/>
                  <a:pt x="80" y="83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6"/>
                  <a:pt x="79" y="65"/>
                  <a:pt x="78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102"/>
          <p:cNvSpPr/>
          <p:nvPr/>
        </p:nvSpPr>
        <p:spPr>
          <a:xfrm>
            <a:off x="6837362" y="1628775"/>
            <a:ext cx="541337" cy="538162"/>
          </a:xfrm>
          <a:custGeom>
            <a:avLst/>
            <a:gdLst/>
            <a:ahLst/>
            <a:cxnLst/>
            <a:rect l="l" t="t" r="r" b="b"/>
            <a:pathLst>
              <a:path w="130" h="129" extrusionOk="0">
                <a:moveTo>
                  <a:pt x="61" y="68"/>
                </a:moveTo>
                <a:cubicBezTo>
                  <a:pt x="122" y="68"/>
                  <a:pt x="122" y="68"/>
                  <a:pt x="122" y="68"/>
                </a:cubicBezTo>
                <a:cubicBezTo>
                  <a:pt x="122" y="102"/>
                  <a:pt x="95" y="129"/>
                  <a:pt x="61" y="129"/>
                </a:cubicBezTo>
                <a:cubicBezTo>
                  <a:pt x="27" y="129"/>
                  <a:pt x="0" y="102"/>
                  <a:pt x="0" y="68"/>
                </a:cubicBezTo>
                <a:cubicBezTo>
                  <a:pt x="0" y="35"/>
                  <a:pt x="27" y="7"/>
                  <a:pt x="61" y="7"/>
                </a:cubicBezTo>
                <a:lnTo>
                  <a:pt x="61" y="68"/>
                </a:lnTo>
                <a:close/>
                <a:moveTo>
                  <a:pt x="69" y="0"/>
                </a:moveTo>
                <a:cubicBezTo>
                  <a:pt x="69" y="61"/>
                  <a:pt x="69" y="61"/>
                  <a:pt x="69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7"/>
                  <a:pt x="102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102"/>
          <p:cNvSpPr/>
          <p:nvPr/>
        </p:nvSpPr>
        <p:spPr>
          <a:xfrm>
            <a:off x="7142162" y="4443412"/>
            <a:ext cx="574675" cy="573087"/>
          </a:xfrm>
          <a:custGeom>
            <a:avLst/>
            <a:gdLst/>
            <a:ahLst/>
            <a:cxnLst/>
            <a:rect l="l" t="t" r="r" b="b"/>
            <a:pathLst>
              <a:path w="138" h="137" extrusionOk="0">
                <a:moveTo>
                  <a:pt x="135" y="58"/>
                </a:moveTo>
                <a:cubicBezTo>
                  <a:pt x="118" y="56"/>
                  <a:pt x="118" y="56"/>
                  <a:pt x="118" y="56"/>
                </a:cubicBezTo>
                <a:cubicBezTo>
                  <a:pt x="117" y="51"/>
                  <a:pt x="115" y="47"/>
                  <a:pt x="113" y="43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4" y="27"/>
                  <a:pt x="124" y="26"/>
                  <a:pt x="123" y="2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2" y="14"/>
                  <a:pt x="110" y="14"/>
                  <a:pt x="109" y="14"/>
                </a:cubicBezTo>
                <a:cubicBezTo>
                  <a:pt x="95" y="25"/>
                  <a:pt x="95" y="25"/>
                  <a:pt x="95" y="25"/>
                </a:cubicBezTo>
                <a:cubicBezTo>
                  <a:pt x="91" y="22"/>
                  <a:pt x="86" y="20"/>
                  <a:pt x="82" y="19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7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59" y="1"/>
                  <a:pt x="59" y="2"/>
                </a:cubicBezTo>
                <a:cubicBezTo>
                  <a:pt x="56" y="19"/>
                  <a:pt x="56" y="19"/>
                  <a:pt x="56" y="19"/>
                </a:cubicBezTo>
                <a:cubicBezTo>
                  <a:pt x="52" y="20"/>
                  <a:pt x="47" y="22"/>
                  <a:pt x="43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7"/>
                  <a:pt x="15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47"/>
                  <a:pt x="21" y="51"/>
                  <a:pt x="20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59"/>
                  <a:pt x="0" y="60"/>
                  <a:pt x="0" y="6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8"/>
                  <a:pt x="3" y="78"/>
                </a:cubicBezTo>
                <a:cubicBezTo>
                  <a:pt x="20" y="81"/>
                  <a:pt x="20" y="81"/>
                  <a:pt x="20" y="81"/>
                </a:cubicBezTo>
                <a:cubicBezTo>
                  <a:pt x="21" y="86"/>
                  <a:pt x="23" y="90"/>
                  <a:pt x="25" y="94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4" y="109"/>
                  <a:pt x="14" y="111"/>
                  <a:pt x="15" y="11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6" y="123"/>
                  <a:pt x="28" y="123"/>
                  <a:pt x="29" y="12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7" y="114"/>
                  <a:pt x="52" y="116"/>
                  <a:pt x="56" y="117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6"/>
                  <a:pt x="61" y="137"/>
                  <a:pt x="62" y="137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7" y="137"/>
                  <a:pt x="79" y="136"/>
                  <a:pt x="79" y="135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6" y="116"/>
                  <a:pt x="91" y="114"/>
                  <a:pt x="95" y="11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0" y="123"/>
                  <a:pt x="112" y="123"/>
                  <a:pt x="113" y="12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4" y="111"/>
                  <a:pt x="124" y="109"/>
                  <a:pt x="123" y="108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5" y="90"/>
                  <a:pt x="117" y="86"/>
                  <a:pt x="118" y="81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137" y="78"/>
                  <a:pt x="138" y="77"/>
                  <a:pt x="138" y="75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0"/>
                  <a:pt x="137" y="59"/>
                  <a:pt x="135" y="58"/>
                </a:cubicBezTo>
                <a:close/>
                <a:moveTo>
                  <a:pt x="69" y="94"/>
                </a:moveTo>
                <a:cubicBezTo>
                  <a:pt x="55" y="94"/>
                  <a:pt x="44" y="82"/>
                  <a:pt x="44" y="68"/>
                </a:cubicBezTo>
                <a:cubicBezTo>
                  <a:pt x="44" y="54"/>
                  <a:pt x="55" y="43"/>
                  <a:pt x="69" y="43"/>
                </a:cubicBezTo>
                <a:cubicBezTo>
                  <a:pt x="83" y="43"/>
                  <a:pt x="94" y="54"/>
                  <a:pt x="94" y="68"/>
                </a:cubicBezTo>
                <a:cubicBezTo>
                  <a:pt x="94" y="82"/>
                  <a:pt x="83" y="94"/>
                  <a:pt x="6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624A54F1-6523-4B8B-AC4D-9E03B7FB467E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09045ABB-A991-40CD-8567-C638056F094D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1BE0B571-9D44-414E-9641-2FA583D0B18F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C4AED6A8-A2EA-41D0-9484-0ED24BDF7FD1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575AD338-9569-4EC5-BF06-A3C1C25BCA76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0579AAAF-02F8-4139-8DC2-9FA9BA66414B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ADF9DC7F-FBDD-4337-A6E0-7611DAB53E99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4600989A-C48E-45EC-8DFC-04C025E1B16D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75225390-0AFC-4108-970E-B99DEB987C4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AE8EA839-0F3D-4770-9503-B46F3DFCF265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3ACFEFB7-98EA-4AC3-A0F1-9E9F339CED1B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05560B8A-9786-4C69-999F-DC1199668C51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C085839A-4477-47A0-B7C5-8B7618FD8DDC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9E7D4906-32A1-4CDC-BB00-380BB12DF590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103"/>
          <p:cNvSpPr/>
          <p:nvPr/>
        </p:nvSpPr>
        <p:spPr>
          <a:xfrm>
            <a:off x="3590925" y="1982787"/>
            <a:ext cx="1492250" cy="2028825"/>
          </a:xfrm>
          <a:custGeom>
            <a:avLst/>
            <a:gdLst/>
            <a:ahLst/>
            <a:cxnLst/>
            <a:rect l="l" t="t" r="r" b="b"/>
            <a:pathLst>
              <a:path w="372" h="505" extrusionOk="0">
                <a:moveTo>
                  <a:pt x="123" y="429"/>
                </a:moveTo>
                <a:cubicBezTo>
                  <a:pt x="132" y="417"/>
                  <a:pt x="146" y="408"/>
                  <a:pt x="164" y="404"/>
                </a:cubicBezTo>
                <a:cubicBezTo>
                  <a:pt x="182" y="400"/>
                  <a:pt x="199" y="401"/>
                  <a:pt x="212" y="408"/>
                </a:cubicBezTo>
                <a:cubicBezTo>
                  <a:pt x="221" y="412"/>
                  <a:pt x="228" y="420"/>
                  <a:pt x="230" y="430"/>
                </a:cubicBezTo>
                <a:cubicBezTo>
                  <a:pt x="232" y="435"/>
                  <a:pt x="232" y="440"/>
                  <a:pt x="230" y="445"/>
                </a:cubicBezTo>
                <a:cubicBezTo>
                  <a:pt x="228" y="453"/>
                  <a:pt x="235" y="456"/>
                  <a:pt x="250" y="453"/>
                </a:cubicBezTo>
                <a:cubicBezTo>
                  <a:pt x="311" y="438"/>
                  <a:pt x="311" y="438"/>
                  <a:pt x="311" y="438"/>
                </a:cubicBezTo>
                <a:cubicBezTo>
                  <a:pt x="326" y="435"/>
                  <a:pt x="334" y="421"/>
                  <a:pt x="332" y="406"/>
                </a:cubicBezTo>
                <a:cubicBezTo>
                  <a:pt x="330" y="392"/>
                  <a:pt x="329" y="378"/>
                  <a:pt x="328" y="363"/>
                </a:cubicBezTo>
                <a:cubicBezTo>
                  <a:pt x="328" y="310"/>
                  <a:pt x="341" y="261"/>
                  <a:pt x="365" y="217"/>
                </a:cubicBezTo>
                <a:cubicBezTo>
                  <a:pt x="372" y="204"/>
                  <a:pt x="369" y="187"/>
                  <a:pt x="358" y="178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78" y="115"/>
                  <a:pt x="267" y="106"/>
                  <a:pt x="267" y="104"/>
                </a:cubicBezTo>
                <a:cubicBezTo>
                  <a:pt x="267" y="102"/>
                  <a:pt x="267" y="100"/>
                  <a:pt x="268" y="99"/>
                </a:cubicBezTo>
                <a:cubicBezTo>
                  <a:pt x="272" y="94"/>
                  <a:pt x="276" y="89"/>
                  <a:pt x="283" y="89"/>
                </a:cubicBezTo>
                <a:cubicBezTo>
                  <a:pt x="287" y="90"/>
                  <a:pt x="291" y="91"/>
                  <a:pt x="295" y="91"/>
                </a:cubicBezTo>
                <a:cubicBezTo>
                  <a:pt x="307" y="92"/>
                  <a:pt x="316" y="83"/>
                  <a:pt x="314" y="71"/>
                </a:cubicBezTo>
                <a:cubicBezTo>
                  <a:pt x="311" y="59"/>
                  <a:pt x="302" y="48"/>
                  <a:pt x="292" y="41"/>
                </a:cubicBezTo>
                <a:cubicBezTo>
                  <a:pt x="283" y="33"/>
                  <a:pt x="270" y="27"/>
                  <a:pt x="258" y="27"/>
                </a:cubicBezTo>
                <a:cubicBezTo>
                  <a:pt x="246" y="28"/>
                  <a:pt x="238" y="39"/>
                  <a:pt x="243" y="50"/>
                </a:cubicBezTo>
                <a:cubicBezTo>
                  <a:pt x="244" y="54"/>
                  <a:pt x="246" y="58"/>
                  <a:pt x="247" y="62"/>
                </a:cubicBezTo>
                <a:cubicBezTo>
                  <a:pt x="249" y="68"/>
                  <a:pt x="246" y="73"/>
                  <a:pt x="241" y="78"/>
                </a:cubicBezTo>
                <a:cubicBezTo>
                  <a:pt x="240" y="80"/>
                  <a:pt x="239" y="80"/>
                  <a:pt x="237" y="81"/>
                </a:cubicBezTo>
                <a:cubicBezTo>
                  <a:pt x="235" y="81"/>
                  <a:pt x="223" y="73"/>
                  <a:pt x="212" y="64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0"/>
                  <a:pt x="114" y="3"/>
                  <a:pt x="106" y="15"/>
                </a:cubicBezTo>
                <a:cubicBezTo>
                  <a:pt x="39" y="116"/>
                  <a:pt x="0" y="237"/>
                  <a:pt x="2" y="367"/>
                </a:cubicBezTo>
                <a:cubicBezTo>
                  <a:pt x="2" y="406"/>
                  <a:pt x="6" y="445"/>
                  <a:pt x="14" y="482"/>
                </a:cubicBezTo>
                <a:cubicBezTo>
                  <a:pt x="17" y="496"/>
                  <a:pt x="31" y="505"/>
                  <a:pt x="45" y="502"/>
                </a:cubicBezTo>
                <a:cubicBezTo>
                  <a:pt x="110" y="486"/>
                  <a:pt x="110" y="486"/>
                  <a:pt x="110" y="486"/>
                </a:cubicBezTo>
                <a:cubicBezTo>
                  <a:pt x="124" y="483"/>
                  <a:pt x="129" y="477"/>
                  <a:pt x="123" y="471"/>
                </a:cubicBezTo>
                <a:cubicBezTo>
                  <a:pt x="120" y="467"/>
                  <a:pt x="118" y="462"/>
                  <a:pt x="117" y="457"/>
                </a:cubicBezTo>
                <a:cubicBezTo>
                  <a:pt x="114" y="448"/>
                  <a:pt x="117" y="437"/>
                  <a:pt x="123" y="429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103"/>
          <p:cNvSpPr/>
          <p:nvPr/>
        </p:nvSpPr>
        <p:spPr>
          <a:xfrm>
            <a:off x="4148137" y="927100"/>
            <a:ext cx="2124075" cy="1747837"/>
          </a:xfrm>
          <a:custGeom>
            <a:avLst/>
            <a:gdLst/>
            <a:ahLst/>
            <a:cxnLst/>
            <a:rect l="l" t="t" r="r" b="b"/>
            <a:pathLst>
              <a:path w="529" h="435" extrusionOk="0">
                <a:moveTo>
                  <a:pt x="119" y="273"/>
                </a:moveTo>
                <a:cubicBezTo>
                  <a:pt x="134" y="272"/>
                  <a:pt x="150" y="278"/>
                  <a:pt x="164" y="290"/>
                </a:cubicBezTo>
                <a:cubicBezTo>
                  <a:pt x="179" y="300"/>
                  <a:pt x="188" y="314"/>
                  <a:pt x="192" y="329"/>
                </a:cubicBezTo>
                <a:cubicBezTo>
                  <a:pt x="194" y="339"/>
                  <a:pt x="192" y="350"/>
                  <a:pt x="186" y="357"/>
                </a:cubicBezTo>
                <a:cubicBezTo>
                  <a:pt x="182" y="361"/>
                  <a:pt x="178" y="365"/>
                  <a:pt x="174" y="367"/>
                </a:cubicBezTo>
                <a:cubicBezTo>
                  <a:pt x="166" y="370"/>
                  <a:pt x="168" y="378"/>
                  <a:pt x="180" y="387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41" y="435"/>
                  <a:pt x="258" y="433"/>
                  <a:pt x="268" y="422"/>
                </a:cubicBezTo>
                <a:cubicBezTo>
                  <a:pt x="311" y="375"/>
                  <a:pt x="370" y="341"/>
                  <a:pt x="436" y="330"/>
                </a:cubicBezTo>
                <a:cubicBezTo>
                  <a:pt x="450" y="327"/>
                  <a:pt x="462" y="315"/>
                  <a:pt x="462" y="300"/>
                </a:cubicBezTo>
                <a:cubicBezTo>
                  <a:pt x="461" y="213"/>
                  <a:pt x="461" y="213"/>
                  <a:pt x="461" y="213"/>
                </a:cubicBezTo>
                <a:cubicBezTo>
                  <a:pt x="461" y="198"/>
                  <a:pt x="462" y="184"/>
                  <a:pt x="464" y="182"/>
                </a:cubicBezTo>
                <a:cubicBezTo>
                  <a:pt x="465" y="181"/>
                  <a:pt x="466" y="181"/>
                  <a:pt x="468" y="180"/>
                </a:cubicBezTo>
                <a:cubicBezTo>
                  <a:pt x="474" y="180"/>
                  <a:pt x="481" y="180"/>
                  <a:pt x="485" y="186"/>
                </a:cubicBezTo>
                <a:cubicBezTo>
                  <a:pt x="487" y="189"/>
                  <a:pt x="489" y="193"/>
                  <a:pt x="491" y="197"/>
                </a:cubicBezTo>
                <a:cubicBezTo>
                  <a:pt x="497" y="207"/>
                  <a:pt x="511" y="208"/>
                  <a:pt x="519" y="198"/>
                </a:cubicBezTo>
                <a:cubicBezTo>
                  <a:pt x="526" y="189"/>
                  <a:pt x="529" y="175"/>
                  <a:pt x="529" y="163"/>
                </a:cubicBezTo>
                <a:cubicBezTo>
                  <a:pt x="529" y="151"/>
                  <a:pt x="526" y="137"/>
                  <a:pt x="518" y="128"/>
                </a:cubicBezTo>
                <a:cubicBezTo>
                  <a:pt x="510" y="118"/>
                  <a:pt x="496" y="120"/>
                  <a:pt x="490" y="130"/>
                </a:cubicBezTo>
                <a:cubicBezTo>
                  <a:pt x="488" y="134"/>
                  <a:pt x="486" y="137"/>
                  <a:pt x="484" y="141"/>
                </a:cubicBezTo>
                <a:cubicBezTo>
                  <a:pt x="480" y="147"/>
                  <a:pt x="474" y="147"/>
                  <a:pt x="467" y="147"/>
                </a:cubicBezTo>
                <a:cubicBezTo>
                  <a:pt x="466" y="147"/>
                  <a:pt x="464" y="146"/>
                  <a:pt x="463" y="145"/>
                </a:cubicBezTo>
                <a:cubicBezTo>
                  <a:pt x="461" y="143"/>
                  <a:pt x="460" y="129"/>
                  <a:pt x="460" y="114"/>
                </a:cubicBezTo>
                <a:cubicBezTo>
                  <a:pt x="459" y="26"/>
                  <a:pt x="459" y="26"/>
                  <a:pt x="459" y="26"/>
                </a:cubicBezTo>
                <a:cubicBezTo>
                  <a:pt x="459" y="11"/>
                  <a:pt x="447" y="0"/>
                  <a:pt x="432" y="1"/>
                </a:cubicBezTo>
                <a:cubicBezTo>
                  <a:pt x="263" y="16"/>
                  <a:pt x="113" y="98"/>
                  <a:pt x="10" y="220"/>
                </a:cubicBezTo>
                <a:cubicBezTo>
                  <a:pt x="0" y="232"/>
                  <a:pt x="3" y="248"/>
                  <a:pt x="14" y="257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78" y="307"/>
                  <a:pt x="85" y="307"/>
                  <a:pt x="87" y="299"/>
                </a:cubicBezTo>
                <a:cubicBezTo>
                  <a:pt x="88" y="294"/>
                  <a:pt x="90" y="290"/>
                  <a:pt x="93" y="285"/>
                </a:cubicBezTo>
                <a:cubicBezTo>
                  <a:pt x="99" y="278"/>
                  <a:pt x="109" y="273"/>
                  <a:pt x="119" y="273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103"/>
          <p:cNvSpPr/>
          <p:nvPr/>
        </p:nvSpPr>
        <p:spPr>
          <a:xfrm>
            <a:off x="7054850" y="1866900"/>
            <a:ext cx="1557337" cy="2149475"/>
          </a:xfrm>
          <a:custGeom>
            <a:avLst/>
            <a:gdLst/>
            <a:ahLst/>
            <a:cxnLst/>
            <a:rect l="l" t="t" r="r" b="b"/>
            <a:pathLst>
              <a:path w="388" h="535" extrusionOk="0">
                <a:moveTo>
                  <a:pt x="186" y="108"/>
                </a:moveTo>
                <a:cubicBezTo>
                  <a:pt x="184" y="123"/>
                  <a:pt x="174" y="137"/>
                  <a:pt x="160" y="149"/>
                </a:cubicBezTo>
                <a:cubicBezTo>
                  <a:pt x="146" y="160"/>
                  <a:pt x="130" y="167"/>
                  <a:pt x="115" y="166"/>
                </a:cubicBezTo>
                <a:cubicBezTo>
                  <a:pt x="105" y="166"/>
                  <a:pt x="95" y="162"/>
                  <a:pt x="89" y="154"/>
                </a:cubicBezTo>
                <a:cubicBezTo>
                  <a:pt x="86" y="150"/>
                  <a:pt x="84" y="146"/>
                  <a:pt x="82" y="141"/>
                </a:cubicBezTo>
                <a:cubicBezTo>
                  <a:pt x="81" y="132"/>
                  <a:pt x="73" y="133"/>
                  <a:pt x="62" y="14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" y="191"/>
                  <a:pt x="0" y="208"/>
                  <a:pt x="8" y="220"/>
                </a:cubicBezTo>
                <a:cubicBezTo>
                  <a:pt x="40" y="267"/>
                  <a:pt x="60" y="324"/>
                  <a:pt x="61" y="386"/>
                </a:cubicBezTo>
                <a:cubicBezTo>
                  <a:pt x="61" y="393"/>
                  <a:pt x="60" y="401"/>
                  <a:pt x="60" y="408"/>
                </a:cubicBezTo>
                <a:cubicBezTo>
                  <a:pt x="59" y="421"/>
                  <a:pt x="69" y="433"/>
                  <a:pt x="84" y="436"/>
                </a:cubicBezTo>
                <a:cubicBezTo>
                  <a:pt x="168" y="455"/>
                  <a:pt x="168" y="455"/>
                  <a:pt x="168" y="455"/>
                </a:cubicBezTo>
                <a:cubicBezTo>
                  <a:pt x="183" y="458"/>
                  <a:pt x="196" y="462"/>
                  <a:pt x="198" y="464"/>
                </a:cubicBezTo>
                <a:cubicBezTo>
                  <a:pt x="199" y="466"/>
                  <a:pt x="199" y="467"/>
                  <a:pt x="199" y="469"/>
                </a:cubicBezTo>
                <a:cubicBezTo>
                  <a:pt x="198" y="475"/>
                  <a:pt x="196" y="481"/>
                  <a:pt x="189" y="484"/>
                </a:cubicBezTo>
                <a:cubicBezTo>
                  <a:pt x="186" y="486"/>
                  <a:pt x="182" y="486"/>
                  <a:pt x="178" y="488"/>
                </a:cubicBezTo>
                <a:cubicBezTo>
                  <a:pt x="166" y="492"/>
                  <a:pt x="162" y="505"/>
                  <a:pt x="170" y="514"/>
                </a:cubicBezTo>
                <a:cubicBezTo>
                  <a:pt x="178" y="524"/>
                  <a:pt x="190" y="530"/>
                  <a:pt x="202" y="532"/>
                </a:cubicBezTo>
                <a:cubicBezTo>
                  <a:pt x="214" y="535"/>
                  <a:pt x="228" y="535"/>
                  <a:pt x="239" y="529"/>
                </a:cubicBezTo>
                <a:cubicBezTo>
                  <a:pt x="250" y="523"/>
                  <a:pt x="252" y="510"/>
                  <a:pt x="243" y="502"/>
                </a:cubicBezTo>
                <a:cubicBezTo>
                  <a:pt x="240" y="499"/>
                  <a:pt x="236" y="496"/>
                  <a:pt x="234" y="494"/>
                </a:cubicBezTo>
                <a:cubicBezTo>
                  <a:pt x="229" y="488"/>
                  <a:pt x="230" y="482"/>
                  <a:pt x="232" y="476"/>
                </a:cubicBezTo>
                <a:cubicBezTo>
                  <a:pt x="232" y="474"/>
                  <a:pt x="233" y="473"/>
                  <a:pt x="234" y="472"/>
                </a:cubicBezTo>
                <a:cubicBezTo>
                  <a:pt x="237" y="471"/>
                  <a:pt x="250" y="473"/>
                  <a:pt x="265" y="476"/>
                </a:cubicBezTo>
                <a:cubicBezTo>
                  <a:pt x="351" y="495"/>
                  <a:pt x="351" y="495"/>
                  <a:pt x="351" y="495"/>
                </a:cubicBezTo>
                <a:cubicBezTo>
                  <a:pt x="366" y="498"/>
                  <a:pt x="379" y="489"/>
                  <a:pt x="381" y="474"/>
                </a:cubicBezTo>
                <a:cubicBezTo>
                  <a:pt x="386" y="444"/>
                  <a:pt x="388" y="413"/>
                  <a:pt x="387" y="382"/>
                </a:cubicBezTo>
                <a:cubicBezTo>
                  <a:pt x="386" y="244"/>
                  <a:pt x="339" y="116"/>
                  <a:pt x="262" y="14"/>
                </a:cubicBezTo>
                <a:cubicBezTo>
                  <a:pt x="253" y="2"/>
                  <a:pt x="236" y="0"/>
                  <a:pt x="225" y="9"/>
                </a:cubicBezTo>
                <a:cubicBezTo>
                  <a:pt x="173" y="51"/>
                  <a:pt x="173" y="51"/>
                  <a:pt x="173" y="51"/>
                </a:cubicBezTo>
                <a:cubicBezTo>
                  <a:pt x="162" y="61"/>
                  <a:pt x="160" y="68"/>
                  <a:pt x="168" y="71"/>
                </a:cubicBezTo>
                <a:cubicBezTo>
                  <a:pt x="172" y="73"/>
                  <a:pt x="176" y="76"/>
                  <a:pt x="180" y="80"/>
                </a:cubicBezTo>
                <a:cubicBezTo>
                  <a:pt x="186" y="88"/>
                  <a:pt x="188" y="98"/>
                  <a:pt x="186" y="10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103"/>
          <p:cNvSpPr/>
          <p:nvPr/>
        </p:nvSpPr>
        <p:spPr>
          <a:xfrm>
            <a:off x="3698875" y="3662362"/>
            <a:ext cx="1885950" cy="2024062"/>
          </a:xfrm>
          <a:custGeom>
            <a:avLst/>
            <a:gdLst/>
            <a:ahLst/>
            <a:cxnLst/>
            <a:rect l="l" t="t" r="r" b="b"/>
            <a:pathLst>
              <a:path w="470" h="504" extrusionOk="0">
                <a:moveTo>
                  <a:pt x="339" y="379"/>
                </a:moveTo>
                <a:cubicBezTo>
                  <a:pt x="335" y="364"/>
                  <a:pt x="338" y="347"/>
                  <a:pt x="346" y="331"/>
                </a:cubicBezTo>
                <a:cubicBezTo>
                  <a:pt x="353" y="314"/>
                  <a:pt x="365" y="302"/>
                  <a:pt x="378" y="295"/>
                </a:cubicBezTo>
                <a:cubicBezTo>
                  <a:pt x="388" y="291"/>
                  <a:pt x="398" y="291"/>
                  <a:pt x="407" y="295"/>
                </a:cubicBezTo>
                <a:cubicBezTo>
                  <a:pt x="412" y="297"/>
                  <a:pt x="416" y="300"/>
                  <a:pt x="419" y="304"/>
                </a:cubicBezTo>
                <a:cubicBezTo>
                  <a:pt x="424" y="311"/>
                  <a:pt x="431" y="307"/>
                  <a:pt x="437" y="294"/>
                </a:cubicBezTo>
                <a:cubicBezTo>
                  <a:pt x="464" y="237"/>
                  <a:pt x="464" y="237"/>
                  <a:pt x="464" y="237"/>
                </a:cubicBezTo>
                <a:cubicBezTo>
                  <a:pt x="470" y="223"/>
                  <a:pt x="464" y="208"/>
                  <a:pt x="452" y="201"/>
                </a:cubicBezTo>
                <a:cubicBezTo>
                  <a:pt x="395" y="168"/>
                  <a:pt x="350" y="118"/>
                  <a:pt x="325" y="57"/>
                </a:cubicBezTo>
                <a:cubicBezTo>
                  <a:pt x="319" y="44"/>
                  <a:pt x="304" y="35"/>
                  <a:pt x="290" y="38"/>
                </a:cubicBezTo>
                <a:cubicBezTo>
                  <a:pt x="205" y="58"/>
                  <a:pt x="205" y="58"/>
                  <a:pt x="205" y="58"/>
                </a:cubicBezTo>
                <a:cubicBezTo>
                  <a:pt x="191" y="62"/>
                  <a:pt x="177" y="64"/>
                  <a:pt x="175" y="63"/>
                </a:cubicBezTo>
                <a:cubicBezTo>
                  <a:pt x="173" y="62"/>
                  <a:pt x="172" y="61"/>
                  <a:pt x="172" y="59"/>
                </a:cubicBezTo>
                <a:cubicBezTo>
                  <a:pt x="170" y="53"/>
                  <a:pt x="169" y="47"/>
                  <a:pt x="174" y="41"/>
                </a:cubicBezTo>
                <a:cubicBezTo>
                  <a:pt x="176" y="38"/>
                  <a:pt x="180" y="36"/>
                  <a:pt x="182" y="33"/>
                </a:cubicBezTo>
                <a:cubicBezTo>
                  <a:pt x="191" y="24"/>
                  <a:pt x="189" y="11"/>
                  <a:pt x="178" y="6"/>
                </a:cubicBezTo>
                <a:cubicBezTo>
                  <a:pt x="167" y="0"/>
                  <a:pt x="153" y="1"/>
                  <a:pt x="141" y="4"/>
                </a:cubicBezTo>
                <a:cubicBezTo>
                  <a:pt x="129" y="6"/>
                  <a:pt x="117" y="12"/>
                  <a:pt x="109" y="22"/>
                </a:cubicBezTo>
                <a:cubicBezTo>
                  <a:pt x="102" y="32"/>
                  <a:pt x="106" y="45"/>
                  <a:pt x="118" y="49"/>
                </a:cubicBezTo>
                <a:cubicBezTo>
                  <a:pt x="122" y="50"/>
                  <a:pt x="126" y="51"/>
                  <a:pt x="130" y="52"/>
                </a:cubicBezTo>
                <a:cubicBezTo>
                  <a:pt x="136" y="55"/>
                  <a:pt x="138" y="61"/>
                  <a:pt x="139" y="67"/>
                </a:cubicBezTo>
                <a:cubicBezTo>
                  <a:pt x="139" y="69"/>
                  <a:pt x="139" y="70"/>
                  <a:pt x="138" y="72"/>
                </a:cubicBezTo>
                <a:cubicBezTo>
                  <a:pt x="137" y="74"/>
                  <a:pt x="123" y="78"/>
                  <a:pt x="109" y="81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9" y="105"/>
                  <a:pt x="0" y="120"/>
                  <a:pt x="5" y="134"/>
                </a:cubicBezTo>
                <a:cubicBezTo>
                  <a:pt x="56" y="292"/>
                  <a:pt x="168" y="422"/>
                  <a:pt x="313" y="497"/>
                </a:cubicBezTo>
                <a:cubicBezTo>
                  <a:pt x="326" y="504"/>
                  <a:pt x="341" y="498"/>
                  <a:pt x="348" y="484"/>
                </a:cubicBezTo>
                <a:cubicBezTo>
                  <a:pt x="376" y="424"/>
                  <a:pt x="376" y="424"/>
                  <a:pt x="376" y="424"/>
                </a:cubicBezTo>
                <a:cubicBezTo>
                  <a:pt x="382" y="411"/>
                  <a:pt x="381" y="404"/>
                  <a:pt x="372" y="404"/>
                </a:cubicBezTo>
                <a:cubicBezTo>
                  <a:pt x="367" y="404"/>
                  <a:pt x="362" y="403"/>
                  <a:pt x="358" y="401"/>
                </a:cubicBezTo>
                <a:cubicBezTo>
                  <a:pt x="349" y="397"/>
                  <a:pt x="342" y="389"/>
                  <a:pt x="339" y="379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103"/>
          <p:cNvSpPr/>
          <p:nvPr/>
        </p:nvSpPr>
        <p:spPr>
          <a:xfrm>
            <a:off x="5116512" y="4518025"/>
            <a:ext cx="2085975" cy="1422400"/>
          </a:xfrm>
          <a:custGeom>
            <a:avLst/>
            <a:gdLst/>
            <a:ahLst/>
            <a:cxnLst/>
            <a:rect l="l" t="t" r="r" b="b"/>
            <a:pathLst>
              <a:path w="520" h="354" extrusionOk="0">
                <a:moveTo>
                  <a:pt x="425" y="204"/>
                </a:moveTo>
                <a:cubicBezTo>
                  <a:pt x="412" y="198"/>
                  <a:pt x="400" y="186"/>
                  <a:pt x="392" y="169"/>
                </a:cubicBezTo>
                <a:cubicBezTo>
                  <a:pt x="384" y="153"/>
                  <a:pt x="381" y="137"/>
                  <a:pt x="385" y="122"/>
                </a:cubicBezTo>
                <a:cubicBezTo>
                  <a:pt x="387" y="112"/>
                  <a:pt x="393" y="104"/>
                  <a:pt x="402" y="99"/>
                </a:cubicBezTo>
                <a:cubicBezTo>
                  <a:pt x="407" y="97"/>
                  <a:pt x="412" y="96"/>
                  <a:pt x="417" y="96"/>
                </a:cubicBezTo>
                <a:cubicBezTo>
                  <a:pt x="426" y="96"/>
                  <a:pt x="427" y="88"/>
                  <a:pt x="420" y="75"/>
                </a:cubicBezTo>
                <a:cubicBezTo>
                  <a:pt x="392" y="18"/>
                  <a:pt x="392" y="18"/>
                  <a:pt x="392" y="18"/>
                </a:cubicBezTo>
                <a:cubicBezTo>
                  <a:pt x="386" y="5"/>
                  <a:pt x="370" y="0"/>
                  <a:pt x="356" y="5"/>
                </a:cubicBezTo>
                <a:cubicBezTo>
                  <a:pt x="323" y="19"/>
                  <a:pt x="287" y="26"/>
                  <a:pt x="249" y="27"/>
                </a:cubicBezTo>
                <a:cubicBezTo>
                  <a:pt x="220" y="27"/>
                  <a:pt x="192" y="23"/>
                  <a:pt x="165" y="15"/>
                </a:cubicBezTo>
                <a:cubicBezTo>
                  <a:pt x="151" y="11"/>
                  <a:pt x="135" y="18"/>
                  <a:pt x="128" y="31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85" y="123"/>
                  <a:pt x="78" y="135"/>
                  <a:pt x="76" y="136"/>
                </a:cubicBezTo>
                <a:cubicBezTo>
                  <a:pt x="74" y="137"/>
                  <a:pt x="73" y="137"/>
                  <a:pt x="71" y="136"/>
                </a:cubicBezTo>
                <a:cubicBezTo>
                  <a:pt x="65" y="133"/>
                  <a:pt x="60" y="131"/>
                  <a:pt x="59" y="124"/>
                </a:cubicBezTo>
                <a:cubicBezTo>
                  <a:pt x="58" y="120"/>
                  <a:pt x="58" y="116"/>
                  <a:pt x="58" y="112"/>
                </a:cubicBezTo>
                <a:cubicBezTo>
                  <a:pt x="56" y="99"/>
                  <a:pt x="45" y="93"/>
                  <a:pt x="33" y="98"/>
                </a:cubicBezTo>
                <a:cubicBezTo>
                  <a:pt x="22" y="103"/>
                  <a:pt x="14" y="114"/>
                  <a:pt x="9" y="125"/>
                </a:cubicBezTo>
                <a:cubicBezTo>
                  <a:pt x="3" y="137"/>
                  <a:pt x="0" y="150"/>
                  <a:pt x="3" y="162"/>
                </a:cubicBezTo>
                <a:cubicBezTo>
                  <a:pt x="7" y="174"/>
                  <a:pt x="19" y="178"/>
                  <a:pt x="29" y="172"/>
                </a:cubicBezTo>
                <a:cubicBezTo>
                  <a:pt x="33" y="169"/>
                  <a:pt x="36" y="167"/>
                  <a:pt x="39" y="165"/>
                </a:cubicBezTo>
                <a:cubicBezTo>
                  <a:pt x="46" y="161"/>
                  <a:pt x="51" y="164"/>
                  <a:pt x="57" y="167"/>
                </a:cubicBezTo>
                <a:cubicBezTo>
                  <a:pt x="59" y="167"/>
                  <a:pt x="59" y="169"/>
                  <a:pt x="60" y="170"/>
                </a:cubicBezTo>
                <a:cubicBezTo>
                  <a:pt x="61" y="173"/>
                  <a:pt x="56" y="186"/>
                  <a:pt x="49" y="199"/>
                </a:cubicBezTo>
                <a:cubicBezTo>
                  <a:pt x="12" y="279"/>
                  <a:pt x="12" y="279"/>
                  <a:pt x="12" y="279"/>
                </a:cubicBezTo>
                <a:cubicBezTo>
                  <a:pt x="6" y="292"/>
                  <a:pt x="12" y="308"/>
                  <a:pt x="25" y="313"/>
                </a:cubicBezTo>
                <a:cubicBezTo>
                  <a:pt x="96" y="340"/>
                  <a:pt x="173" y="354"/>
                  <a:pt x="253" y="353"/>
                </a:cubicBezTo>
                <a:cubicBezTo>
                  <a:pt x="341" y="352"/>
                  <a:pt x="425" y="333"/>
                  <a:pt x="501" y="299"/>
                </a:cubicBezTo>
                <a:cubicBezTo>
                  <a:pt x="515" y="293"/>
                  <a:pt x="520" y="277"/>
                  <a:pt x="513" y="264"/>
                </a:cubicBezTo>
                <a:cubicBezTo>
                  <a:pt x="484" y="204"/>
                  <a:pt x="484" y="204"/>
                  <a:pt x="484" y="204"/>
                </a:cubicBezTo>
                <a:cubicBezTo>
                  <a:pt x="477" y="191"/>
                  <a:pt x="471" y="188"/>
                  <a:pt x="466" y="194"/>
                </a:cubicBezTo>
                <a:cubicBezTo>
                  <a:pt x="463" y="198"/>
                  <a:pt x="459" y="202"/>
                  <a:pt x="454" y="204"/>
                </a:cubicBezTo>
                <a:cubicBezTo>
                  <a:pt x="445" y="208"/>
                  <a:pt x="435" y="208"/>
                  <a:pt x="425" y="204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103"/>
          <p:cNvSpPr/>
          <p:nvPr/>
        </p:nvSpPr>
        <p:spPr>
          <a:xfrm>
            <a:off x="6716712" y="3683000"/>
            <a:ext cx="1827212" cy="1931987"/>
          </a:xfrm>
          <a:custGeom>
            <a:avLst/>
            <a:gdLst/>
            <a:ahLst/>
            <a:cxnLst/>
            <a:rect l="l" t="t" r="r" b="b"/>
            <a:pathLst>
              <a:path w="455" h="481" extrusionOk="0">
                <a:moveTo>
                  <a:pt x="330" y="93"/>
                </a:moveTo>
                <a:cubicBezTo>
                  <a:pt x="317" y="100"/>
                  <a:pt x="300" y="102"/>
                  <a:pt x="282" y="97"/>
                </a:cubicBezTo>
                <a:cubicBezTo>
                  <a:pt x="265" y="94"/>
                  <a:pt x="250" y="85"/>
                  <a:pt x="241" y="74"/>
                </a:cubicBezTo>
                <a:cubicBezTo>
                  <a:pt x="234" y="65"/>
                  <a:pt x="232" y="55"/>
                  <a:pt x="234" y="46"/>
                </a:cubicBezTo>
                <a:cubicBezTo>
                  <a:pt x="235" y="40"/>
                  <a:pt x="237" y="36"/>
                  <a:pt x="240" y="32"/>
                </a:cubicBezTo>
                <a:cubicBezTo>
                  <a:pt x="246" y="25"/>
                  <a:pt x="241" y="20"/>
                  <a:pt x="226" y="17"/>
                </a:cubicBezTo>
                <a:cubicBezTo>
                  <a:pt x="164" y="3"/>
                  <a:pt x="164" y="3"/>
                  <a:pt x="164" y="3"/>
                </a:cubicBezTo>
                <a:cubicBezTo>
                  <a:pt x="150" y="0"/>
                  <a:pt x="136" y="9"/>
                  <a:pt x="132" y="23"/>
                </a:cubicBezTo>
                <a:cubicBezTo>
                  <a:pt x="113" y="86"/>
                  <a:pt x="73" y="141"/>
                  <a:pt x="20" y="179"/>
                </a:cubicBezTo>
                <a:cubicBezTo>
                  <a:pt x="8" y="187"/>
                  <a:pt x="3" y="204"/>
                  <a:pt x="10" y="217"/>
                </a:cubicBezTo>
                <a:cubicBezTo>
                  <a:pt x="48" y="295"/>
                  <a:pt x="48" y="295"/>
                  <a:pt x="48" y="295"/>
                </a:cubicBezTo>
                <a:cubicBezTo>
                  <a:pt x="55" y="308"/>
                  <a:pt x="60" y="321"/>
                  <a:pt x="59" y="324"/>
                </a:cubicBezTo>
                <a:cubicBezTo>
                  <a:pt x="59" y="325"/>
                  <a:pt x="58" y="327"/>
                  <a:pt x="56" y="327"/>
                </a:cubicBezTo>
                <a:cubicBezTo>
                  <a:pt x="50" y="331"/>
                  <a:pt x="45" y="333"/>
                  <a:pt x="39" y="330"/>
                </a:cubicBezTo>
                <a:cubicBezTo>
                  <a:pt x="35" y="328"/>
                  <a:pt x="32" y="325"/>
                  <a:pt x="29" y="323"/>
                </a:cubicBezTo>
                <a:cubicBezTo>
                  <a:pt x="18" y="316"/>
                  <a:pt x="6" y="321"/>
                  <a:pt x="3" y="333"/>
                </a:cubicBezTo>
                <a:cubicBezTo>
                  <a:pt x="0" y="345"/>
                  <a:pt x="3" y="359"/>
                  <a:pt x="9" y="370"/>
                </a:cubicBezTo>
                <a:cubicBezTo>
                  <a:pt x="14" y="381"/>
                  <a:pt x="23" y="392"/>
                  <a:pt x="34" y="396"/>
                </a:cubicBezTo>
                <a:cubicBezTo>
                  <a:pt x="45" y="401"/>
                  <a:pt x="57" y="395"/>
                  <a:pt x="58" y="382"/>
                </a:cubicBezTo>
                <a:cubicBezTo>
                  <a:pt x="58" y="378"/>
                  <a:pt x="58" y="374"/>
                  <a:pt x="59" y="370"/>
                </a:cubicBezTo>
                <a:cubicBezTo>
                  <a:pt x="60" y="363"/>
                  <a:pt x="65" y="360"/>
                  <a:pt x="71" y="358"/>
                </a:cubicBezTo>
                <a:cubicBezTo>
                  <a:pt x="73" y="357"/>
                  <a:pt x="74" y="357"/>
                  <a:pt x="76" y="357"/>
                </a:cubicBezTo>
                <a:cubicBezTo>
                  <a:pt x="78" y="358"/>
                  <a:pt x="85" y="370"/>
                  <a:pt x="92" y="384"/>
                </a:cubicBezTo>
                <a:cubicBezTo>
                  <a:pt x="131" y="463"/>
                  <a:pt x="131" y="463"/>
                  <a:pt x="131" y="463"/>
                </a:cubicBezTo>
                <a:cubicBezTo>
                  <a:pt x="138" y="476"/>
                  <a:pt x="153" y="481"/>
                  <a:pt x="166" y="474"/>
                </a:cubicBezTo>
                <a:cubicBezTo>
                  <a:pt x="306" y="390"/>
                  <a:pt x="410" y="254"/>
                  <a:pt x="452" y="93"/>
                </a:cubicBezTo>
                <a:cubicBezTo>
                  <a:pt x="455" y="79"/>
                  <a:pt x="446" y="64"/>
                  <a:pt x="432" y="61"/>
                </a:cubicBezTo>
                <a:cubicBezTo>
                  <a:pt x="367" y="47"/>
                  <a:pt x="367" y="47"/>
                  <a:pt x="367" y="47"/>
                </a:cubicBezTo>
                <a:cubicBezTo>
                  <a:pt x="353" y="44"/>
                  <a:pt x="346" y="47"/>
                  <a:pt x="348" y="55"/>
                </a:cubicBezTo>
                <a:cubicBezTo>
                  <a:pt x="349" y="60"/>
                  <a:pt x="349" y="65"/>
                  <a:pt x="348" y="70"/>
                </a:cubicBezTo>
                <a:cubicBezTo>
                  <a:pt x="346" y="80"/>
                  <a:pt x="340" y="88"/>
                  <a:pt x="330" y="93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2" name="Google Shape;2272;p103"/>
          <p:cNvSpPr/>
          <p:nvPr/>
        </p:nvSpPr>
        <p:spPr>
          <a:xfrm>
            <a:off x="6067425" y="922337"/>
            <a:ext cx="1890712" cy="1655762"/>
          </a:xfrm>
          <a:custGeom>
            <a:avLst/>
            <a:gdLst/>
            <a:ahLst/>
            <a:cxnLst/>
            <a:rect l="l" t="t" r="r" b="b"/>
            <a:pathLst>
              <a:path w="471" h="412" extrusionOk="0">
                <a:moveTo>
                  <a:pt x="54" y="118"/>
                </a:moveTo>
                <a:cubicBezTo>
                  <a:pt x="63" y="129"/>
                  <a:pt x="69" y="146"/>
                  <a:pt x="69" y="164"/>
                </a:cubicBezTo>
                <a:cubicBezTo>
                  <a:pt x="69" y="182"/>
                  <a:pt x="64" y="198"/>
                  <a:pt x="55" y="210"/>
                </a:cubicBezTo>
                <a:cubicBezTo>
                  <a:pt x="48" y="218"/>
                  <a:pt x="39" y="223"/>
                  <a:pt x="29" y="223"/>
                </a:cubicBezTo>
                <a:cubicBezTo>
                  <a:pt x="24" y="223"/>
                  <a:pt x="19" y="222"/>
                  <a:pt x="14" y="219"/>
                </a:cubicBezTo>
                <a:cubicBezTo>
                  <a:pt x="6" y="216"/>
                  <a:pt x="2" y="222"/>
                  <a:pt x="2" y="236"/>
                </a:cubicBezTo>
                <a:cubicBezTo>
                  <a:pt x="3" y="300"/>
                  <a:pt x="3" y="300"/>
                  <a:pt x="3" y="300"/>
                </a:cubicBezTo>
                <a:cubicBezTo>
                  <a:pt x="3" y="315"/>
                  <a:pt x="15" y="326"/>
                  <a:pt x="30" y="327"/>
                </a:cubicBezTo>
                <a:cubicBezTo>
                  <a:pt x="87" y="331"/>
                  <a:pt x="143" y="351"/>
                  <a:pt x="192" y="389"/>
                </a:cubicBezTo>
                <a:cubicBezTo>
                  <a:pt x="198" y="394"/>
                  <a:pt x="204" y="399"/>
                  <a:pt x="209" y="404"/>
                </a:cubicBezTo>
                <a:cubicBezTo>
                  <a:pt x="218" y="412"/>
                  <a:pt x="235" y="412"/>
                  <a:pt x="246" y="403"/>
                </a:cubicBezTo>
                <a:cubicBezTo>
                  <a:pt x="313" y="348"/>
                  <a:pt x="313" y="348"/>
                  <a:pt x="313" y="348"/>
                </a:cubicBezTo>
                <a:cubicBezTo>
                  <a:pt x="325" y="339"/>
                  <a:pt x="336" y="331"/>
                  <a:pt x="339" y="331"/>
                </a:cubicBezTo>
                <a:cubicBezTo>
                  <a:pt x="340" y="331"/>
                  <a:pt x="342" y="332"/>
                  <a:pt x="343" y="333"/>
                </a:cubicBezTo>
                <a:cubicBezTo>
                  <a:pt x="347" y="338"/>
                  <a:pt x="351" y="343"/>
                  <a:pt x="349" y="350"/>
                </a:cubicBezTo>
                <a:cubicBezTo>
                  <a:pt x="348" y="354"/>
                  <a:pt x="346" y="357"/>
                  <a:pt x="345" y="361"/>
                </a:cubicBezTo>
                <a:cubicBezTo>
                  <a:pt x="341" y="373"/>
                  <a:pt x="348" y="384"/>
                  <a:pt x="361" y="384"/>
                </a:cubicBezTo>
                <a:cubicBezTo>
                  <a:pt x="373" y="384"/>
                  <a:pt x="385" y="378"/>
                  <a:pt x="395" y="370"/>
                </a:cubicBezTo>
                <a:cubicBezTo>
                  <a:pt x="404" y="362"/>
                  <a:pt x="413" y="351"/>
                  <a:pt x="415" y="339"/>
                </a:cubicBezTo>
                <a:cubicBezTo>
                  <a:pt x="418" y="327"/>
                  <a:pt x="408" y="318"/>
                  <a:pt x="396" y="319"/>
                </a:cubicBezTo>
                <a:cubicBezTo>
                  <a:pt x="392" y="320"/>
                  <a:pt x="388" y="321"/>
                  <a:pt x="384" y="321"/>
                </a:cubicBezTo>
                <a:cubicBezTo>
                  <a:pt x="377" y="322"/>
                  <a:pt x="373" y="317"/>
                  <a:pt x="369" y="312"/>
                </a:cubicBezTo>
                <a:cubicBezTo>
                  <a:pt x="368" y="310"/>
                  <a:pt x="368" y="309"/>
                  <a:pt x="368" y="307"/>
                </a:cubicBezTo>
                <a:cubicBezTo>
                  <a:pt x="368" y="305"/>
                  <a:pt x="379" y="295"/>
                  <a:pt x="390" y="286"/>
                </a:cubicBezTo>
                <a:cubicBezTo>
                  <a:pt x="459" y="230"/>
                  <a:pt x="459" y="230"/>
                  <a:pt x="459" y="230"/>
                </a:cubicBezTo>
                <a:cubicBezTo>
                  <a:pt x="470" y="221"/>
                  <a:pt x="471" y="204"/>
                  <a:pt x="461" y="194"/>
                </a:cubicBezTo>
                <a:cubicBezTo>
                  <a:pt x="440" y="172"/>
                  <a:pt x="417" y="151"/>
                  <a:pt x="393" y="132"/>
                </a:cubicBezTo>
                <a:cubicBezTo>
                  <a:pt x="283" y="47"/>
                  <a:pt x="155" y="3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107"/>
                  <a:pt x="5" y="113"/>
                  <a:pt x="13" y="109"/>
                </a:cubicBezTo>
                <a:cubicBezTo>
                  <a:pt x="17" y="107"/>
                  <a:pt x="22" y="106"/>
                  <a:pt x="27" y="106"/>
                </a:cubicBezTo>
                <a:cubicBezTo>
                  <a:pt x="37" y="106"/>
                  <a:pt x="47" y="110"/>
                  <a:pt x="54" y="118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103"/>
          <p:cNvSpPr/>
          <p:nvPr/>
        </p:nvSpPr>
        <p:spPr>
          <a:xfrm>
            <a:off x="5003800" y="1436687"/>
            <a:ext cx="549275" cy="658812"/>
          </a:xfrm>
          <a:custGeom>
            <a:avLst/>
            <a:gdLst/>
            <a:ahLst/>
            <a:cxnLst/>
            <a:rect l="l" t="t" r="r" b="b"/>
            <a:pathLst>
              <a:path w="137" h="164" extrusionOk="0">
                <a:moveTo>
                  <a:pt x="92" y="159"/>
                </a:moveTo>
                <a:cubicBezTo>
                  <a:pt x="92" y="162"/>
                  <a:pt x="89" y="164"/>
                  <a:pt x="86" y="164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49" y="164"/>
                  <a:pt x="46" y="162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6"/>
                  <a:pt x="49" y="153"/>
                  <a:pt x="52" y="153"/>
                </a:cubicBezTo>
                <a:cubicBezTo>
                  <a:pt x="86" y="153"/>
                  <a:pt x="86" y="153"/>
                  <a:pt x="86" y="153"/>
                </a:cubicBezTo>
                <a:cubicBezTo>
                  <a:pt x="89" y="153"/>
                  <a:pt x="92" y="156"/>
                  <a:pt x="92" y="159"/>
                </a:cubicBezTo>
                <a:close/>
                <a:moveTo>
                  <a:pt x="92" y="144"/>
                </a:moveTo>
                <a:cubicBezTo>
                  <a:pt x="92" y="141"/>
                  <a:pt x="89" y="138"/>
                  <a:pt x="86" y="138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9" y="138"/>
                  <a:pt x="46" y="141"/>
                  <a:pt x="46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47"/>
                  <a:pt x="49" y="149"/>
                  <a:pt x="52" y="149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9" y="149"/>
                  <a:pt x="92" y="147"/>
                  <a:pt x="92" y="144"/>
                </a:cubicBezTo>
                <a:close/>
                <a:moveTo>
                  <a:pt x="74" y="81"/>
                </a:moveTo>
                <a:cubicBezTo>
                  <a:pt x="67" y="81"/>
                  <a:pt x="67" y="81"/>
                  <a:pt x="67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5" y="135"/>
                  <a:pt x="67" y="135"/>
                  <a:pt x="69" y="135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71" y="135"/>
                  <a:pt x="73" y="135"/>
                  <a:pt x="74" y="135"/>
                </a:cubicBezTo>
                <a:lnTo>
                  <a:pt x="74" y="81"/>
                </a:lnTo>
                <a:close/>
                <a:moveTo>
                  <a:pt x="50" y="59"/>
                </a:moveTo>
                <a:cubicBezTo>
                  <a:pt x="45" y="59"/>
                  <a:pt x="42" y="63"/>
                  <a:pt x="42" y="67"/>
                </a:cubicBezTo>
                <a:cubicBezTo>
                  <a:pt x="42" y="72"/>
                  <a:pt x="45" y="76"/>
                  <a:pt x="50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3"/>
                  <a:pt x="54" y="59"/>
                  <a:pt x="50" y="59"/>
                </a:cubicBezTo>
                <a:close/>
                <a:moveTo>
                  <a:pt x="96" y="67"/>
                </a:moveTo>
                <a:cubicBezTo>
                  <a:pt x="96" y="63"/>
                  <a:pt x="93" y="59"/>
                  <a:pt x="88" y="59"/>
                </a:cubicBezTo>
                <a:cubicBezTo>
                  <a:pt x="84" y="59"/>
                  <a:pt x="80" y="63"/>
                  <a:pt x="80" y="67"/>
                </a:cubicBezTo>
                <a:cubicBezTo>
                  <a:pt x="80" y="76"/>
                  <a:pt x="80" y="76"/>
                  <a:pt x="80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76"/>
                  <a:pt x="96" y="72"/>
                  <a:pt x="96" y="67"/>
                </a:cubicBezTo>
                <a:close/>
                <a:moveTo>
                  <a:pt x="114" y="53"/>
                </a:moveTo>
                <a:cubicBezTo>
                  <a:pt x="111" y="38"/>
                  <a:pt x="93" y="22"/>
                  <a:pt x="69" y="22"/>
                </a:cubicBezTo>
                <a:cubicBezTo>
                  <a:pt x="45" y="22"/>
                  <a:pt x="27" y="38"/>
                  <a:pt x="24" y="53"/>
                </a:cubicBezTo>
                <a:cubicBezTo>
                  <a:pt x="21" y="64"/>
                  <a:pt x="23" y="74"/>
                  <a:pt x="29" y="84"/>
                </a:cubicBezTo>
                <a:cubicBezTo>
                  <a:pt x="33" y="94"/>
                  <a:pt x="38" y="101"/>
                  <a:pt x="43" y="111"/>
                </a:cubicBezTo>
                <a:cubicBezTo>
                  <a:pt x="45" y="116"/>
                  <a:pt x="46" y="123"/>
                  <a:pt x="47" y="129"/>
                </a:cubicBezTo>
                <a:cubicBezTo>
                  <a:pt x="48" y="133"/>
                  <a:pt x="50" y="135"/>
                  <a:pt x="55" y="135"/>
                </a:cubicBezTo>
                <a:cubicBezTo>
                  <a:pt x="56" y="135"/>
                  <a:pt x="57" y="135"/>
                  <a:pt x="58" y="135"/>
                </a:cubicBezTo>
                <a:cubicBezTo>
                  <a:pt x="58" y="81"/>
                  <a:pt x="58" y="81"/>
                  <a:pt x="58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6" y="81"/>
                  <a:pt x="43" y="80"/>
                  <a:pt x="40" y="77"/>
                </a:cubicBezTo>
                <a:cubicBezTo>
                  <a:pt x="38" y="74"/>
                  <a:pt x="36" y="71"/>
                  <a:pt x="36" y="67"/>
                </a:cubicBezTo>
                <a:cubicBezTo>
                  <a:pt x="36" y="64"/>
                  <a:pt x="38" y="60"/>
                  <a:pt x="40" y="58"/>
                </a:cubicBezTo>
                <a:cubicBezTo>
                  <a:pt x="43" y="55"/>
                  <a:pt x="46" y="54"/>
                  <a:pt x="50" y="54"/>
                </a:cubicBezTo>
                <a:cubicBezTo>
                  <a:pt x="57" y="54"/>
                  <a:pt x="63" y="60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5" y="64"/>
                  <a:pt x="76" y="60"/>
                  <a:pt x="78" y="58"/>
                </a:cubicBezTo>
                <a:cubicBezTo>
                  <a:pt x="81" y="55"/>
                  <a:pt x="84" y="54"/>
                  <a:pt x="88" y="54"/>
                </a:cubicBezTo>
                <a:cubicBezTo>
                  <a:pt x="92" y="54"/>
                  <a:pt x="95" y="55"/>
                  <a:pt x="98" y="58"/>
                </a:cubicBezTo>
                <a:cubicBezTo>
                  <a:pt x="100" y="60"/>
                  <a:pt x="102" y="64"/>
                  <a:pt x="102" y="67"/>
                </a:cubicBezTo>
                <a:cubicBezTo>
                  <a:pt x="102" y="71"/>
                  <a:pt x="100" y="74"/>
                  <a:pt x="98" y="77"/>
                </a:cubicBezTo>
                <a:cubicBezTo>
                  <a:pt x="95" y="80"/>
                  <a:pt x="92" y="81"/>
                  <a:pt x="88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1" y="135"/>
                  <a:pt x="82" y="135"/>
                  <a:pt x="83" y="135"/>
                </a:cubicBezTo>
                <a:cubicBezTo>
                  <a:pt x="88" y="135"/>
                  <a:pt x="90" y="133"/>
                  <a:pt x="91" y="129"/>
                </a:cubicBezTo>
                <a:cubicBezTo>
                  <a:pt x="92" y="123"/>
                  <a:pt x="93" y="116"/>
                  <a:pt x="95" y="111"/>
                </a:cubicBezTo>
                <a:cubicBezTo>
                  <a:pt x="100" y="101"/>
                  <a:pt x="105" y="94"/>
                  <a:pt x="109" y="84"/>
                </a:cubicBezTo>
                <a:cubicBezTo>
                  <a:pt x="115" y="74"/>
                  <a:pt x="117" y="64"/>
                  <a:pt x="114" y="53"/>
                </a:cubicBezTo>
                <a:close/>
                <a:moveTo>
                  <a:pt x="74" y="5"/>
                </a:moveTo>
                <a:cubicBezTo>
                  <a:pt x="74" y="2"/>
                  <a:pt x="72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6" y="0"/>
                  <a:pt x="64" y="2"/>
                  <a:pt x="64" y="5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7"/>
                  <a:pt x="66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9"/>
                  <a:pt x="74" y="17"/>
                  <a:pt x="74" y="14"/>
                </a:cubicBezTo>
                <a:lnTo>
                  <a:pt x="74" y="5"/>
                </a:lnTo>
                <a:close/>
                <a:moveTo>
                  <a:pt x="102" y="13"/>
                </a:moveTo>
                <a:cubicBezTo>
                  <a:pt x="103" y="11"/>
                  <a:pt x="102" y="8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97" y="5"/>
                  <a:pt x="94" y="6"/>
                  <a:pt x="93" y="8"/>
                </a:cubicBezTo>
                <a:cubicBezTo>
                  <a:pt x="89" y="17"/>
                  <a:pt x="89" y="17"/>
                  <a:pt x="89" y="17"/>
                </a:cubicBezTo>
                <a:cubicBezTo>
                  <a:pt x="87" y="19"/>
                  <a:pt x="88" y="22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3" y="25"/>
                  <a:pt x="96" y="24"/>
                  <a:pt x="97" y="21"/>
                </a:cubicBezTo>
                <a:lnTo>
                  <a:pt x="102" y="13"/>
                </a:lnTo>
                <a:close/>
                <a:moveTo>
                  <a:pt x="122" y="29"/>
                </a:moveTo>
                <a:cubicBezTo>
                  <a:pt x="124" y="28"/>
                  <a:pt x="124" y="24"/>
                  <a:pt x="123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1" y="20"/>
                  <a:pt x="118" y="20"/>
                  <a:pt x="116" y="22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7" y="30"/>
                  <a:pt x="106" y="33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10" y="37"/>
                  <a:pt x="113" y="37"/>
                  <a:pt x="115" y="36"/>
                </a:cubicBezTo>
                <a:lnTo>
                  <a:pt x="122" y="29"/>
                </a:lnTo>
                <a:close/>
                <a:moveTo>
                  <a:pt x="133" y="54"/>
                </a:moveTo>
                <a:cubicBezTo>
                  <a:pt x="136" y="53"/>
                  <a:pt x="137" y="51"/>
                  <a:pt x="13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7" y="45"/>
                  <a:pt x="134" y="44"/>
                  <a:pt x="131" y="44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19" y="46"/>
                  <a:pt x="118" y="49"/>
                  <a:pt x="118" y="52"/>
                </a:cubicBezTo>
                <a:cubicBezTo>
                  <a:pt x="118" y="52"/>
                  <a:pt x="118" y="52"/>
                  <a:pt x="118" y="52"/>
                </a:cubicBezTo>
                <a:cubicBezTo>
                  <a:pt x="119" y="54"/>
                  <a:pt x="121" y="56"/>
                  <a:pt x="124" y="56"/>
                </a:cubicBezTo>
                <a:lnTo>
                  <a:pt x="133" y="54"/>
                </a:lnTo>
                <a:close/>
                <a:moveTo>
                  <a:pt x="131" y="81"/>
                </a:moveTo>
                <a:cubicBezTo>
                  <a:pt x="133" y="81"/>
                  <a:pt x="136" y="80"/>
                  <a:pt x="137" y="77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74"/>
                  <a:pt x="135" y="71"/>
                  <a:pt x="133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1" y="69"/>
                  <a:pt x="118" y="70"/>
                  <a:pt x="118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7" y="76"/>
                  <a:pt x="119" y="78"/>
                  <a:pt x="122" y="79"/>
                </a:cubicBezTo>
                <a:lnTo>
                  <a:pt x="131" y="81"/>
                </a:lnTo>
                <a:close/>
                <a:moveTo>
                  <a:pt x="40" y="21"/>
                </a:moveTo>
                <a:cubicBezTo>
                  <a:pt x="41" y="24"/>
                  <a:pt x="44" y="25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2"/>
                  <a:pt x="50" y="19"/>
                  <a:pt x="49" y="17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6"/>
                  <a:pt x="40" y="5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5" y="8"/>
                  <a:pt x="34" y="11"/>
                  <a:pt x="36" y="13"/>
                </a:cubicBezTo>
                <a:lnTo>
                  <a:pt x="40" y="21"/>
                </a:lnTo>
                <a:close/>
                <a:moveTo>
                  <a:pt x="22" y="36"/>
                </a:moveTo>
                <a:cubicBezTo>
                  <a:pt x="24" y="37"/>
                  <a:pt x="27" y="37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33"/>
                  <a:pt x="31" y="30"/>
                  <a:pt x="29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8"/>
                  <a:pt x="15" y="29"/>
                </a:cubicBezTo>
                <a:lnTo>
                  <a:pt x="22" y="36"/>
                </a:lnTo>
                <a:close/>
                <a:moveTo>
                  <a:pt x="13" y="56"/>
                </a:moveTo>
                <a:cubicBezTo>
                  <a:pt x="16" y="56"/>
                  <a:pt x="19" y="54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0" y="49"/>
                  <a:pt x="18" y="46"/>
                  <a:pt x="15" y="46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4"/>
                  <a:pt x="1" y="45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1"/>
                  <a:pt x="2" y="53"/>
                  <a:pt x="4" y="54"/>
                </a:cubicBezTo>
                <a:lnTo>
                  <a:pt x="13" y="56"/>
                </a:lnTo>
                <a:close/>
                <a:moveTo>
                  <a:pt x="16" y="79"/>
                </a:moveTo>
                <a:cubicBezTo>
                  <a:pt x="18" y="78"/>
                  <a:pt x="20" y="76"/>
                  <a:pt x="20" y="73"/>
                </a:cubicBezTo>
                <a:cubicBezTo>
                  <a:pt x="20" y="73"/>
                  <a:pt x="20" y="73"/>
                  <a:pt x="20" y="73"/>
                </a:cubicBezTo>
                <a:cubicBezTo>
                  <a:pt x="19" y="70"/>
                  <a:pt x="16" y="69"/>
                  <a:pt x="14" y="69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1"/>
                  <a:pt x="0" y="74"/>
                  <a:pt x="1" y="77"/>
                </a:cubicBezTo>
                <a:cubicBezTo>
                  <a:pt x="1" y="77"/>
                  <a:pt x="1" y="77"/>
                  <a:pt x="1" y="77"/>
                </a:cubicBezTo>
                <a:cubicBezTo>
                  <a:pt x="1" y="80"/>
                  <a:pt x="4" y="81"/>
                  <a:pt x="7" y="81"/>
                </a:cubicBezTo>
                <a:lnTo>
                  <a:pt x="16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103"/>
          <p:cNvSpPr/>
          <p:nvPr/>
        </p:nvSpPr>
        <p:spPr>
          <a:xfrm>
            <a:off x="7556500" y="2819400"/>
            <a:ext cx="774700" cy="517525"/>
          </a:xfrm>
          <a:custGeom>
            <a:avLst/>
            <a:gdLst/>
            <a:ahLst/>
            <a:cxnLst/>
            <a:rect l="l" t="t" r="r" b="b"/>
            <a:pathLst>
              <a:path w="193" h="129" extrusionOk="0">
                <a:moveTo>
                  <a:pt x="153" y="13"/>
                </a:moveTo>
                <a:cubicBezTo>
                  <a:pt x="171" y="57"/>
                  <a:pt x="171" y="57"/>
                  <a:pt x="171" y="5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37" y="57"/>
                  <a:pt x="101" y="26"/>
                  <a:pt x="98" y="25"/>
                </a:cubicBezTo>
                <a:cubicBezTo>
                  <a:pt x="95" y="25"/>
                  <a:pt x="84" y="29"/>
                  <a:pt x="83" y="30"/>
                </a:cubicBezTo>
                <a:cubicBezTo>
                  <a:pt x="83" y="30"/>
                  <a:pt x="76" y="32"/>
                  <a:pt x="70" y="32"/>
                </a:cubicBezTo>
                <a:cubicBezTo>
                  <a:pt x="67" y="32"/>
                  <a:pt x="65" y="31"/>
                  <a:pt x="64" y="30"/>
                </a:cubicBezTo>
                <a:cubicBezTo>
                  <a:pt x="62" y="30"/>
                  <a:pt x="62" y="28"/>
                  <a:pt x="62" y="27"/>
                </a:cubicBezTo>
                <a:cubicBezTo>
                  <a:pt x="62" y="25"/>
                  <a:pt x="64" y="23"/>
                  <a:pt x="66" y="22"/>
                </a:cubicBezTo>
                <a:cubicBezTo>
                  <a:pt x="75" y="17"/>
                  <a:pt x="101" y="7"/>
                  <a:pt x="103" y="7"/>
                </a:cubicBezTo>
                <a:cubicBezTo>
                  <a:pt x="103" y="7"/>
                  <a:pt x="103" y="7"/>
                  <a:pt x="104" y="7"/>
                </a:cubicBezTo>
                <a:cubicBezTo>
                  <a:pt x="110" y="7"/>
                  <a:pt x="149" y="12"/>
                  <a:pt x="153" y="13"/>
                </a:cubicBezTo>
                <a:close/>
                <a:moveTo>
                  <a:pt x="169" y="0"/>
                </a:moveTo>
                <a:cubicBezTo>
                  <a:pt x="168" y="0"/>
                  <a:pt x="168" y="0"/>
                  <a:pt x="167" y="1"/>
                </a:cubicBezTo>
                <a:cubicBezTo>
                  <a:pt x="160" y="4"/>
                  <a:pt x="160" y="4"/>
                  <a:pt x="160" y="4"/>
                </a:cubicBezTo>
                <a:cubicBezTo>
                  <a:pt x="159" y="4"/>
                  <a:pt x="158" y="5"/>
                  <a:pt x="157" y="6"/>
                </a:cubicBezTo>
                <a:cubicBezTo>
                  <a:pt x="157" y="8"/>
                  <a:pt x="157" y="9"/>
                  <a:pt x="157" y="10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7" y="59"/>
                  <a:pt x="179" y="61"/>
                  <a:pt x="182" y="60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91" y="56"/>
                  <a:pt x="192" y="55"/>
                  <a:pt x="192" y="54"/>
                </a:cubicBezTo>
                <a:cubicBezTo>
                  <a:pt x="193" y="53"/>
                  <a:pt x="193" y="52"/>
                  <a:pt x="192" y="50"/>
                </a:cubicBezTo>
                <a:cubicBezTo>
                  <a:pt x="174" y="4"/>
                  <a:pt x="174" y="4"/>
                  <a:pt x="174" y="4"/>
                </a:cubicBezTo>
                <a:cubicBezTo>
                  <a:pt x="173" y="2"/>
                  <a:pt x="171" y="0"/>
                  <a:pt x="169" y="0"/>
                </a:cubicBezTo>
                <a:close/>
                <a:moveTo>
                  <a:pt x="0" y="65"/>
                </a:moveTo>
                <a:cubicBezTo>
                  <a:pt x="0" y="66"/>
                  <a:pt x="1" y="67"/>
                  <a:pt x="2" y="68"/>
                </a:cubicBezTo>
                <a:cubicBezTo>
                  <a:pt x="2" y="69"/>
                  <a:pt x="4" y="70"/>
                  <a:pt x="5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6" y="71"/>
                  <a:pt x="18" y="69"/>
                  <a:pt x="18" y="66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1"/>
                  <a:pt x="21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7" y="7"/>
                  <a:pt x="5" y="9"/>
                  <a:pt x="4" y="12"/>
                </a:cubicBezTo>
                <a:lnTo>
                  <a:pt x="0" y="65"/>
                </a:lnTo>
                <a:close/>
                <a:moveTo>
                  <a:pt x="79" y="111"/>
                </a:moveTo>
                <a:cubicBezTo>
                  <a:pt x="79" y="110"/>
                  <a:pt x="78" y="108"/>
                  <a:pt x="76" y="107"/>
                </a:cubicBezTo>
                <a:cubicBezTo>
                  <a:pt x="73" y="104"/>
                  <a:pt x="70" y="104"/>
                  <a:pt x="67" y="10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5" y="122"/>
                  <a:pt x="59" y="126"/>
                  <a:pt x="61" y="127"/>
                </a:cubicBezTo>
                <a:cubicBezTo>
                  <a:pt x="62" y="128"/>
                  <a:pt x="64" y="129"/>
                  <a:pt x="65" y="129"/>
                </a:cubicBezTo>
                <a:cubicBezTo>
                  <a:pt x="67" y="129"/>
                  <a:pt x="69" y="128"/>
                  <a:pt x="70" y="126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79" y="115"/>
                  <a:pt x="80" y="113"/>
                  <a:pt x="79" y="111"/>
                </a:cubicBezTo>
                <a:close/>
                <a:moveTo>
                  <a:pt x="42" y="108"/>
                </a:moveTo>
                <a:cubicBezTo>
                  <a:pt x="39" y="111"/>
                  <a:pt x="40" y="114"/>
                  <a:pt x="44" y="118"/>
                </a:cubicBezTo>
                <a:cubicBezTo>
                  <a:pt x="47" y="120"/>
                  <a:pt x="51" y="120"/>
                  <a:pt x="54" y="116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7" y="100"/>
                  <a:pt x="63" y="96"/>
                  <a:pt x="62" y="95"/>
                </a:cubicBezTo>
                <a:cubicBezTo>
                  <a:pt x="58" y="92"/>
                  <a:pt x="55" y="93"/>
                  <a:pt x="52" y="96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3"/>
                  <a:pt x="47" y="103"/>
                  <a:pt x="47" y="103"/>
                </a:cubicBezTo>
                <a:lnTo>
                  <a:pt x="42" y="108"/>
                </a:lnTo>
                <a:close/>
                <a:moveTo>
                  <a:pt x="29" y="95"/>
                </a:moveTo>
                <a:cubicBezTo>
                  <a:pt x="27" y="97"/>
                  <a:pt x="27" y="99"/>
                  <a:pt x="27" y="101"/>
                </a:cubicBezTo>
                <a:cubicBezTo>
                  <a:pt x="27" y="102"/>
                  <a:pt x="28" y="104"/>
                  <a:pt x="30" y="105"/>
                </a:cubicBezTo>
                <a:cubicBezTo>
                  <a:pt x="33" y="108"/>
                  <a:pt x="37" y="108"/>
                  <a:pt x="40" y="104"/>
                </a:cubicBezTo>
                <a:cubicBezTo>
                  <a:pt x="50" y="92"/>
                  <a:pt x="50" y="92"/>
                  <a:pt x="50" y="92"/>
                </a:cubicBezTo>
                <a:cubicBezTo>
                  <a:pt x="51" y="90"/>
                  <a:pt x="52" y="88"/>
                  <a:pt x="52" y="86"/>
                </a:cubicBezTo>
                <a:cubicBezTo>
                  <a:pt x="51" y="85"/>
                  <a:pt x="50" y="83"/>
                  <a:pt x="49" y="82"/>
                </a:cubicBezTo>
                <a:cubicBezTo>
                  <a:pt x="45" y="79"/>
                  <a:pt x="42" y="80"/>
                  <a:pt x="39" y="83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4" y="89"/>
                  <a:pt x="34" y="89"/>
                </a:cubicBezTo>
                <a:cubicBezTo>
                  <a:pt x="33" y="90"/>
                  <a:pt x="33" y="90"/>
                  <a:pt x="33" y="90"/>
                </a:cubicBezTo>
                <a:lnTo>
                  <a:pt x="29" y="95"/>
                </a:lnTo>
                <a:close/>
                <a:moveTo>
                  <a:pt x="27" y="91"/>
                </a:moveTo>
                <a:cubicBezTo>
                  <a:pt x="37" y="79"/>
                  <a:pt x="37" y="79"/>
                  <a:pt x="37" y="79"/>
                </a:cubicBezTo>
                <a:cubicBezTo>
                  <a:pt x="41" y="74"/>
                  <a:pt x="37" y="70"/>
                  <a:pt x="35" y="69"/>
                </a:cubicBezTo>
                <a:cubicBezTo>
                  <a:pt x="32" y="66"/>
                  <a:pt x="29" y="66"/>
                  <a:pt x="26" y="70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5"/>
                  <a:pt x="22" y="75"/>
                  <a:pt x="22" y="75"/>
                </a:cubicBezTo>
                <a:cubicBezTo>
                  <a:pt x="17" y="80"/>
                  <a:pt x="17" y="80"/>
                  <a:pt x="17" y="80"/>
                </a:cubicBezTo>
                <a:cubicBezTo>
                  <a:pt x="16" y="82"/>
                  <a:pt x="15" y="84"/>
                  <a:pt x="15" y="86"/>
                </a:cubicBezTo>
                <a:cubicBezTo>
                  <a:pt x="15" y="88"/>
                  <a:pt x="16" y="89"/>
                  <a:pt x="17" y="90"/>
                </a:cubicBezTo>
                <a:cubicBezTo>
                  <a:pt x="19" y="91"/>
                  <a:pt x="21" y="92"/>
                  <a:pt x="23" y="92"/>
                </a:cubicBezTo>
                <a:cubicBezTo>
                  <a:pt x="24" y="92"/>
                  <a:pt x="25" y="92"/>
                  <a:pt x="27" y="91"/>
                </a:cubicBezTo>
                <a:close/>
                <a:moveTo>
                  <a:pt x="146" y="80"/>
                </a:moveTo>
                <a:cubicBezTo>
                  <a:pt x="148" y="78"/>
                  <a:pt x="150" y="74"/>
                  <a:pt x="145" y="70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23" y="51"/>
                  <a:pt x="102" y="33"/>
                  <a:pt x="97" y="30"/>
                </a:cubicBezTo>
                <a:cubicBezTo>
                  <a:pt x="95" y="31"/>
                  <a:pt x="89" y="33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77" y="36"/>
                  <a:pt x="70" y="36"/>
                </a:cubicBezTo>
                <a:cubicBezTo>
                  <a:pt x="66" y="36"/>
                  <a:pt x="63" y="36"/>
                  <a:pt x="61" y="34"/>
                </a:cubicBezTo>
                <a:cubicBezTo>
                  <a:pt x="57" y="32"/>
                  <a:pt x="57" y="29"/>
                  <a:pt x="57" y="27"/>
                </a:cubicBezTo>
                <a:cubicBezTo>
                  <a:pt x="57" y="23"/>
                  <a:pt x="61" y="19"/>
                  <a:pt x="63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6"/>
                  <a:pt x="23" y="66"/>
                  <a:pt x="23" y="66"/>
                </a:cubicBezTo>
                <a:cubicBezTo>
                  <a:pt x="26" y="63"/>
                  <a:pt x="29" y="62"/>
                  <a:pt x="31" y="62"/>
                </a:cubicBezTo>
                <a:cubicBezTo>
                  <a:pt x="33" y="62"/>
                  <a:pt x="36" y="63"/>
                  <a:pt x="38" y="65"/>
                </a:cubicBezTo>
                <a:cubicBezTo>
                  <a:pt x="42" y="68"/>
                  <a:pt x="43" y="72"/>
                  <a:pt x="43" y="76"/>
                </a:cubicBezTo>
                <a:cubicBezTo>
                  <a:pt x="46" y="75"/>
                  <a:pt x="49" y="76"/>
                  <a:pt x="51" y="78"/>
                </a:cubicBezTo>
                <a:cubicBezTo>
                  <a:pt x="55" y="81"/>
                  <a:pt x="57" y="85"/>
                  <a:pt x="56" y="89"/>
                </a:cubicBezTo>
                <a:cubicBezTo>
                  <a:pt x="59" y="88"/>
                  <a:pt x="62" y="89"/>
                  <a:pt x="65" y="92"/>
                </a:cubicBezTo>
                <a:cubicBezTo>
                  <a:pt x="68" y="94"/>
                  <a:pt x="69" y="97"/>
                  <a:pt x="69" y="101"/>
                </a:cubicBezTo>
                <a:cubicBezTo>
                  <a:pt x="73" y="100"/>
                  <a:pt x="76" y="101"/>
                  <a:pt x="79" y="103"/>
                </a:cubicBezTo>
                <a:cubicBezTo>
                  <a:pt x="83" y="107"/>
                  <a:pt x="85" y="111"/>
                  <a:pt x="83" y="116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9" y="120"/>
                  <a:pt x="90" y="120"/>
                  <a:pt x="91" y="120"/>
                </a:cubicBezTo>
                <a:cubicBezTo>
                  <a:pt x="93" y="120"/>
                  <a:pt x="95" y="119"/>
                  <a:pt x="96" y="118"/>
                </a:cubicBezTo>
                <a:cubicBezTo>
                  <a:pt x="98" y="115"/>
                  <a:pt x="100" y="113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6"/>
                  <a:pt x="80" y="95"/>
                  <a:pt x="79" y="94"/>
                </a:cubicBezTo>
                <a:cubicBezTo>
                  <a:pt x="79" y="94"/>
                  <a:pt x="80" y="93"/>
                  <a:pt x="80" y="92"/>
                </a:cubicBezTo>
                <a:cubicBezTo>
                  <a:pt x="81" y="91"/>
                  <a:pt x="83" y="91"/>
                  <a:pt x="84" y="92"/>
                </a:cubicBezTo>
                <a:cubicBezTo>
                  <a:pt x="105" y="110"/>
                  <a:pt x="105" y="110"/>
                  <a:pt x="105" y="110"/>
                </a:cubicBezTo>
                <a:cubicBezTo>
                  <a:pt x="106" y="111"/>
                  <a:pt x="107" y="111"/>
                  <a:pt x="109" y="111"/>
                </a:cubicBezTo>
                <a:cubicBezTo>
                  <a:pt x="111" y="111"/>
                  <a:pt x="113" y="110"/>
                  <a:pt x="114" y="108"/>
                </a:cubicBezTo>
                <a:cubicBezTo>
                  <a:pt x="116" y="106"/>
                  <a:pt x="116" y="105"/>
                  <a:pt x="116" y="103"/>
                </a:cubicBezTo>
                <a:cubicBezTo>
                  <a:pt x="116" y="101"/>
                  <a:pt x="115" y="99"/>
                  <a:pt x="113" y="98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99" y="86"/>
                  <a:pt x="99" y="86"/>
                  <a:pt x="99" y="86"/>
                </a:cubicBezTo>
                <a:cubicBezTo>
                  <a:pt x="98" y="86"/>
                  <a:pt x="98" y="85"/>
                  <a:pt x="98" y="84"/>
                </a:cubicBezTo>
                <a:cubicBezTo>
                  <a:pt x="98" y="84"/>
                  <a:pt x="98" y="83"/>
                  <a:pt x="98" y="82"/>
                </a:cubicBezTo>
                <a:cubicBezTo>
                  <a:pt x="99" y="81"/>
                  <a:pt x="101" y="81"/>
                  <a:pt x="102" y="82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3" y="99"/>
                  <a:pt x="124" y="100"/>
                  <a:pt x="126" y="100"/>
                </a:cubicBezTo>
                <a:cubicBezTo>
                  <a:pt x="128" y="100"/>
                  <a:pt x="131" y="98"/>
                  <a:pt x="132" y="96"/>
                </a:cubicBezTo>
                <a:cubicBezTo>
                  <a:pt x="134" y="94"/>
                  <a:pt x="135" y="93"/>
                  <a:pt x="134" y="91"/>
                </a:cubicBezTo>
                <a:cubicBezTo>
                  <a:pt x="134" y="89"/>
                  <a:pt x="133" y="87"/>
                  <a:pt x="131" y="8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4" y="72"/>
                  <a:pt x="114" y="70"/>
                  <a:pt x="115" y="69"/>
                </a:cubicBezTo>
                <a:cubicBezTo>
                  <a:pt x="116" y="68"/>
                  <a:pt x="118" y="68"/>
                  <a:pt x="119" y="69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9" y="85"/>
                  <a:pt x="143" y="84"/>
                  <a:pt x="14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103"/>
          <p:cNvSpPr/>
          <p:nvPr/>
        </p:nvSpPr>
        <p:spPr>
          <a:xfrm>
            <a:off x="3976687" y="2743200"/>
            <a:ext cx="665162" cy="557212"/>
          </a:xfrm>
          <a:custGeom>
            <a:avLst/>
            <a:gdLst/>
            <a:ahLst/>
            <a:cxnLst/>
            <a:rect l="l" t="t" r="r" b="b"/>
            <a:pathLst>
              <a:path w="166" h="139" extrusionOk="0">
                <a:moveTo>
                  <a:pt x="22" y="114"/>
                </a:moveTo>
                <a:cubicBezTo>
                  <a:pt x="22" y="76"/>
                  <a:pt x="22" y="76"/>
                  <a:pt x="22" y="76"/>
                </a:cubicBezTo>
                <a:cubicBezTo>
                  <a:pt x="22" y="73"/>
                  <a:pt x="25" y="71"/>
                  <a:pt x="28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3"/>
                  <a:pt x="42" y="76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17"/>
                  <a:pt x="40" y="119"/>
                  <a:pt x="37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5" y="119"/>
                  <a:pt x="22" y="117"/>
                  <a:pt x="22" y="114"/>
                </a:cubicBezTo>
                <a:close/>
                <a:moveTo>
                  <a:pt x="61" y="57"/>
                </a:moveTo>
                <a:cubicBezTo>
                  <a:pt x="58" y="57"/>
                  <a:pt x="55" y="60"/>
                  <a:pt x="55" y="63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7"/>
                  <a:pt x="58" y="119"/>
                  <a:pt x="61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3" y="119"/>
                  <a:pt x="75" y="117"/>
                  <a:pt x="75" y="114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60"/>
                  <a:pt x="73" y="57"/>
                  <a:pt x="70" y="57"/>
                </a:cubicBezTo>
                <a:lnTo>
                  <a:pt x="61" y="57"/>
                </a:lnTo>
                <a:close/>
                <a:moveTo>
                  <a:pt x="94" y="46"/>
                </a:moveTo>
                <a:cubicBezTo>
                  <a:pt x="91" y="46"/>
                  <a:pt x="89" y="48"/>
                  <a:pt x="89" y="51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7"/>
                  <a:pt x="91" y="119"/>
                  <a:pt x="94" y="119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6" y="119"/>
                  <a:pt x="109" y="117"/>
                  <a:pt x="109" y="114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48"/>
                  <a:pt x="106" y="46"/>
                  <a:pt x="103" y="46"/>
                </a:cubicBezTo>
                <a:lnTo>
                  <a:pt x="94" y="46"/>
                </a:lnTo>
                <a:close/>
                <a:moveTo>
                  <a:pt x="127" y="34"/>
                </a:moveTo>
                <a:cubicBezTo>
                  <a:pt x="124" y="34"/>
                  <a:pt x="122" y="36"/>
                  <a:pt x="122" y="39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2" y="117"/>
                  <a:pt x="124" y="119"/>
                  <a:pt x="127" y="119"/>
                </a:cubicBezTo>
                <a:cubicBezTo>
                  <a:pt x="136" y="119"/>
                  <a:pt x="136" y="119"/>
                  <a:pt x="136" y="119"/>
                </a:cubicBezTo>
                <a:cubicBezTo>
                  <a:pt x="139" y="119"/>
                  <a:pt x="142" y="117"/>
                  <a:pt x="142" y="114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36"/>
                  <a:pt x="139" y="34"/>
                  <a:pt x="136" y="34"/>
                </a:cubicBezTo>
                <a:lnTo>
                  <a:pt x="127" y="34"/>
                </a:lnTo>
                <a:close/>
                <a:moveTo>
                  <a:pt x="25" y="56"/>
                </a:moveTo>
                <a:cubicBezTo>
                  <a:pt x="60" y="49"/>
                  <a:pt x="93" y="37"/>
                  <a:pt x="123" y="19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36" y="8"/>
                  <a:pt x="136" y="8"/>
                  <a:pt x="136" y="8"/>
                </a:cubicBezTo>
                <a:cubicBezTo>
                  <a:pt x="117" y="7"/>
                  <a:pt x="117" y="7"/>
                  <a:pt x="117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91" y="30"/>
                  <a:pt x="58" y="42"/>
                  <a:pt x="23" y="49"/>
                </a:cubicBezTo>
                <a:lnTo>
                  <a:pt x="25" y="56"/>
                </a:lnTo>
                <a:close/>
                <a:moveTo>
                  <a:pt x="166" y="130"/>
                </a:moveTo>
                <a:cubicBezTo>
                  <a:pt x="149" y="120"/>
                  <a:pt x="149" y="120"/>
                  <a:pt x="149" y="120"/>
                </a:cubicBezTo>
                <a:cubicBezTo>
                  <a:pt x="149" y="126"/>
                  <a:pt x="149" y="126"/>
                  <a:pt x="149" y="12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3"/>
                  <a:pt x="6" y="133"/>
                  <a:pt x="6" y="133"/>
                </a:cubicBezTo>
                <a:cubicBezTo>
                  <a:pt x="149" y="133"/>
                  <a:pt x="149" y="133"/>
                  <a:pt x="149" y="133"/>
                </a:cubicBezTo>
                <a:cubicBezTo>
                  <a:pt x="149" y="139"/>
                  <a:pt x="149" y="139"/>
                  <a:pt x="149" y="139"/>
                </a:cubicBezTo>
                <a:lnTo>
                  <a:pt x="166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103"/>
          <p:cNvSpPr/>
          <p:nvPr/>
        </p:nvSpPr>
        <p:spPr>
          <a:xfrm>
            <a:off x="4168775" y="4224337"/>
            <a:ext cx="979487" cy="511175"/>
          </a:xfrm>
          <a:custGeom>
            <a:avLst/>
            <a:gdLst/>
            <a:ahLst/>
            <a:cxnLst/>
            <a:rect l="l" t="t" r="r" b="b"/>
            <a:pathLst>
              <a:path w="244" h="127" extrusionOk="0">
                <a:moveTo>
                  <a:pt x="176" y="119"/>
                </a:moveTo>
                <a:cubicBezTo>
                  <a:pt x="172" y="121"/>
                  <a:pt x="169" y="122"/>
                  <a:pt x="165" y="123"/>
                </a:cubicBezTo>
                <a:cubicBezTo>
                  <a:pt x="153" y="126"/>
                  <a:pt x="140" y="127"/>
                  <a:pt x="125" y="127"/>
                </a:cubicBezTo>
                <a:cubicBezTo>
                  <a:pt x="109" y="127"/>
                  <a:pt x="97" y="126"/>
                  <a:pt x="85" y="123"/>
                </a:cubicBezTo>
                <a:cubicBezTo>
                  <a:pt x="81" y="122"/>
                  <a:pt x="77" y="121"/>
                  <a:pt x="74" y="119"/>
                </a:cubicBezTo>
                <a:cubicBezTo>
                  <a:pt x="63" y="114"/>
                  <a:pt x="63" y="106"/>
                  <a:pt x="69" y="100"/>
                </a:cubicBezTo>
                <a:cubicBezTo>
                  <a:pt x="75" y="94"/>
                  <a:pt x="83" y="89"/>
                  <a:pt x="92" y="85"/>
                </a:cubicBezTo>
                <a:cubicBezTo>
                  <a:pt x="95" y="83"/>
                  <a:pt x="99" y="82"/>
                  <a:pt x="103" y="81"/>
                </a:cubicBezTo>
                <a:cubicBezTo>
                  <a:pt x="110" y="78"/>
                  <a:pt x="112" y="71"/>
                  <a:pt x="107" y="65"/>
                </a:cubicBezTo>
                <a:cubicBezTo>
                  <a:pt x="96" y="55"/>
                  <a:pt x="92" y="42"/>
                  <a:pt x="93" y="27"/>
                </a:cubicBezTo>
                <a:cubicBezTo>
                  <a:pt x="93" y="12"/>
                  <a:pt x="102" y="4"/>
                  <a:pt x="116" y="1"/>
                </a:cubicBezTo>
                <a:cubicBezTo>
                  <a:pt x="119" y="0"/>
                  <a:pt x="122" y="0"/>
                  <a:pt x="125" y="0"/>
                </a:cubicBezTo>
                <a:cubicBezTo>
                  <a:pt x="128" y="0"/>
                  <a:pt x="131" y="0"/>
                  <a:pt x="134" y="1"/>
                </a:cubicBezTo>
                <a:cubicBezTo>
                  <a:pt x="147" y="4"/>
                  <a:pt x="156" y="12"/>
                  <a:pt x="157" y="27"/>
                </a:cubicBezTo>
                <a:cubicBezTo>
                  <a:pt x="157" y="42"/>
                  <a:pt x="153" y="55"/>
                  <a:pt x="143" y="65"/>
                </a:cubicBezTo>
                <a:cubicBezTo>
                  <a:pt x="138" y="71"/>
                  <a:pt x="140" y="78"/>
                  <a:pt x="147" y="81"/>
                </a:cubicBezTo>
                <a:cubicBezTo>
                  <a:pt x="150" y="82"/>
                  <a:pt x="154" y="83"/>
                  <a:pt x="158" y="85"/>
                </a:cubicBezTo>
                <a:cubicBezTo>
                  <a:pt x="166" y="89"/>
                  <a:pt x="174" y="94"/>
                  <a:pt x="181" y="100"/>
                </a:cubicBezTo>
                <a:cubicBezTo>
                  <a:pt x="185" y="104"/>
                  <a:pt x="186" y="114"/>
                  <a:pt x="176" y="119"/>
                </a:cubicBezTo>
                <a:close/>
                <a:moveTo>
                  <a:pt x="240" y="108"/>
                </a:moveTo>
                <a:cubicBezTo>
                  <a:pt x="235" y="104"/>
                  <a:pt x="230" y="101"/>
                  <a:pt x="224" y="98"/>
                </a:cubicBezTo>
                <a:cubicBezTo>
                  <a:pt x="221" y="97"/>
                  <a:pt x="219" y="96"/>
                  <a:pt x="216" y="95"/>
                </a:cubicBezTo>
                <a:cubicBezTo>
                  <a:pt x="211" y="93"/>
                  <a:pt x="210" y="88"/>
                  <a:pt x="214" y="84"/>
                </a:cubicBezTo>
                <a:cubicBezTo>
                  <a:pt x="221" y="77"/>
                  <a:pt x="224" y="68"/>
                  <a:pt x="223" y="58"/>
                </a:cubicBezTo>
                <a:cubicBezTo>
                  <a:pt x="223" y="47"/>
                  <a:pt x="217" y="42"/>
                  <a:pt x="207" y="39"/>
                </a:cubicBezTo>
                <a:cubicBezTo>
                  <a:pt x="205" y="39"/>
                  <a:pt x="203" y="39"/>
                  <a:pt x="201" y="38"/>
                </a:cubicBezTo>
                <a:cubicBezTo>
                  <a:pt x="199" y="39"/>
                  <a:pt x="197" y="39"/>
                  <a:pt x="195" y="39"/>
                </a:cubicBezTo>
                <a:cubicBezTo>
                  <a:pt x="185" y="42"/>
                  <a:pt x="179" y="47"/>
                  <a:pt x="179" y="58"/>
                </a:cubicBezTo>
                <a:cubicBezTo>
                  <a:pt x="178" y="68"/>
                  <a:pt x="181" y="77"/>
                  <a:pt x="188" y="84"/>
                </a:cubicBezTo>
                <a:cubicBezTo>
                  <a:pt x="192" y="88"/>
                  <a:pt x="191" y="93"/>
                  <a:pt x="186" y="95"/>
                </a:cubicBezTo>
                <a:cubicBezTo>
                  <a:pt x="186" y="95"/>
                  <a:pt x="185" y="95"/>
                  <a:pt x="185" y="95"/>
                </a:cubicBezTo>
                <a:cubicBezTo>
                  <a:pt x="186" y="96"/>
                  <a:pt x="187" y="96"/>
                  <a:pt x="187" y="97"/>
                </a:cubicBezTo>
                <a:cubicBezTo>
                  <a:pt x="191" y="100"/>
                  <a:pt x="192" y="106"/>
                  <a:pt x="192" y="111"/>
                </a:cubicBezTo>
                <a:cubicBezTo>
                  <a:pt x="191" y="116"/>
                  <a:pt x="187" y="121"/>
                  <a:pt x="181" y="123"/>
                </a:cubicBezTo>
                <a:cubicBezTo>
                  <a:pt x="180" y="124"/>
                  <a:pt x="179" y="125"/>
                  <a:pt x="177" y="125"/>
                </a:cubicBezTo>
                <a:cubicBezTo>
                  <a:pt x="184" y="126"/>
                  <a:pt x="192" y="127"/>
                  <a:pt x="201" y="127"/>
                </a:cubicBezTo>
                <a:cubicBezTo>
                  <a:pt x="212" y="127"/>
                  <a:pt x="220" y="126"/>
                  <a:pt x="229" y="124"/>
                </a:cubicBezTo>
                <a:cubicBezTo>
                  <a:pt x="231" y="124"/>
                  <a:pt x="234" y="123"/>
                  <a:pt x="237" y="122"/>
                </a:cubicBezTo>
                <a:cubicBezTo>
                  <a:pt x="244" y="118"/>
                  <a:pt x="243" y="111"/>
                  <a:pt x="240" y="108"/>
                </a:cubicBezTo>
                <a:close/>
                <a:moveTo>
                  <a:pt x="57" y="111"/>
                </a:moveTo>
                <a:cubicBezTo>
                  <a:pt x="56" y="106"/>
                  <a:pt x="58" y="101"/>
                  <a:pt x="62" y="97"/>
                </a:cubicBezTo>
                <a:cubicBezTo>
                  <a:pt x="64" y="95"/>
                  <a:pt x="65" y="94"/>
                  <a:pt x="67" y="92"/>
                </a:cubicBezTo>
                <a:cubicBezTo>
                  <a:pt x="66" y="92"/>
                  <a:pt x="65" y="92"/>
                  <a:pt x="64" y="91"/>
                </a:cubicBezTo>
                <a:cubicBezTo>
                  <a:pt x="59" y="89"/>
                  <a:pt x="57" y="84"/>
                  <a:pt x="61" y="80"/>
                </a:cubicBezTo>
                <a:cubicBezTo>
                  <a:pt x="69" y="71"/>
                  <a:pt x="72" y="61"/>
                  <a:pt x="72" y="50"/>
                </a:cubicBezTo>
                <a:cubicBezTo>
                  <a:pt x="71" y="39"/>
                  <a:pt x="65" y="33"/>
                  <a:pt x="54" y="30"/>
                </a:cubicBezTo>
                <a:cubicBezTo>
                  <a:pt x="52" y="29"/>
                  <a:pt x="49" y="29"/>
                  <a:pt x="47" y="29"/>
                </a:cubicBezTo>
                <a:cubicBezTo>
                  <a:pt x="45" y="29"/>
                  <a:pt x="43" y="29"/>
                  <a:pt x="40" y="30"/>
                </a:cubicBezTo>
                <a:cubicBezTo>
                  <a:pt x="30" y="33"/>
                  <a:pt x="23" y="39"/>
                  <a:pt x="22" y="50"/>
                </a:cubicBezTo>
                <a:cubicBezTo>
                  <a:pt x="22" y="61"/>
                  <a:pt x="25" y="71"/>
                  <a:pt x="33" y="80"/>
                </a:cubicBezTo>
                <a:cubicBezTo>
                  <a:pt x="37" y="84"/>
                  <a:pt x="36" y="89"/>
                  <a:pt x="30" y="91"/>
                </a:cubicBezTo>
                <a:cubicBezTo>
                  <a:pt x="27" y="92"/>
                  <a:pt x="24" y="93"/>
                  <a:pt x="22" y="95"/>
                </a:cubicBezTo>
                <a:cubicBezTo>
                  <a:pt x="15" y="98"/>
                  <a:pt x="9" y="101"/>
                  <a:pt x="4" y="106"/>
                </a:cubicBezTo>
                <a:cubicBezTo>
                  <a:pt x="0" y="111"/>
                  <a:pt x="0" y="117"/>
                  <a:pt x="8" y="121"/>
                </a:cubicBezTo>
                <a:cubicBezTo>
                  <a:pt x="10" y="122"/>
                  <a:pt x="13" y="123"/>
                  <a:pt x="16" y="124"/>
                </a:cubicBezTo>
                <a:cubicBezTo>
                  <a:pt x="26" y="126"/>
                  <a:pt x="35" y="127"/>
                  <a:pt x="47" y="127"/>
                </a:cubicBezTo>
                <a:cubicBezTo>
                  <a:pt x="57" y="127"/>
                  <a:pt x="65" y="126"/>
                  <a:pt x="72" y="125"/>
                </a:cubicBezTo>
                <a:cubicBezTo>
                  <a:pt x="71" y="125"/>
                  <a:pt x="69" y="124"/>
                  <a:pt x="68" y="123"/>
                </a:cubicBezTo>
                <a:cubicBezTo>
                  <a:pt x="62" y="120"/>
                  <a:pt x="58" y="116"/>
                  <a:pt x="57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103"/>
          <p:cNvSpPr/>
          <p:nvPr/>
        </p:nvSpPr>
        <p:spPr>
          <a:xfrm>
            <a:off x="5781675" y="4987925"/>
            <a:ext cx="595312" cy="533400"/>
          </a:xfrm>
          <a:custGeom>
            <a:avLst/>
            <a:gdLst/>
            <a:ahLst/>
            <a:cxnLst/>
            <a:rect l="l" t="t" r="r" b="b"/>
            <a:pathLst>
              <a:path w="148" h="133" extrusionOk="0">
                <a:moveTo>
                  <a:pt x="101" y="18"/>
                </a:moveTo>
                <a:cubicBezTo>
                  <a:pt x="92" y="18"/>
                  <a:pt x="92" y="18"/>
                  <a:pt x="92" y="18"/>
                </a:cubicBezTo>
                <a:cubicBezTo>
                  <a:pt x="92" y="12"/>
                  <a:pt x="88" y="8"/>
                  <a:pt x="83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1" y="8"/>
                  <a:pt x="57" y="12"/>
                  <a:pt x="5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8"/>
                  <a:pt x="55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101" y="8"/>
                  <a:pt x="101" y="18"/>
                </a:cubicBezTo>
                <a:close/>
                <a:moveTo>
                  <a:pt x="23" y="74"/>
                </a:moveTo>
                <a:cubicBezTo>
                  <a:pt x="60" y="74"/>
                  <a:pt x="60" y="74"/>
                  <a:pt x="60" y="74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5"/>
                  <a:pt x="63" y="61"/>
                  <a:pt x="67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6" y="61"/>
                  <a:pt x="89" y="65"/>
                  <a:pt x="89" y="69"/>
                </a:cubicBezTo>
                <a:cubicBezTo>
                  <a:pt x="89" y="74"/>
                  <a:pt x="89" y="74"/>
                  <a:pt x="89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37" y="74"/>
                  <a:pt x="147" y="65"/>
                  <a:pt x="148" y="53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30"/>
                  <a:pt x="141" y="21"/>
                  <a:pt x="131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21"/>
                  <a:pt x="0" y="30"/>
                  <a:pt x="0" y="41"/>
                </a:cubicBezTo>
                <a:cubicBezTo>
                  <a:pt x="0" y="53"/>
                  <a:pt x="0" y="53"/>
                  <a:pt x="0" y="53"/>
                </a:cubicBezTo>
                <a:cubicBezTo>
                  <a:pt x="2" y="65"/>
                  <a:pt x="11" y="74"/>
                  <a:pt x="23" y="74"/>
                </a:cubicBezTo>
                <a:close/>
                <a:moveTo>
                  <a:pt x="126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9"/>
                  <a:pt x="86" y="93"/>
                  <a:pt x="82" y="93"/>
                </a:cubicBezTo>
                <a:cubicBezTo>
                  <a:pt x="67" y="93"/>
                  <a:pt x="67" y="93"/>
                  <a:pt x="67" y="93"/>
                </a:cubicBezTo>
                <a:cubicBezTo>
                  <a:pt x="63" y="93"/>
                  <a:pt x="60" y="89"/>
                  <a:pt x="60" y="85"/>
                </a:cubicBezTo>
                <a:cubicBezTo>
                  <a:pt x="60" y="80"/>
                  <a:pt x="60" y="80"/>
                  <a:pt x="60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13" y="80"/>
                  <a:pt x="5" y="75"/>
                  <a:pt x="0" y="67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4"/>
                  <a:pt x="8" y="133"/>
                  <a:pt x="18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9" y="133"/>
                  <a:pt x="119" y="133"/>
                  <a:pt x="119" y="133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41" y="133"/>
                  <a:pt x="148" y="124"/>
                  <a:pt x="148" y="113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4" y="75"/>
                  <a:pt x="135" y="80"/>
                  <a:pt x="126" y="80"/>
                </a:cubicBezTo>
                <a:close/>
                <a:moveTo>
                  <a:pt x="81" y="67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7"/>
                  <a:pt x="65" y="68"/>
                  <a:pt x="65" y="70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5"/>
                  <a:pt x="65" y="85"/>
                  <a:pt x="65" y="85"/>
                </a:cubicBezTo>
                <a:cubicBezTo>
                  <a:pt x="65" y="86"/>
                  <a:pt x="66" y="88"/>
                  <a:pt x="67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3" y="88"/>
                  <a:pt x="84" y="86"/>
                  <a:pt x="84" y="85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8"/>
                  <a:pt x="83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103"/>
          <p:cNvSpPr/>
          <p:nvPr/>
        </p:nvSpPr>
        <p:spPr>
          <a:xfrm>
            <a:off x="6665912" y="1497012"/>
            <a:ext cx="541337" cy="542925"/>
          </a:xfrm>
          <a:custGeom>
            <a:avLst/>
            <a:gdLst/>
            <a:ahLst/>
            <a:cxnLst/>
            <a:rect l="l" t="t" r="r" b="b"/>
            <a:pathLst>
              <a:path w="135" h="135" extrusionOk="0">
                <a:moveTo>
                  <a:pt x="64" y="72"/>
                </a:moveTo>
                <a:cubicBezTo>
                  <a:pt x="127" y="72"/>
                  <a:pt x="127" y="72"/>
                  <a:pt x="127" y="72"/>
                </a:cubicBezTo>
                <a:cubicBezTo>
                  <a:pt x="127" y="107"/>
                  <a:pt x="99" y="135"/>
                  <a:pt x="64" y="135"/>
                </a:cubicBezTo>
                <a:cubicBezTo>
                  <a:pt x="29" y="135"/>
                  <a:pt x="0" y="107"/>
                  <a:pt x="0" y="72"/>
                </a:cubicBezTo>
                <a:cubicBezTo>
                  <a:pt x="0" y="37"/>
                  <a:pt x="29" y="8"/>
                  <a:pt x="64" y="8"/>
                </a:cubicBezTo>
                <a:lnTo>
                  <a:pt x="64" y="72"/>
                </a:lnTo>
                <a:close/>
                <a:moveTo>
                  <a:pt x="72" y="0"/>
                </a:moveTo>
                <a:cubicBezTo>
                  <a:pt x="72" y="64"/>
                  <a:pt x="72" y="64"/>
                  <a:pt x="72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29"/>
                  <a:pt x="107" y="0"/>
                  <a:pt x="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103"/>
          <p:cNvSpPr/>
          <p:nvPr/>
        </p:nvSpPr>
        <p:spPr>
          <a:xfrm>
            <a:off x="7231062" y="4337050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143" h="143" extrusionOk="0">
                <a:moveTo>
                  <a:pt x="140" y="62"/>
                </a:moveTo>
                <a:cubicBezTo>
                  <a:pt x="122" y="59"/>
                  <a:pt x="122" y="59"/>
                  <a:pt x="122" y="59"/>
                </a:cubicBezTo>
                <a:cubicBezTo>
                  <a:pt x="121" y="54"/>
                  <a:pt x="119" y="49"/>
                  <a:pt x="117" y="45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8" y="29"/>
                  <a:pt x="128" y="28"/>
                  <a:pt x="127" y="26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6" y="15"/>
                  <a:pt x="114" y="15"/>
                  <a:pt x="113" y="16"/>
                </a:cubicBezTo>
                <a:cubicBezTo>
                  <a:pt x="98" y="26"/>
                  <a:pt x="98" y="26"/>
                  <a:pt x="98" y="26"/>
                </a:cubicBezTo>
                <a:cubicBezTo>
                  <a:pt x="94" y="24"/>
                  <a:pt x="89" y="22"/>
                  <a:pt x="84" y="2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2"/>
                  <a:pt x="80" y="0"/>
                  <a:pt x="7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1" y="2"/>
                  <a:pt x="61" y="3"/>
                </a:cubicBezTo>
                <a:cubicBezTo>
                  <a:pt x="58" y="21"/>
                  <a:pt x="58" y="21"/>
                  <a:pt x="58" y="21"/>
                </a:cubicBezTo>
                <a:cubicBezTo>
                  <a:pt x="53" y="22"/>
                  <a:pt x="49" y="24"/>
                  <a:pt x="44" y="26"/>
                </a:cubicBezTo>
                <a:cubicBezTo>
                  <a:pt x="30" y="16"/>
                  <a:pt x="30" y="16"/>
                  <a:pt x="30" y="16"/>
                </a:cubicBezTo>
                <a:cubicBezTo>
                  <a:pt x="29" y="15"/>
                  <a:pt x="27" y="15"/>
                  <a:pt x="26" y="16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8"/>
                  <a:pt x="14" y="29"/>
                  <a:pt x="15" y="30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9"/>
                  <a:pt x="21" y="54"/>
                  <a:pt x="20" y="59"/>
                </a:cubicBezTo>
                <a:cubicBezTo>
                  <a:pt x="2" y="62"/>
                  <a:pt x="2" y="62"/>
                  <a:pt x="2" y="62"/>
                </a:cubicBezTo>
                <a:cubicBezTo>
                  <a:pt x="1" y="62"/>
                  <a:pt x="0" y="63"/>
                  <a:pt x="0" y="6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1" y="82"/>
                  <a:pt x="2" y="82"/>
                </a:cubicBezTo>
                <a:cubicBezTo>
                  <a:pt x="20" y="85"/>
                  <a:pt x="20" y="85"/>
                  <a:pt x="20" y="85"/>
                </a:cubicBezTo>
                <a:cubicBezTo>
                  <a:pt x="21" y="90"/>
                  <a:pt x="23" y="94"/>
                  <a:pt x="26" y="99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4"/>
                  <a:pt x="14" y="116"/>
                  <a:pt x="15" y="117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9"/>
                  <a:pt x="29" y="129"/>
                  <a:pt x="30" y="128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9" y="120"/>
                  <a:pt x="53" y="122"/>
                  <a:pt x="58" y="123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61" y="142"/>
                  <a:pt x="62" y="143"/>
                  <a:pt x="64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80" y="143"/>
                  <a:pt x="81" y="142"/>
                  <a:pt x="81" y="141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9" y="122"/>
                  <a:pt x="94" y="120"/>
                  <a:pt x="98" y="117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4" y="129"/>
                  <a:pt x="116" y="129"/>
                  <a:pt x="117" y="128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8" y="116"/>
                  <a:pt x="128" y="114"/>
                  <a:pt x="127" y="113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9" y="94"/>
                  <a:pt x="121" y="90"/>
                  <a:pt x="122" y="85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1" y="82"/>
                  <a:pt x="143" y="81"/>
                  <a:pt x="143" y="79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3" y="63"/>
                  <a:pt x="141" y="62"/>
                  <a:pt x="140" y="62"/>
                </a:cubicBezTo>
                <a:close/>
                <a:moveTo>
                  <a:pt x="71" y="98"/>
                </a:moveTo>
                <a:cubicBezTo>
                  <a:pt x="57" y="98"/>
                  <a:pt x="45" y="86"/>
                  <a:pt x="45" y="72"/>
                </a:cubicBezTo>
                <a:cubicBezTo>
                  <a:pt x="45" y="57"/>
                  <a:pt x="57" y="45"/>
                  <a:pt x="71" y="45"/>
                </a:cubicBezTo>
                <a:cubicBezTo>
                  <a:pt x="86" y="45"/>
                  <a:pt x="97" y="57"/>
                  <a:pt x="97" y="72"/>
                </a:cubicBezTo>
                <a:cubicBezTo>
                  <a:pt x="97" y="86"/>
                  <a:pt x="86" y="98"/>
                  <a:pt x="71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317A4790-DD26-4A90-A30C-F47F9FBE159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5A1011B7-B519-4A73-8EAB-103B9DCFB64D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931CD5FC-688B-4864-9328-2E66AFB894A4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EFCC45FE-020D-4F30-9470-7D7B3BC7F65B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B2C43085-5878-4C84-9EFB-BCA60A3FDB9F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C353B29E-D1C7-495E-8F51-0F55CE327E4C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844B0D6D-D407-4933-A057-72E857066604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EED2F42E-6D60-4587-8F60-C85542DCCD40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63B08321-5108-4CE6-A0BB-3950533741DC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3ACBDB60-B454-473F-8CF1-504720646661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4E708441-C256-4161-B6ED-D0AA49006B38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65F3E43F-2072-4DFC-8AAA-04FE4EBFD29D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D0A4431B-976E-46F7-9D06-BAFDFBA7FFAD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C0B5E027-033E-410D-B731-E8FC949A072E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104"/>
          <p:cNvSpPr/>
          <p:nvPr/>
        </p:nvSpPr>
        <p:spPr>
          <a:xfrm>
            <a:off x="6176962" y="898525"/>
            <a:ext cx="1879600" cy="1692275"/>
          </a:xfrm>
          <a:custGeom>
            <a:avLst/>
            <a:gdLst/>
            <a:ahLst/>
            <a:cxnLst/>
            <a:rect l="l" t="t" r="r" b="b"/>
            <a:pathLst>
              <a:path w="448" h="403" extrusionOk="0">
                <a:moveTo>
                  <a:pt x="218" y="403"/>
                </a:moveTo>
                <a:cubicBezTo>
                  <a:pt x="387" y="378"/>
                  <a:pt x="387" y="378"/>
                  <a:pt x="387" y="378"/>
                </a:cubicBezTo>
                <a:cubicBezTo>
                  <a:pt x="448" y="221"/>
                  <a:pt x="448" y="221"/>
                  <a:pt x="448" y="221"/>
                </a:cubicBezTo>
                <a:cubicBezTo>
                  <a:pt x="337" y="86"/>
                  <a:pt x="176" y="6"/>
                  <a:pt x="2" y="0"/>
                </a:cubicBezTo>
                <a:cubicBezTo>
                  <a:pt x="87" y="145"/>
                  <a:pt x="87" y="145"/>
                  <a:pt x="87" y="145"/>
                </a:cubicBezTo>
                <a:cubicBezTo>
                  <a:pt x="0" y="293"/>
                  <a:pt x="0" y="293"/>
                  <a:pt x="0" y="293"/>
                </a:cubicBezTo>
                <a:cubicBezTo>
                  <a:pt x="85" y="298"/>
                  <a:pt x="163" y="337"/>
                  <a:pt x="218" y="403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104"/>
          <p:cNvSpPr/>
          <p:nvPr/>
        </p:nvSpPr>
        <p:spPr>
          <a:xfrm>
            <a:off x="7162800" y="1919287"/>
            <a:ext cx="1465262" cy="2259012"/>
          </a:xfrm>
          <a:custGeom>
            <a:avLst/>
            <a:gdLst/>
            <a:ahLst/>
            <a:cxnLst/>
            <a:rect l="l" t="t" r="r" b="b"/>
            <a:pathLst>
              <a:path w="349" h="538" extrusionOk="0">
                <a:moveTo>
                  <a:pt x="230" y="0"/>
                </a:moveTo>
                <a:cubicBezTo>
                  <a:pt x="170" y="157"/>
                  <a:pt x="170" y="157"/>
                  <a:pt x="170" y="157"/>
                </a:cubicBezTo>
                <a:cubicBezTo>
                  <a:pt x="0" y="182"/>
                  <a:pt x="0" y="182"/>
                  <a:pt x="0" y="182"/>
                </a:cubicBezTo>
                <a:cubicBezTo>
                  <a:pt x="36" y="233"/>
                  <a:pt x="56" y="296"/>
                  <a:pt x="56" y="360"/>
                </a:cubicBezTo>
                <a:cubicBezTo>
                  <a:pt x="56" y="380"/>
                  <a:pt x="54" y="401"/>
                  <a:pt x="50" y="421"/>
                </a:cubicBezTo>
                <a:cubicBezTo>
                  <a:pt x="174" y="538"/>
                  <a:pt x="174" y="538"/>
                  <a:pt x="174" y="538"/>
                </a:cubicBezTo>
                <a:cubicBezTo>
                  <a:pt x="335" y="487"/>
                  <a:pt x="335" y="487"/>
                  <a:pt x="335" y="487"/>
                </a:cubicBezTo>
                <a:cubicBezTo>
                  <a:pt x="344" y="445"/>
                  <a:pt x="349" y="402"/>
                  <a:pt x="349" y="360"/>
                </a:cubicBezTo>
                <a:cubicBezTo>
                  <a:pt x="349" y="228"/>
                  <a:pt x="308" y="105"/>
                  <a:pt x="230" y="0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104"/>
          <p:cNvSpPr/>
          <p:nvPr/>
        </p:nvSpPr>
        <p:spPr>
          <a:xfrm>
            <a:off x="6634162" y="3800475"/>
            <a:ext cx="1909762" cy="1898650"/>
          </a:xfrm>
          <a:custGeom>
            <a:avLst/>
            <a:gdLst/>
            <a:ahLst/>
            <a:cxnLst/>
            <a:rect l="l" t="t" r="r" b="b"/>
            <a:pathLst>
              <a:path w="455" h="452" extrusionOk="0">
                <a:moveTo>
                  <a:pt x="14" y="188"/>
                </a:moveTo>
                <a:cubicBezTo>
                  <a:pt x="0" y="358"/>
                  <a:pt x="0" y="358"/>
                  <a:pt x="0" y="358"/>
                </a:cubicBezTo>
                <a:cubicBezTo>
                  <a:pt x="140" y="452"/>
                  <a:pt x="140" y="452"/>
                  <a:pt x="140" y="452"/>
                </a:cubicBezTo>
                <a:cubicBezTo>
                  <a:pt x="294" y="375"/>
                  <a:pt x="410" y="232"/>
                  <a:pt x="455" y="66"/>
                </a:cubicBezTo>
                <a:cubicBezTo>
                  <a:pt x="294" y="117"/>
                  <a:pt x="294" y="117"/>
                  <a:pt x="294" y="117"/>
                </a:cubicBezTo>
                <a:cubicBezTo>
                  <a:pt x="169" y="0"/>
                  <a:pt x="169" y="0"/>
                  <a:pt x="169" y="0"/>
                </a:cubicBezTo>
                <a:cubicBezTo>
                  <a:pt x="146" y="80"/>
                  <a:pt x="89" y="149"/>
                  <a:pt x="14" y="18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104"/>
          <p:cNvSpPr/>
          <p:nvPr/>
        </p:nvSpPr>
        <p:spPr>
          <a:xfrm>
            <a:off x="4175125" y="898525"/>
            <a:ext cx="2249487" cy="1654175"/>
          </a:xfrm>
          <a:custGeom>
            <a:avLst/>
            <a:gdLst/>
            <a:ahLst/>
            <a:cxnLst/>
            <a:rect l="l" t="t" r="r" b="b"/>
            <a:pathLst>
              <a:path w="536" h="394" extrusionOk="0">
                <a:moveTo>
                  <a:pt x="166" y="234"/>
                </a:moveTo>
                <a:cubicBezTo>
                  <a:pt x="227" y="394"/>
                  <a:pt x="227" y="394"/>
                  <a:pt x="227" y="394"/>
                </a:cubicBezTo>
                <a:cubicBezTo>
                  <a:pt x="285" y="331"/>
                  <a:pt x="364" y="294"/>
                  <a:pt x="450" y="292"/>
                </a:cubicBezTo>
                <a:cubicBezTo>
                  <a:pt x="536" y="145"/>
                  <a:pt x="536" y="145"/>
                  <a:pt x="536" y="145"/>
                </a:cubicBezTo>
                <a:cubicBezTo>
                  <a:pt x="451" y="0"/>
                  <a:pt x="451" y="0"/>
                  <a:pt x="451" y="0"/>
                </a:cubicBezTo>
                <a:cubicBezTo>
                  <a:pt x="276" y="1"/>
                  <a:pt x="113" y="78"/>
                  <a:pt x="0" y="210"/>
                </a:cubicBezTo>
                <a:lnTo>
                  <a:pt x="166" y="234"/>
                </a:lnTo>
                <a:close/>
              </a:path>
            </a:pathLst>
          </a:custGeom>
          <a:solidFill>
            <a:srgbClr val="72D4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104"/>
          <p:cNvSpPr/>
          <p:nvPr/>
        </p:nvSpPr>
        <p:spPr>
          <a:xfrm>
            <a:off x="3632200" y="3535362"/>
            <a:ext cx="1822450" cy="2133600"/>
          </a:xfrm>
          <a:custGeom>
            <a:avLst/>
            <a:gdLst/>
            <a:ahLst/>
            <a:cxnLst/>
            <a:rect l="l" t="t" r="r" b="b"/>
            <a:pathLst>
              <a:path w="434" h="508" extrusionOk="0">
                <a:moveTo>
                  <a:pt x="306" y="508"/>
                </a:moveTo>
                <a:cubicBezTo>
                  <a:pt x="292" y="341"/>
                  <a:pt x="292" y="341"/>
                  <a:pt x="292" y="341"/>
                </a:cubicBezTo>
                <a:cubicBezTo>
                  <a:pt x="434" y="245"/>
                  <a:pt x="434" y="245"/>
                  <a:pt x="434" y="245"/>
                </a:cubicBezTo>
                <a:cubicBezTo>
                  <a:pt x="361" y="204"/>
                  <a:pt x="306" y="133"/>
                  <a:pt x="286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0" y="116"/>
                  <a:pt x="0" y="116"/>
                  <a:pt x="0" y="116"/>
                </a:cubicBezTo>
                <a:cubicBezTo>
                  <a:pt x="40" y="283"/>
                  <a:pt x="154" y="428"/>
                  <a:pt x="306" y="50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104"/>
          <p:cNvSpPr/>
          <p:nvPr/>
        </p:nvSpPr>
        <p:spPr>
          <a:xfrm>
            <a:off x="3565525" y="1871662"/>
            <a:ext cx="1490662" cy="2033587"/>
          </a:xfrm>
          <a:custGeom>
            <a:avLst/>
            <a:gdLst/>
            <a:ahLst/>
            <a:cxnLst/>
            <a:rect l="l" t="t" r="r" b="b"/>
            <a:pathLst>
              <a:path w="355" h="484" extrusionOk="0">
                <a:moveTo>
                  <a:pt x="127" y="0"/>
                </a:moveTo>
                <a:cubicBezTo>
                  <a:pt x="44" y="107"/>
                  <a:pt x="0" y="235"/>
                  <a:pt x="0" y="371"/>
                </a:cubicBezTo>
                <a:cubicBezTo>
                  <a:pt x="0" y="409"/>
                  <a:pt x="3" y="447"/>
                  <a:pt x="10" y="484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296" y="420"/>
                  <a:pt x="296" y="420"/>
                  <a:pt x="296" y="420"/>
                </a:cubicBezTo>
                <a:cubicBezTo>
                  <a:pt x="293" y="404"/>
                  <a:pt x="292" y="387"/>
                  <a:pt x="292" y="371"/>
                </a:cubicBezTo>
                <a:cubicBezTo>
                  <a:pt x="292" y="302"/>
                  <a:pt x="314" y="237"/>
                  <a:pt x="355" y="183"/>
                </a:cubicBezTo>
                <a:cubicBezTo>
                  <a:pt x="294" y="24"/>
                  <a:pt x="294" y="24"/>
                  <a:pt x="294" y="24"/>
                </a:cubicBezTo>
                <a:lnTo>
                  <a:pt x="127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104"/>
          <p:cNvSpPr/>
          <p:nvPr/>
        </p:nvSpPr>
        <p:spPr>
          <a:xfrm>
            <a:off x="4964112" y="4619625"/>
            <a:ext cx="2147887" cy="1343025"/>
          </a:xfrm>
          <a:custGeom>
            <a:avLst/>
            <a:gdLst/>
            <a:ahLst/>
            <a:cxnLst/>
            <a:rect l="l" t="t" r="r" b="b"/>
            <a:pathLst>
              <a:path w="512" h="320" extrusionOk="0">
                <a:moveTo>
                  <a:pt x="386" y="4"/>
                </a:moveTo>
                <a:cubicBezTo>
                  <a:pt x="349" y="20"/>
                  <a:pt x="310" y="27"/>
                  <a:pt x="270" y="27"/>
                </a:cubicBezTo>
                <a:cubicBezTo>
                  <a:pt x="225" y="27"/>
                  <a:pt x="182" y="18"/>
                  <a:pt x="142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14" y="263"/>
                  <a:pt x="14" y="263"/>
                  <a:pt x="14" y="263"/>
                </a:cubicBezTo>
                <a:cubicBezTo>
                  <a:pt x="94" y="301"/>
                  <a:pt x="180" y="320"/>
                  <a:pt x="270" y="320"/>
                </a:cubicBezTo>
                <a:cubicBezTo>
                  <a:pt x="354" y="320"/>
                  <a:pt x="436" y="303"/>
                  <a:pt x="512" y="269"/>
                </a:cubicBezTo>
                <a:cubicBezTo>
                  <a:pt x="372" y="175"/>
                  <a:pt x="372" y="175"/>
                  <a:pt x="372" y="175"/>
                </a:cubicBezTo>
                <a:lnTo>
                  <a:pt x="386" y="4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104"/>
          <p:cNvSpPr/>
          <p:nvPr/>
        </p:nvSpPr>
        <p:spPr>
          <a:xfrm>
            <a:off x="5245100" y="1284287"/>
            <a:ext cx="554037" cy="658812"/>
          </a:xfrm>
          <a:custGeom>
            <a:avLst/>
            <a:gdLst/>
            <a:ahLst/>
            <a:cxnLst/>
            <a:rect l="l" t="t" r="r" b="b"/>
            <a:pathLst>
              <a:path w="132" h="157" extrusionOk="0">
                <a:moveTo>
                  <a:pt x="88" y="151"/>
                </a:moveTo>
                <a:cubicBezTo>
                  <a:pt x="88" y="154"/>
                  <a:pt x="86" y="157"/>
                  <a:pt x="83" y="157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47" y="157"/>
                  <a:pt x="44" y="154"/>
                  <a:pt x="44" y="151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48"/>
                  <a:pt x="47" y="146"/>
                  <a:pt x="50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6" y="146"/>
                  <a:pt x="88" y="148"/>
                  <a:pt x="88" y="151"/>
                </a:cubicBezTo>
                <a:close/>
                <a:moveTo>
                  <a:pt x="88" y="137"/>
                </a:moveTo>
                <a:cubicBezTo>
                  <a:pt x="88" y="134"/>
                  <a:pt x="86" y="131"/>
                  <a:pt x="83" y="131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47" y="131"/>
                  <a:pt x="44" y="134"/>
                  <a:pt x="44" y="137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4" y="140"/>
                  <a:pt x="47" y="142"/>
                  <a:pt x="50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6" y="142"/>
                  <a:pt x="88" y="140"/>
                  <a:pt x="88" y="137"/>
                </a:cubicBezTo>
                <a:close/>
                <a:moveTo>
                  <a:pt x="72" y="77"/>
                </a:moveTo>
                <a:cubicBezTo>
                  <a:pt x="65" y="77"/>
                  <a:pt x="65" y="77"/>
                  <a:pt x="65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3" y="128"/>
                  <a:pt x="64" y="128"/>
                  <a:pt x="66" y="128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6" y="128"/>
                  <a:pt x="67" y="128"/>
                  <a:pt x="67" y="128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8" y="128"/>
                  <a:pt x="70" y="128"/>
                  <a:pt x="72" y="128"/>
                </a:cubicBezTo>
                <a:lnTo>
                  <a:pt x="72" y="77"/>
                </a:lnTo>
                <a:close/>
                <a:moveTo>
                  <a:pt x="48" y="56"/>
                </a:moveTo>
                <a:cubicBezTo>
                  <a:pt x="44" y="56"/>
                  <a:pt x="40" y="60"/>
                  <a:pt x="40" y="64"/>
                </a:cubicBezTo>
                <a:cubicBezTo>
                  <a:pt x="40" y="68"/>
                  <a:pt x="44" y="72"/>
                  <a:pt x="48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3" y="56"/>
                  <a:pt x="48" y="56"/>
                </a:cubicBezTo>
                <a:close/>
                <a:moveTo>
                  <a:pt x="93" y="64"/>
                </a:moveTo>
                <a:cubicBezTo>
                  <a:pt x="93" y="60"/>
                  <a:pt x="89" y="56"/>
                  <a:pt x="85" y="56"/>
                </a:cubicBezTo>
                <a:cubicBezTo>
                  <a:pt x="80" y="56"/>
                  <a:pt x="77" y="60"/>
                  <a:pt x="77" y="64"/>
                </a:cubicBezTo>
                <a:cubicBezTo>
                  <a:pt x="77" y="72"/>
                  <a:pt x="77" y="72"/>
                  <a:pt x="77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9" y="72"/>
                  <a:pt x="93" y="68"/>
                  <a:pt x="93" y="64"/>
                </a:cubicBezTo>
                <a:close/>
                <a:moveTo>
                  <a:pt x="110" y="50"/>
                </a:moveTo>
                <a:cubicBezTo>
                  <a:pt x="106" y="36"/>
                  <a:pt x="90" y="21"/>
                  <a:pt x="66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0"/>
                  <a:pt x="23" y="70"/>
                  <a:pt x="28" y="80"/>
                </a:cubicBezTo>
                <a:cubicBezTo>
                  <a:pt x="32" y="89"/>
                  <a:pt x="37" y="96"/>
                  <a:pt x="41" y="105"/>
                </a:cubicBezTo>
                <a:cubicBezTo>
                  <a:pt x="43" y="110"/>
                  <a:pt x="44" y="117"/>
                  <a:pt x="45" y="123"/>
                </a:cubicBezTo>
                <a:cubicBezTo>
                  <a:pt x="46" y="127"/>
                  <a:pt x="48" y="128"/>
                  <a:pt x="53" y="128"/>
                </a:cubicBezTo>
                <a:cubicBezTo>
                  <a:pt x="54" y="128"/>
                  <a:pt x="55" y="128"/>
                  <a:pt x="56" y="128"/>
                </a:cubicBezTo>
                <a:cubicBezTo>
                  <a:pt x="56" y="77"/>
                  <a:pt x="56" y="77"/>
                  <a:pt x="56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5" y="77"/>
                  <a:pt x="41" y="76"/>
                  <a:pt x="39" y="73"/>
                </a:cubicBezTo>
                <a:cubicBezTo>
                  <a:pt x="37" y="71"/>
                  <a:pt x="35" y="67"/>
                  <a:pt x="35" y="64"/>
                </a:cubicBezTo>
                <a:cubicBezTo>
                  <a:pt x="35" y="60"/>
                  <a:pt x="37" y="57"/>
                  <a:pt x="39" y="55"/>
                </a:cubicBezTo>
                <a:cubicBezTo>
                  <a:pt x="41" y="52"/>
                  <a:pt x="45" y="51"/>
                  <a:pt x="48" y="51"/>
                </a:cubicBezTo>
                <a:cubicBezTo>
                  <a:pt x="55" y="51"/>
                  <a:pt x="61" y="57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2"/>
                  <a:pt x="61" y="72"/>
                  <a:pt x="61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0"/>
                  <a:pt x="73" y="57"/>
                  <a:pt x="75" y="55"/>
                </a:cubicBezTo>
                <a:cubicBezTo>
                  <a:pt x="78" y="52"/>
                  <a:pt x="81" y="51"/>
                  <a:pt x="85" y="51"/>
                </a:cubicBezTo>
                <a:cubicBezTo>
                  <a:pt x="88" y="51"/>
                  <a:pt x="91" y="52"/>
                  <a:pt x="94" y="55"/>
                </a:cubicBezTo>
                <a:cubicBezTo>
                  <a:pt x="96" y="57"/>
                  <a:pt x="98" y="60"/>
                  <a:pt x="98" y="64"/>
                </a:cubicBezTo>
                <a:cubicBezTo>
                  <a:pt x="98" y="67"/>
                  <a:pt x="96" y="71"/>
                  <a:pt x="94" y="73"/>
                </a:cubicBezTo>
                <a:cubicBezTo>
                  <a:pt x="91" y="76"/>
                  <a:pt x="88" y="77"/>
                  <a:pt x="85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8" y="128"/>
                  <a:pt x="79" y="128"/>
                  <a:pt x="80" y="128"/>
                </a:cubicBezTo>
                <a:cubicBezTo>
                  <a:pt x="85" y="128"/>
                  <a:pt x="87" y="127"/>
                  <a:pt x="88" y="123"/>
                </a:cubicBezTo>
                <a:cubicBezTo>
                  <a:pt x="89" y="117"/>
                  <a:pt x="90" y="110"/>
                  <a:pt x="92" y="105"/>
                </a:cubicBezTo>
                <a:cubicBezTo>
                  <a:pt x="96" y="96"/>
                  <a:pt x="100" y="89"/>
                  <a:pt x="105" y="80"/>
                </a:cubicBezTo>
                <a:cubicBezTo>
                  <a:pt x="110" y="70"/>
                  <a:pt x="113" y="60"/>
                  <a:pt x="110" y="50"/>
                </a:cubicBezTo>
                <a:close/>
                <a:moveTo>
                  <a:pt x="71" y="4"/>
                </a:moveTo>
                <a:cubicBezTo>
                  <a:pt x="71" y="2"/>
                  <a:pt x="69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2" y="2"/>
                  <a:pt x="62" y="4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6"/>
                  <a:pt x="64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9" y="18"/>
                  <a:pt x="71" y="16"/>
                  <a:pt x="71" y="13"/>
                </a:cubicBezTo>
                <a:lnTo>
                  <a:pt x="71" y="4"/>
                </a:lnTo>
                <a:close/>
                <a:moveTo>
                  <a:pt x="98" y="12"/>
                </a:moveTo>
                <a:cubicBezTo>
                  <a:pt x="99" y="10"/>
                  <a:pt x="98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3" y="4"/>
                  <a:pt x="91" y="5"/>
                  <a:pt x="89" y="8"/>
                </a:cubicBezTo>
                <a:cubicBezTo>
                  <a:pt x="85" y="15"/>
                  <a:pt x="85" y="15"/>
                  <a:pt x="85" y="15"/>
                </a:cubicBezTo>
                <a:cubicBezTo>
                  <a:pt x="84" y="18"/>
                  <a:pt x="85" y="21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9" y="23"/>
                  <a:pt x="92" y="22"/>
                  <a:pt x="94" y="20"/>
                </a:cubicBezTo>
                <a:lnTo>
                  <a:pt x="98" y="12"/>
                </a:lnTo>
                <a:close/>
                <a:moveTo>
                  <a:pt x="117" y="28"/>
                </a:moveTo>
                <a:cubicBezTo>
                  <a:pt x="119" y="26"/>
                  <a:pt x="119" y="23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6" y="19"/>
                  <a:pt x="113" y="19"/>
                  <a:pt x="111" y="20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2" y="28"/>
                  <a:pt x="102" y="31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6" y="35"/>
                  <a:pt x="109" y="35"/>
                  <a:pt x="111" y="33"/>
                </a:cubicBezTo>
                <a:lnTo>
                  <a:pt x="117" y="28"/>
                </a:lnTo>
                <a:close/>
                <a:moveTo>
                  <a:pt x="128" y="51"/>
                </a:moveTo>
                <a:cubicBezTo>
                  <a:pt x="130" y="51"/>
                  <a:pt x="132" y="48"/>
                  <a:pt x="131" y="46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1" y="43"/>
                  <a:pt x="128" y="41"/>
                  <a:pt x="126" y="42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15" y="44"/>
                  <a:pt x="113" y="46"/>
                  <a:pt x="113" y="49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4" y="51"/>
                  <a:pt x="116" y="53"/>
                  <a:pt x="119" y="53"/>
                </a:cubicBezTo>
                <a:lnTo>
                  <a:pt x="128" y="51"/>
                </a:lnTo>
                <a:close/>
                <a:moveTo>
                  <a:pt x="125" y="77"/>
                </a:moveTo>
                <a:cubicBezTo>
                  <a:pt x="128" y="77"/>
                  <a:pt x="131" y="76"/>
                  <a:pt x="131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2" y="70"/>
                  <a:pt x="130" y="68"/>
                  <a:pt x="127" y="67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6" y="65"/>
                  <a:pt x="114" y="67"/>
                  <a:pt x="113" y="69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3" y="72"/>
                  <a:pt x="114" y="74"/>
                  <a:pt x="117" y="75"/>
                </a:cubicBezTo>
                <a:lnTo>
                  <a:pt x="125" y="77"/>
                </a:lnTo>
                <a:close/>
                <a:moveTo>
                  <a:pt x="39" y="20"/>
                </a:moveTo>
                <a:cubicBezTo>
                  <a:pt x="40" y="22"/>
                  <a:pt x="43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1"/>
                  <a:pt x="48" y="18"/>
                  <a:pt x="47" y="15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5"/>
                  <a:pt x="39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2"/>
                </a:cubicBezTo>
                <a:lnTo>
                  <a:pt x="39" y="20"/>
                </a:lnTo>
                <a:close/>
                <a:moveTo>
                  <a:pt x="22" y="33"/>
                </a:moveTo>
                <a:cubicBezTo>
                  <a:pt x="23" y="35"/>
                  <a:pt x="27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30" y="28"/>
                  <a:pt x="28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3"/>
                  <a:pt x="13" y="26"/>
                  <a:pt x="15" y="28"/>
                </a:cubicBezTo>
                <a:lnTo>
                  <a:pt x="22" y="33"/>
                </a:lnTo>
                <a:close/>
                <a:moveTo>
                  <a:pt x="13" y="53"/>
                </a:moveTo>
                <a:cubicBezTo>
                  <a:pt x="16" y="53"/>
                  <a:pt x="18" y="51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6"/>
                  <a:pt x="18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1" y="43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8"/>
                  <a:pt x="2" y="51"/>
                  <a:pt x="5" y="51"/>
                </a:cubicBezTo>
                <a:lnTo>
                  <a:pt x="13" y="53"/>
                </a:lnTo>
                <a:close/>
                <a:moveTo>
                  <a:pt x="15" y="75"/>
                </a:moveTo>
                <a:cubicBezTo>
                  <a:pt x="18" y="74"/>
                  <a:pt x="20" y="72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7"/>
                  <a:pt x="16" y="65"/>
                  <a:pt x="13" y="66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8"/>
                  <a:pt x="1" y="70"/>
                  <a:pt x="1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2" y="76"/>
                  <a:pt x="4" y="77"/>
                  <a:pt x="7" y="77"/>
                </a:cubicBezTo>
                <a:lnTo>
                  <a:pt x="15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104"/>
          <p:cNvSpPr/>
          <p:nvPr/>
        </p:nvSpPr>
        <p:spPr>
          <a:xfrm>
            <a:off x="7640637" y="3052762"/>
            <a:ext cx="773112" cy="512762"/>
          </a:xfrm>
          <a:custGeom>
            <a:avLst/>
            <a:gdLst/>
            <a:ahLst/>
            <a:cxnLst/>
            <a:rect l="l" t="t" r="r" b="b"/>
            <a:pathLst>
              <a:path w="184" h="122" extrusionOk="0">
                <a:moveTo>
                  <a:pt x="146" y="12"/>
                </a:moveTo>
                <a:cubicBezTo>
                  <a:pt x="163" y="54"/>
                  <a:pt x="163" y="54"/>
                  <a:pt x="163" y="54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30" y="54"/>
                  <a:pt x="96" y="24"/>
                  <a:pt x="93" y="24"/>
                </a:cubicBezTo>
                <a:cubicBezTo>
                  <a:pt x="90" y="24"/>
                  <a:pt x="80" y="27"/>
                  <a:pt x="79" y="28"/>
                </a:cubicBezTo>
                <a:cubicBezTo>
                  <a:pt x="79" y="28"/>
                  <a:pt x="72" y="30"/>
                  <a:pt x="66" y="30"/>
                </a:cubicBezTo>
                <a:cubicBezTo>
                  <a:pt x="64" y="30"/>
                  <a:pt x="62" y="29"/>
                  <a:pt x="60" y="28"/>
                </a:cubicBezTo>
                <a:cubicBezTo>
                  <a:pt x="59" y="27"/>
                  <a:pt x="58" y="26"/>
                  <a:pt x="58" y="25"/>
                </a:cubicBezTo>
                <a:cubicBezTo>
                  <a:pt x="58" y="23"/>
                  <a:pt x="61" y="21"/>
                  <a:pt x="62" y="20"/>
                </a:cubicBezTo>
                <a:cubicBezTo>
                  <a:pt x="71" y="15"/>
                  <a:pt x="96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4" y="6"/>
                  <a:pt x="141" y="11"/>
                  <a:pt x="146" y="12"/>
                </a:cubicBezTo>
                <a:close/>
                <a:moveTo>
                  <a:pt x="161" y="0"/>
                </a:moveTo>
                <a:cubicBezTo>
                  <a:pt x="160" y="0"/>
                  <a:pt x="160" y="0"/>
                  <a:pt x="159" y="0"/>
                </a:cubicBezTo>
                <a:cubicBezTo>
                  <a:pt x="152" y="3"/>
                  <a:pt x="152" y="3"/>
                  <a:pt x="152" y="3"/>
                </a:cubicBezTo>
                <a:cubicBezTo>
                  <a:pt x="151" y="3"/>
                  <a:pt x="150" y="4"/>
                  <a:pt x="150" y="5"/>
                </a:cubicBezTo>
                <a:cubicBezTo>
                  <a:pt x="149" y="6"/>
                  <a:pt x="149" y="8"/>
                  <a:pt x="149" y="9"/>
                </a:cubicBezTo>
                <a:cubicBezTo>
                  <a:pt x="167" y="54"/>
                  <a:pt x="167" y="54"/>
                  <a:pt x="167" y="54"/>
                </a:cubicBezTo>
                <a:cubicBezTo>
                  <a:pt x="168" y="56"/>
                  <a:pt x="171" y="57"/>
                  <a:pt x="173" y="56"/>
                </a:cubicBezTo>
                <a:cubicBezTo>
                  <a:pt x="180" y="53"/>
                  <a:pt x="180" y="53"/>
                  <a:pt x="180" y="53"/>
                </a:cubicBezTo>
                <a:cubicBezTo>
                  <a:pt x="182" y="53"/>
                  <a:pt x="183" y="52"/>
                  <a:pt x="183" y="51"/>
                </a:cubicBezTo>
                <a:cubicBezTo>
                  <a:pt x="184" y="50"/>
                  <a:pt x="184" y="48"/>
                  <a:pt x="183" y="47"/>
                </a:cubicBezTo>
                <a:cubicBezTo>
                  <a:pt x="165" y="3"/>
                  <a:pt x="165" y="3"/>
                  <a:pt x="165" y="3"/>
                </a:cubicBezTo>
                <a:cubicBezTo>
                  <a:pt x="165" y="1"/>
                  <a:pt x="163" y="0"/>
                  <a:pt x="161" y="0"/>
                </a:cubicBezTo>
                <a:close/>
                <a:moveTo>
                  <a:pt x="0" y="61"/>
                </a:moveTo>
                <a:cubicBezTo>
                  <a:pt x="0" y="62"/>
                  <a:pt x="0" y="63"/>
                  <a:pt x="1" y="64"/>
                </a:cubicBezTo>
                <a:cubicBezTo>
                  <a:pt x="2" y="65"/>
                  <a:pt x="3" y="66"/>
                  <a:pt x="4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4" y="67"/>
                  <a:pt x="17" y="65"/>
                  <a:pt x="17" y="6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0" y="9"/>
                  <a:pt x="19" y="8"/>
                </a:cubicBezTo>
                <a:cubicBezTo>
                  <a:pt x="19" y="8"/>
                  <a:pt x="17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1"/>
                </a:cubicBezTo>
                <a:lnTo>
                  <a:pt x="0" y="61"/>
                </a:lnTo>
                <a:close/>
                <a:moveTo>
                  <a:pt x="75" y="106"/>
                </a:moveTo>
                <a:cubicBezTo>
                  <a:pt x="75" y="104"/>
                  <a:pt x="74" y="102"/>
                  <a:pt x="72" y="101"/>
                </a:cubicBezTo>
                <a:cubicBezTo>
                  <a:pt x="69" y="99"/>
                  <a:pt x="66" y="99"/>
                  <a:pt x="63" y="102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2" y="116"/>
                  <a:pt x="56" y="120"/>
                  <a:pt x="57" y="121"/>
                </a:cubicBezTo>
                <a:cubicBezTo>
                  <a:pt x="59" y="122"/>
                  <a:pt x="60" y="122"/>
                  <a:pt x="62" y="122"/>
                </a:cubicBezTo>
                <a:cubicBezTo>
                  <a:pt x="63" y="122"/>
                  <a:pt x="65" y="121"/>
                  <a:pt x="67" y="119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75" y="109"/>
                  <a:pt x="76" y="107"/>
                  <a:pt x="75" y="106"/>
                </a:cubicBezTo>
                <a:close/>
                <a:moveTo>
                  <a:pt x="39" y="103"/>
                </a:moveTo>
                <a:cubicBezTo>
                  <a:pt x="37" y="106"/>
                  <a:pt x="38" y="108"/>
                  <a:pt x="42" y="112"/>
                </a:cubicBezTo>
                <a:cubicBezTo>
                  <a:pt x="45" y="114"/>
                  <a:pt x="48" y="114"/>
                  <a:pt x="51" y="11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95"/>
                  <a:pt x="60" y="91"/>
                  <a:pt x="58" y="90"/>
                </a:cubicBezTo>
                <a:cubicBezTo>
                  <a:pt x="55" y="87"/>
                  <a:pt x="52" y="88"/>
                  <a:pt x="49" y="9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8"/>
                  <a:pt x="44" y="98"/>
                  <a:pt x="44" y="98"/>
                </a:cubicBezTo>
                <a:lnTo>
                  <a:pt x="39" y="103"/>
                </a:lnTo>
                <a:close/>
                <a:moveTo>
                  <a:pt x="27" y="90"/>
                </a:moveTo>
                <a:cubicBezTo>
                  <a:pt x="25" y="92"/>
                  <a:pt x="25" y="94"/>
                  <a:pt x="25" y="95"/>
                </a:cubicBezTo>
                <a:cubicBezTo>
                  <a:pt x="25" y="97"/>
                  <a:pt x="26" y="99"/>
                  <a:pt x="28" y="100"/>
                </a:cubicBezTo>
                <a:cubicBezTo>
                  <a:pt x="31" y="103"/>
                  <a:pt x="34" y="102"/>
                  <a:pt x="37" y="99"/>
                </a:cubicBezTo>
                <a:cubicBezTo>
                  <a:pt x="47" y="87"/>
                  <a:pt x="47" y="87"/>
                  <a:pt x="47" y="87"/>
                </a:cubicBezTo>
                <a:cubicBezTo>
                  <a:pt x="48" y="86"/>
                  <a:pt x="49" y="84"/>
                  <a:pt x="49" y="82"/>
                </a:cubicBezTo>
                <a:cubicBezTo>
                  <a:pt x="48" y="80"/>
                  <a:pt x="47" y="79"/>
                  <a:pt x="46" y="77"/>
                </a:cubicBezTo>
                <a:cubicBezTo>
                  <a:pt x="43" y="75"/>
                  <a:pt x="39" y="75"/>
                  <a:pt x="36" y="79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1" y="85"/>
                  <a:pt x="31" y="85"/>
                  <a:pt x="31" y="85"/>
                </a:cubicBezTo>
                <a:lnTo>
                  <a:pt x="27" y="90"/>
                </a:lnTo>
                <a:close/>
                <a:moveTo>
                  <a:pt x="25" y="86"/>
                </a:moveTo>
                <a:cubicBezTo>
                  <a:pt x="34" y="75"/>
                  <a:pt x="34" y="75"/>
                  <a:pt x="34" y="75"/>
                </a:cubicBezTo>
                <a:cubicBezTo>
                  <a:pt x="38" y="70"/>
                  <a:pt x="34" y="66"/>
                  <a:pt x="33" y="65"/>
                </a:cubicBezTo>
                <a:cubicBezTo>
                  <a:pt x="30" y="62"/>
                  <a:pt x="27" y="63"/>
                  <a:pt x="24" y="66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0" y="71"/>
                  <a:pt x="20" y="71"/>
                  <a:pt x="20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8"/>
                  <a:pt x="13" y="79"/>
                  <a:pt x="14" y="81"/>
                </a:cubicBezTo>
                <a:cubicBezTo>
                  <a:pt x="14" y="83"/>
                  <a:pt x="15" y="84"/>
                  <a:pt x="16" y="85"/>
                </a:cubicBezTo>
                <a:cubicBezTo>
                  <a:pt x="17" y="86"/>
                  <a:pt x="19" y="88"/>
                  <a:pt x="21" y="88"/>
                </a:cubicBezTo>
                <a:cubicBezTo>
                  <a:pt x="22" y="88"/>
                  <a:pt x="24" y="87"/>
                  <a:pt x="25" y="86"/>
                </a:cubicBezTo>
                <a:close/>
                <a:moveTo>
                  <a:pt x="139" y="76"/>
                </a:moveTo>
                <a:cubicBezTo>
                  <a:pt x="141" y="74"/>
                  <a:pt x="142" y="70"/>
                  <a:pt x="138" y="66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17" y="48"/>
                  <a:pt x="97" y="31"/>
                  <a:pt x="92" y="28"/>
                </a:cubicBezTo>
                <a:cubicBezTo>
                  <a:pt x="90" y="28"/>
                  <a:pt x="85" y="30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2"/>
                  <a:pt x="73" y="34"/>
                  <a:pt x="66" y="34"/>
                </a:cubicBezTo>
                <a:cubicBezTo>
                  <a:pt x="63" y="34"/>
                  <a:pt x="60" y="33"/>
                  <a:pt x="58" y="32"/>
                </a:cubicBezTo>
                <a:cubicBezTo>
                  <a:pt x="54" y="30"/>
                  <a:pt x="54" y="27"/>
                  <a:pt x="54" y="25"/>
                </a:cubicBezTo>
                <a:cubicBezTo>
                  <a:pt x="54" y="21"/>
                  <a:pt x="57" y="18"/>
                  <a:pt x="60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62"/>
                  <a:pt x="21" y="62"/>
                  <a:pt x="21" y="62"/>
                </a:cubicBezTo>
                <a:cubicBezTo>
                  <a:pt x="24" y="59"/>
                  <a:pt x="27" y="59"/>
                  <a:pt x="29" y="59"/>
                </a:cubicBezTo>
                <a:cubicBezTo>
                  <a:pt x="31" y="59"/>
                  <a:pt x="34" y="60"/>
                  <a:pt x="36" y="61"/>
                </a:cubicBezTo>
                <a:cubicBezTo>
                  <a:pt x="39" y="64"/>
                  <a:pt x="41" y="68"/>
                  <a:pt x="40" y="72"/>
                </a:cubicBezTo>
                <a:cubicBezTo>
                  <a:pt x="43" y="71"/>
                  <a:pt x="46" y="72"/>
                  <a:pt x="48" y="74"/>
                </a:cubicBezTo>
                <a:cubicBezTo>
                  <a:pt x="52" y="77"/>
                  <a:pt x="53" y="80"/>
                  <a:pt x="53" y="84"/>
                </a:cubicBezTo>
                <a:cubicBezTo>
                  <a:pt x="56" y="84"/>
                  <a:pt x="59" y="85"/>
                  <a:pt x="61" y="87"/>
                </a:cubicBezTo>
                <a:cubicBezTo>
                  <a:pt x="64" y="89"/>
                  <a:pt x="66" y="92"/>
                  <a:pt x="66" y="96"/>
                </a:cubicBezTo>
                <a:cubicBezTo>
                  <a:pt x="69" y="95"/>
                  <a:pt x="72" y="95"/>
                  <a:pt x="75" y="98"/>
                </a:cubicBezTo>
                <a:cubicBezTo>
                  <a:pt x="79" y="101"/>
                  <a:pt x="81" y="106"/>
                  <a:pt x="79" y="110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13"/>
                  <a:pt x="82" y="113"/>
                  <a:pt x="83" y="113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4" y="114"/>
                  <a:pt x="85" y="114"/>
                  <a:pt x="86" y="114"/>
                </a:cubicBezTo>
                <a:cubicBezTo>
                  <a:pt x="89" y="114"/>
                  <a:pt x="90" y="113"/>
                  <a:pt x="91" y="112"/>
                </a:cubicBezTo>
                <a:cubicBezTo>
                  <a:pt x="93" y="109"/>
                  <a:pt x="95" y="107"/>
                  <a:pt x="92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5" y="90"/>
                  <a:pt x="75" y="89"/>
                </a:cubicBezTo>
                <a:cubicBezTo>
                  <a:pt x="75" y="89"/>
                  <a:pt x="75" y="88"/>
                  <a:pt x="76" y="88"/>
                </a:cubicBezTo>
                <a:cubicBezTo>
                  <a:pt x="77" y="87"/>
                  <a:pt x="78" y="86"/>
                  <a:pt x="79" y="87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1" y="105"/>
                  <a:pt x="102" y="105"/>
                  <a:pt x="103" y="105"/>
                </a:cubicBezTo>
                <a:cubicBezTo>
                  <a:pt x="105" y="105"/>
                  <a:pt x="107" y="104"/>
                  <a:pt x="109" y="103"/>
                </a:cubicBezTo>
                <a:cubicBezTo>
                  <a:pt x="110" y="101"/>
                  <a:pt x="111" y="99"/>
                  <a:pt x="110" y="98"/>
                </a:cubicBezTo>
                <a:cubicBezTo>
                  <a:pt x="110" y="96"/>
                  <a:pt x="109" y="94"/>
                  <a:pt x="107" y="93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94" y="82"/>
                  <a:pt x="94" y="82"/>
                  <a:pt x="94" y="82"/>
                </a:cubicBezTo>
                <a:cubicBezTo>
                  <a:pt x="93" y="81"/>
                  <a:pt x="93" y="81"/>
                  <a:pt x="93" y="80"/>
                </a:cubicBezTo>
                <a:cubicBezTo>
                  <a:pt x="93" y="79"/>
                  <a:pt x="93" y="79"/>
                  <a:pt x="93" y="78"/>
                </a:cubicBezTo>
                <a:cubicBezTo>
                  <a:pt x="94" y="77"/>
                  <a:pt x="96" y="77"/>
                  <a:pt x="97" y="78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17" y="94"/>
                  <a:pt x="118" y="94"/>
                  <a:pt x="120" y="94"/>
                </a:cubicBezTo>
                <a:cubicBezTo>
                  <a:pt x="122" y="94"/>
                  <a:pt x="124" y="93"/>
                  <a:pt x="126" y="91"/>
                </a:cubicBezTo>
                <a:cubicBezTo>
                  <a:pt x="127" y="89"/>
                  <a:pt x="128" y="88"/>
                  <a:pt x="128" y="86"/>
                </a:cubicBezTo>
                <a:cubicBezTo>
                  <a:pt x="128" y="84"/>
                  <a:pt x="127" y="83"/>
                  <a:pt x="125" y="81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09" y="68"/>
                  <a:pt x="108" y="66"/>
                  <a:pt x="109" y="65"/>
                </a:cubicBezTo>
                <a:cubicBezTo>
                  <a:pt x="110" y="64"/>
                  <a:pt x="112" y="64"/>
                  <a:pt x="113" y="65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32" y="81"/>
                  <a:pt x="136" y="80"/>
                  <a:pt x="1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104"/>
          <p:cNvSpPr/>
          <p:nvPr/>
        </p:nvSpPr>
        <p:spPr>
          <a:xfrm>
            <a:off x="3986212" y="2489200"/>
            <a:ext cx="666750" cy="558800"/>
          </a:xfrm>
          <a:custGeom>
            <a:avLst/>
            <a:gdLst/>
            <a:ahLst/>
            <a:cxnLst/>
            <a:rect l="l" t="t" r="r" b="b"/>
            <a:pathLst>
              <a:path w="159" h="133" extrusionOk="0">
                <a:moveTo>
                  <a:pt x="22" y="109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70"/>
                  <a:pt x="24" y="68"/>
                  <a:pt x="27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8"/>
                  <a:pt x="41" y="70"/>
                  <a:pt x="41" y="73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12"/>
                  <a:pt x="38" y="114"/>
                  <a:pt x="35" y="114"/>
                </a:cubicBezTo>
                <a:cubicBezTo>
                  <a:pt x="27" y="114"/>
                  <a:pt x="27" y="114"/>
                  <a:pt x="27" y="114"/>
                </a:cubicBezTo>
                <a:cubicBezTo>
                  <a:pt x="24" y="114"/>
                  <a:pt x="22" y="112"/>
                  <a:pt x="22" y="109"/>
                </a:cubicBezTo>
                <a:close/>
                <a:moveTo>
                  <a:pt x="58" y="55"/>
                </a:moveTo>
                <a:cubicBezTo>
                  <a:pt x="56" y="55"/>
                  <a:pt x="53" y="57"/>
                  <a:pt x="53" y="60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3" y="112"/>
                  <a:pt x="56" y="114"/>
                  <a:pt x="58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0" y="114"/>
                  <a:pt x="72" y="112"/>
                  <a:pt x="72" y="109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7"/>
                  <a:pt x="70" y="55"/>
                  <a:pt x="67" y="55"/>
                </a:cubicBezTo>
                <a:lnTo>
                  <a:pt x="58" y="55"/>
                </a:lnTo>
                <a:close/>
                <a:moveTo>
                  <a:pt x="90" y="44"/>
                </a:moveTo>
                <a:cubicBezTo>
                  <a:pt x="87" y="44"/>
                  <a:pt x="85" y="46"/>
                  <a:pt x="85" y="49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112"/>
                  <a:pt x="87" y="114"/>
                  <a:pt x="90" y="11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102" y="114"/>
                  <a:pt x="104" y="112"/>
                  <a:pt x="104" y="10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6"/>
                  <a:pt x="102" y="44"/>
                  <a:pt x="99" y="44"/>
                </a:cubicBezTo>
                <a:lnTo>
                  <a:pt x="90" y="44"/>
                </a:lnTo>
                <a:close/>
                <a:moveTo>
                  <a:pt x="122" y="33"/>
                </a:moveTo>
                <a:cubicBezTo>
                  <a:pt x="119" y="33"/>
                  <a:pt x="117" y="35"/>
                  <a:pt x="117" y="3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112"/>
                  <a:pt x="119" y="114"/>
                  <a:pt x="122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4" y="114"/>
                  <a:pt x="136" y="112"/>
                  <a:pt x="136" y="109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35"/>
                  <a:pt x="134" y="33"/>
                  <a:pt x="131" y="33"/>
                </a:cubicBezTo>
                <a:lnTo>
                  <a:pt x="122" y="33"/>
                </a:lnTo>
                <a:close/>
                <a:moveTo>
                  <a:pt x="24" y="54"/>
                </a:moveTo>
                <a:cubicBezTo>
                  <a:pt x="58" y="48"/>
                  <a:pt x="90" y="35"/>
                  <a:pt x="118" y="1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31" y="7"/>
                  <a:pt x="131" y="7"/>
                  <a:pt x="131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87" y="29"/>
                  <a:pt x="56" y="41"/>
                  <a:pt x="23" y="47"/>
                </a:cubicBezTo>
                <a:lnTo>
                  <a:pt x="24" y="54"/>
                </a:lnTo>
                <a:close/>
                <a:moveTo>
                  <a:pt x="159" y="124"/>
                </a:moveTo>
                <a:cubicBezTo>
                  <a:pt x="143" y="115"/>
                  <a:pt x="143" y="115"/>
                  <a:pt x="143" y="115"/>
                </a:cubicBezTo>
                <a:cubicBezTo>
                  <a:pt x="143" y="121"/>
                  <a:pt x="143" y="121"/>
                  <a:pt x="14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1"/>
                  <a:pt x="6" y="121"/>
                  <a:pt x="6" y="121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8"/>
                  <a:pt x="6" y="128"/>
                  <a:pt x="6" y="128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3" y="133"/>
                  <a:pt x="143" y="133"/>
                  <a:pt x="143" y="133"/>
                </a:cubicBezTo>
                <a:lnTo>
                  <a:pt x="159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104"/>
          <p:cNvSpPr/>
          <p:nvPr/>
        </p:nvSpPr>
        <p:spPr>
          <a:xfrm>
            <a:off x="4022725" y="4119562"/>
            <a:ext cx="890587" cy="461962"/>
          </a:xfrm>
          <a:custGeom>
            <a:avLst/>
            <a:gdLst/>
            <a:ahLst/>
            <a:cxnLst/>
            <a:rect l="l" t="t" r="r" b="b"/>
            <a:pathLst>
              <a:path w="212" h="110" extrusionOk="0">
                <a:moveTo>
                  <a:pt x="153" y="104"/>
                </a:moveTo>
                <a:cubicBezTo>
                  <a:pt x="150" y="105"/>
                  <a:pt x="146" y="106"/>
                  <a:pt x="143" y="107"/>
                </a:cubicBezTo>
                <a:cubicBezTo>
                  <a:pt x="133" y="110"/>
                  <a:pt x="122" y="110"/>
                  <a:pt x="108" y="110"/>
                </a:cubicBezTo>
                <a:cubicBezTo>
                  <a:pt x="95" y="110"/>
                  <a:pt x="84" y="110"/>
                  <a:pt x="74" y="107"/>
                </a:cubicBezTo>
                <a:cubicBezTo>
                  <a:pt x="70" y="106"/>
                  <a:pt x="67" y="105"/>
                  <a:pt x="64" y="104"/>
                </a:cubicBezTo>
                <a:cubicBezTo>
                  <a:pt x="55" y="100"/>
                  <a:pt x="55" y="92"/>
                  <a:pt x="60" y="87"/>
                </a:cubicBezTo>
                <a:cubicBezTo>
                  <a:pt x="66" y="82"/>
                  <a:pt x="72" y="78"/>
                  <a:pt x="80" y="74"/>
                </a:cubicBezTo>
                <a:cubicBezTo>
                  <a:pt x="83" y="73"/>
                  <a:pt x="86" y="72"/>
                  <a:pt x="89" y="70"/>
                </a:cubicBezTo>
                <a:cubicBezTo>
                  <a:pt x="96" y="68"/>
                  <a:pt x="97" y="62"/>
                  <a:pt x="93" y="57"/>
                </a:cubicBezTo>
                <a:cubicBezTo>
                  <a:pt x="84" y="48"/>
                  <a:pt x="80" y="37"/>
                  <a:pt x="81" y="24"/>
                </a:cubicBezTo>
                <a:cubicBezTo>
                  <a:pt x="81" y="11"/>
                  <a:pt x="89" y="4"/>
                  <a:pt x="101" y="1"/>
                </a:cubicBezTo>
                <a:cubicBezTo>
                  <a:pt x="103" y="1"/>
                  <a:pt x="106" y="0"/>
                  <a:pt x="108" y="0"/>
                </a:cubicBezTo>
                <a:cubicBezTo>
                  <a:pt x="111" y="0"/>
                  <a:pt x="113" y="1"/>
                  <a:pt x="116" y="1"/>
                </a:cubicBezTo>
                <a:cubicBezTo>
                  <a:pt x="128" y="4"/>
                  <a:pt x="136" y="11"/>
                  <a:pt x="136" y="24"/>
                </a:cubicBezTo>
                <a:cubicBezTo>
                  <a:pt x="137" y="37"/>
                  <a:pt x="133" y="48"/>
                  <a:pt x="124" y="57"/>
                </a:cubicBezTo>
                <a:cubicBezTo>
                  <a:pt x="119" y="62"/>
                  <a:pt x="121" y="68"/>
                  <a:pt x="127" y="70"/>
                </a:cubicBezTo>
                <a:cubicBezTo>
                  <a:pt x="131" y="72"/>
                  <a:pt x="134" y="73"/>
                  <a:pt x="137" y="74"/>
                </a:cubicBezTo>
                <a:cubicBezTo>
                  <a:pt x="144" y="78"/>
                  <a:pt x="151" y="82"/>
                  <a:pt x="157" y="87"/>
                </a:cubicBezTo>
                <a:cubicBezTo>
                  <a:pt x="160" y="91"/>
                  <a:pt x="162" y="100"/>
                  <a:pt x="153" y="104"/>
                </a:cubicBezTo>
                <a:close/>
                <a:moveTo>
                  <a:pt x="208" y="94"/>
                </a:moveTo>
                <a:cubicBezTo>
                  <a:pt x="204" y="90"/>
                  <a:pt x="199" y="88"/>
                  <a:pt x="194" y="85"/>
                </a:cubicBezTo>
                <a:cubicBezTo>
                  <a:pt x="192" y="84"/>
                  <a:pt x="190" y="83"/>
                  <a:pt x="188" y="82"/>
                </a:cubicBezTo>
                <a:cubicBezTo>
                  <a:pt x="183" y="81"/>
                  <a:pt x="182" y="76"/>
                  <a:pt x="185" y="73"/>
                </a:cubicBezTo>
                <a:cubicBezTo>
                  <a:pt x="192" y="67"/>
                  <a:pt x="194" y="59"/>
                  <a:pt x="194" y="50"/>
                </a:cubicBezTo>
                <a:cubicBezTo>
                  <a:pt x="193" y="41"/>
                  <a:pt x="188" y="37"/>
                  <a:pt x="180" y="34"/>
                </a:cubicBezTo>
                <a:cubicBezTo>
                  <a:pt x="178" y="34"/>
                  <a:pt x="176" y="34"/>
                  <a:pt x="174" y="34"/>
                </a:cubicBezTo>
                <a:cubicBezTo>
                  <a:pt x="173" y="34"/>
                  <a:pt x="171" y="34"/>
                  <a:pt x="169" y="34"/>
                </a:cubicBezTo>
                <a:cubicBezTo>
                  <a:pt x="161" y="37"/>
                  <a:pt x="155" y="41"/>
                  <a:pt x="155" y="50"/>
                </a:cubicBezTo>
                <a:cubicBezTo>
                  <a:pt x="155" y="59"/>
                  <a:pt x="157" y="67"/>
                  <a:pt x="164" y="73"/>
                </a:cubicBezTo>
                <a:cubicBezTo>
                  <a:pt x="167" y="77"/>
                  <a:pt x="166" y="81"/>
                  <a:pt x="161" y="82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61" y="83"/>
                  <a:pt x="162" y="84"/>
                  <a:pt x="163" y="85"/>
                </a:cubicBezTo>
                <a:cubicBezTo>
                  <a:pt x="166" y="87"/>
                  <a:pt x="167" y="92"/>
                  <a:pt x="166" y="97"/>
                </a:cubicBezTo>
                <a:cubicBezTo>
                  <a:pt x="165" y="101"/>
                  <a:pt x="162" y="105"/>
                  <a:pt x="158" y="107"/>
                </a:cubicBezTo>
                <a:cubicBezTo>
                  <a:pt x="156" y="108"/>
                  <a:pt x="155" y="108"/>
                  <a:pt x="154" y="109"/>
                </a:cubicBezTo>
                <a:cubicBezTo>
                  <a:pt x="160" y="110"/>
                  <a:pt x="167" y="110"/>
                  <a:pt x="174" y="110"/>
                </a:cubicBezTo>
                <a:cubicBezTo>
                  <a:pt x="184" y="110"/>
                  <a:pt x="191" y="110"/>
                  <a:pt x="199" y="108"/>
                </a:cubicBezTo>
                <a:cubicBezTo>
                  <a:pt x="201" y="108"/>
                  <a:pt x="203" y="107"/>
                  <a:pt x="205" y="106"/>
                </a:cubicBezTo>
                <a:cubicBezTo>
                  <a:pt x="212" y="103"/>
                  <a:pt x="211" y="97"/>
                  <a:pt x="208" y="94"/>
                </a:cubicBezTo>
                <a:close/>
                <a:moveTo>
                  <a:pt x="50" y="97"/>
                </a:moveTo>
                <a:cubicBezTo>
                  <a:pt x="49" y="92"/>
                  <a:pt x="51" y="88"/>
                  <a:pt x="54" y="85"/>
                </a:cubicBezTo>
                <a:cubicBezTo>
                  <a:pt x="55" y="83"/>
                  <a:pt x="57" y="82"/>
                  <a:pt x="58" y="81"/>
                </a:cubicBezTo>
                <a:cubicBezTo>
                  <a:pt x="58" y="80"/>
                  <a:pt x="57" y="80"/>
                  <a:pt x="56" y="79"/>
                </a:cubicBezTo>
                <a:cubicBezTo>
                  <a:pt x="51" y="78"/>
                  <a:pt x="50" y="73"/>
                  <a:pt x="53" y="69"/>
                </a:cubicBezTo>
                <a:cubicBezTo>
                  <a:pt x="60" y="62"/>
                  <a:pt x="63" y="54"/>
                  <a:pt x="63" y="44"/>
                </a:cubicBezTo>
                <a:cubicBezTo>
                  <a:pt x="62" y="34"/>
                  <a:pt x="56" y="29"/>
                  <a:pt x="47" y="26"/>
                </a:cubicBezTo>
                <a:cubicBezTo>
                  <a:pt x="45" y="26"/>
                  <a:pt x="43" y="26"/>
                  <a:pt x="41" y="26"/>
                </a:cubicBezTo>
                <a:cubicBezTo>
                  <a:pt x="39" y="26"/>
                  <a:pt x="37" y="26"/>
                  <a:pt x="35" y="26"/>
                </a:cubicBezTo>
                <a:cubicBezTo>
                  <a:pt x="26" y="29"/>
                  <a:pt x="20" y="34"/>
                  <a:pt x="20" y="44"/>
                </a:cubicBezTo>
                <a:cubicBezTo>
                  <a:pt x="19" y="54"/>
                  <a:pt x="22" y="62"/>
                  <a:pt x="29" y="69"/>
                </a:cubicBezTo>
                <a:cubicBezTo>
                  <a:pt x="33" y="73"/>
                  <a:pt x="31" y="78"/>
                  <a:pt x="27" y="79"/>
                </a:cubicBezTo>
                <a:cubicBezTo>
                  <a:pt x="24" y="80"/>
                  <a:pt x="21" y="81"/>
                  <a:pt x="19" y="83"/>
                </a:cubicBezTo>
                <a:cubicBezTo>
                  <a:pt x="13" y="85"/>
                  <a:pt x="8" y="88"/>
                  <a:pt x="4" y="92"/>
                </a:cubicBezTo>
                <a:cubicBezTo>
                  <a:pt x="0" y="96"/>
                  <a:pt x="0" y="102"/>
                  <a:pt x="7" y="105"/>
                </a:cubicBezTo>
                <a:cubicBezTo>
                  <a:pt x="9" y="107"/>
                  <a:pt x="12" y="107"/>
                  <a:pt x="14" y="108"/>
                </a:cubicBezTo>
                <a:cubicBezTo>
                  <a:pt x="22" y="110"/>
                  <a:pt x="31" y="110"/>
                  <a:pt x="41" y="110"/>
                </a:cubicBezTo>
                <a:cubicBezTo>
                  <a:pt x="49" y="110"/>
                  <a:pt x="56" y="110"/>
                  <a:pt x="63" y="109"/>
                </a:cubicBezTo>
                <a:cubicBezTo>
                  <a:pt x="62" y="108"/>
                  <a:pt x="60" y="108"/>
                  <a:pt x="59" y="107"/>
                </a:cubicBezTo>
                <a:cubicBezTo>
                  <a:pt x="54" y="105"/>
                  <a:pt x="51" y="101"/>
                  <a:pt x="50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104"/>
          <p:cNvSpPr/>
          <p:nvPr/>
        </p:nvSpPr>
        <p:spPr>
          <a:xfrm>
            <a:off x="5505450" y="5026025"/>
            <a:ext cx="590550" cy="533400"/>
          </a:xfrm>
          <a:custGeom>
            <a:avLst/>
            <a:gdLst/>
            <a:ahLst/>
            <a:cxnLst/>
            <a:rect l="l" t="t" r="r" b="b"/>
            <a:pathLst>
              <a:path w="141" h="127" extrusionOk="0">
                <a:moveTo>
                  <a:pt x="96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7" y="12"/>
                  <a:pt x="83" y="8"/>
                  <a:pt x="78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8" y="8"/>
                  <a:pt x="54" y="12"/>
                  <a:pt x="53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8"/>
                  <a:pt x="52" y="0"/>
                  <a:pt x="6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8"/>
                  <a:pt x="96" y="17"/>
                </a:cubicBezTo>
                <a:close/>
                <a:moveTo>
                  <a:pt x="21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4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59"/>
                  <a:pt x="84" y="62"/>
                  <a:pt x="84" y="66"/>
                </a:cubicBezTo>
                <a:cubicBezTo>
                  <a:pt x="84" y="71"/>
                  <a:pt x="84" y="71"/>
                  <a:pt x="84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31" y="71"/>
                  <a:pt x="140" y="62"/>
                  <a:pt x="141" y="51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41" y="29"/>
                  <a:pt x="134" y="21"/>
                  <a:pt x="125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62"/>
                  <a:pt x="10" y="71"/>
                  <a:pt x="21" y="71"/>
                </a:cubicBezTo>
                <a:close/>
                <a:moveTo>
                  <a:pt x="120" y="77"/>
                </a:moveTo>
                <a:cubicBezTo>
                  <a:pt x="84" y="77"/>
                  <a:pt x="84" y="77"/>
                  <a:pt x="84" y="77"/>
                </a:cubicBezTo>
                <a:cubicBezTo>
                  <a:pt x="84" y="82"/>
                  <a:pt x="84" y="82"/>
                  <a:pt x="84" y="82"/>
                </a:cubicBezTo>
                <a:cubicBezTo>
                  <a:pt x="84" y="86"/>
                  <a:pt x="81" y="89"/>
                  <a:pt x="77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12" y="77"/>
                  <a:pt x="4" y="72"/>
                  <a:pt x="0" y="6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9"/>
                  <a:pt x="7" y="127"/>
                  <a:pt x="16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13" y="127"/>
                  <a:pt x="113" y="127"/>
                  <a:pt x="113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5" y="127"/>
                  <a:pt x="125" y="127"/>
                  <a:pt x="125" y="127"/>
                </a:cubicBezTo>
                <a:cubicBezTo>
                  <a:pt x="134" y="127"/>
                  <a:pt x="141" y="119"/>
                  <a:pt x="141" y="109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7" y="72"/>
                  <a:pt x="129" y="77"/>
                  <a:pt x="120" y="77"/>
                </a:cubicBezTo>
                <a:close/>
                <a:moveTo>
                  <a:pt x="77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2" y="65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3"/>
                  <a:pt x="63" y="84"/>
                  <a:pt x="64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8" y="84"/>
                  <a:pt x="79" y="83"/>
                  <a:pt x="79" y="81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5"/>
                  <a:pt x="78" y="64"/>
                  <a:pt x="7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104"/>
          <p:cNvSpPr/>
          <p:nvPr/>
        </p:nvSpPr>
        <p:spPr>
          <a:xfrm>
            <a:off x="6927850" y="1598612"/>
            <a:ext cx="536575" cy="542925"/>
          </a:xfrm>
          <a:custGeom>
            <a:avLst/>
            <a:gdLst/>
            <a:ahLst/>
            <a:cxnLst/>
            <a:rect l="l" t="t" r="r" b="b"/>
            <a:pathLst>
              <a:path w="128" h="129" extrusionOk="0">
                <a:moveTo>
                  <a:pt x="60" y="68"/>
                </a:moveTo>
                <a:cubicBezTo>
                  <a:pt x="121" y="68"/>
                  <a:pt x="121" y="68"/>
                  <a:pt x="121" y="68"/>
                </a:cubicBezTo>
                <a:cubicBezTo>
                  <a:pt x="121" y="102"/>
                  <a:pt x="94" y="129"/>
                  <a:pt x="60" y="129"/>
                </a:cubicBezTo>
                <a:cubicBezTo>
                  <a:pt x="27" y="129"/>
                  <a:pt x="0" y="102"/>
                  <a:pt x="0" y="68"/>
                </a:cubicBezTo>
                <a:cubicBezTo>
                  <a:pt x="0" y="34"/>
                  <a:pt x="27" y="7"/>
                  <a:pt x="60" y="7"/>
                </a:cubicBezTo>
                <a:lnTo>
                  <a:pt x="60" y="68"/>
                </a:lnTo>
                <a:close/>
                <a:moveTo>
                  <a:pt x="68" y="0"/>
                </a:moveTo>
                <a:cubicBezTo>
                  <a:pt x="68" y="61"/>
                  <a:pt x="68" y="61"/>
                  <a:pt x="6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27"/>
                  <a:pt x="101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104"/>
          <p:cNvSpPr/>
          <p:nvPr/>
        </p:nvSpPr>
        <p:spPr>
          <a:xfrm>
            <a:off x="7124700" y="4530725"/>
            <a:ext cx="571500" cy="576262"/>
          </a:xfrm>
          <a:custGeom>
            <a:avLst/>
            <a:gdLst/>
            <a:ahLst/>
            <a:cxnLst/>
            <a:rect l="l" t="t" r="r" b="b"/>
            <a:pathLst>
              <a:path w="136" h="137" extrusionOk="0">
                <a:moveTo>
                  <a:pt x="134" y="59"/>
                </a:moveTo>
                <a:cubicBezTo>
                  <a:pt x="117" y="56"/>
                  <a:pt x="117" y="56"/>
                  <a:pt x="117" y="56"/>
                </a:cubicBezTo>
                <a:cubicBezTo>
                  <a:pt x="116" y="52"/>
                  <a:pt x="114" y="47"/>
                  <a:pt x="111" y="43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2" y="28"/>
                  <a:pt x="122" y="26"/>
                  <a:pt x="121" y="2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0" y="14"/>
                  <a:pt x="109" y="14"/>
                  <a:pt x="108" y="15"/>
                </a:cubicBezTo>
                <a:cubicBezTo>
                  <a:pt x="94" y="25"/>
                  <a:pt x="94" y="25"/>
                  <a:pt x="94" y="25"/>
                </a:cubicBezTo>
                <a:cubicBezTo>
                  <a:pt x="90" y="23"/>
                  <a:pt x="85" y="21"/>
                  <a:pt x="81" y="20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1"/>
                  <a:pt x="76" y="0"/>
                  <a:pt x="7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58" y="1"/>
                  <a:pt x="58" y="3"/>
                </a:cubicBezTo>
                <a:cubicBezTo>
                  <a:pt x="55" y="20"/>
                  <a:pt x="55" y="20"/>
                  <a:pt x="55" y="20"/>
                </a:cubicBezTo>
                <a:cubicBezTo>
                  <a:pt x="51" y="21"/>
                  <a:pt x="46" y="23"/>
                  <a:pt x="42" y="2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4"/>
                  <a:pt x="26" y="14"/>
                  <a:pt x="25" y="1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4" y="28"/>
                  <a:pt x="14" y="29"/>
                </a:cubicBezTo>
                <a:cubicBezTo>
                  <a:pt x="25" y="43"/>
                  <a:pt x="25" y="43"/>
                  <a:pt x="25" y="43"/>
                </a:cubicBezTo>
                <a:cubicBezTo>
                  <a:pt x="22" y="47"/>
                  <a:pt x="20" y="52"/>
                  <a:pt x="19" y="56"/>
                </a:cubicBezTo>
                <a:cubicBezTo>
                  <a:pt x="2" y="59"/>
                  <a:pt x="2" y="59"/>
                  <a:pt x="2" y="59"/>
                </a:cubicBezTo>
                <a:cubicBezTo>
                  <a:pt x="1" y="59"/>
                  <a:pt x="0" y="60"/>
                  <a:pt x="0" y="6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19" y="81"/>
                  <a:pt x="19" y="81"/>
                  <a:pt x="19" y="81"/>
                </a:cubicBezTo>
                <a:cubicBezTo>
                  <a:pt x="20" y="86"/>
                  <a:pt x="22" y="90"/>
                  <a:pt x="25" y="94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09"/>
                  <a:pt x="14" y="111"/>
                  <a:pt x="15" y="112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6" y="123"/>
                  <a:pt x="27" y="123"/>
                  <a:pt x="28" y="12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6" y="114"/>
                  <a:pt x="51" y="116"/>
                  <a:pt x="55" y="118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58" y="136"/>
                  <a:pt x="60" y="137"/>
                  <a:pt x="61" y="137"/>
                </a:cubicBezTo>
                <a:cubicBezTo>
                  <a:pt x="75" y="137"/>
                  <a:pt x="75" y="137"/>
                  <a:pt x="75" y="137"/>
                </a:cubicBezTo>
                <a:cubicBezTo>
                  <a:pt x="76" y="137"/>
                  <a:pt x="78" y="136"/>
                  <a:pt x="78" y="135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5" y="116"/>
                  <a:pt x="90" y="114"/>
                  <a:pt x="94" y="112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109" y="123"/>
                  <a:pt x="110" y="123"/>
                  <a:pt x="111" y="12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22" y="111"/>
                  <a:pt x="122" y="109"/>
                  <a:pt x="122" y="108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4" y="90"/>
                  <a:pt x="116" y="86"/>
                  <a:pt x="117" y="81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5" y="78"/>
                  <a:pt x="136" y="77"/>
                  <a:pt x="136" y="76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6" y="60"/>
                  <a:pt x="135" y="59"/>
                  <a:pt x="134" y="59"/>
                </a:cubicBezTo>
                <a:close/>
                <a:moveTo>
                  <a:pt x="68" y="94"/>
                </a:moveTo>
                <a:cubicBezTo>
                  <a:pt x="54" y="94"/>
                  <a:pt x="43" y="83"/>
                  <a:pt x="43" y="69"/>
                </a:cubicBezTo>
                <a:cubicBezTo>
                  <a:pt x="43" y="55"/>
                  <a:pt x="54" y="44"/>
                  <a:pt x="68" y="44"/>
                </a:cubicBezTo>
                <a:cubicBezTo>
                  <a:pt x="82" y="44"/>
                  <a:pt x="93" y="55"/>
                  <a:pt x="93" y="69"/>
                </a:cubicBezTo>
                <a:cubicBezTo>
                  <a:pt x="93" y="83"/>
                  <a:pt x="82" y="94"/>
                  <a:pt x="68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A1AC2DD5-B7A6-43BE-B5B6-39B32A9044E7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A16ABB38-893C-4D84-8F4F-3BB8C7A2EB73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B32F15B9-5824-4E03-983E-F507D4B1DB5E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7FFA0773-4C6C-47AD-8569-7BF65BC70AF7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DEE53BB3-1D07-405A-A194-083622633C93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E0576B09-AB9E-4B39-91D2-BE2D4FFEC535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5FD06B79-1D24-4670-AD55-A391934B6708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B7DAF0D3-B714-4217-BBC9-C7A89C571E89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158CECBA-E912-4C99-81AE-589511FFD014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1F8BCC16-FD11-470B-B2C7-F94352A74673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932C25FC-3395-4FFE-96B3-FF419696A474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94765855-6079-4ADE-B80F-8B1DED8AF38E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DEECC0DF-91DD-4B4D-A3EE-423D5BB52BA8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BE15486C-3C85-4FD6-9ED0-A91F9300C32B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105"/>
          <p:cNvSpPr/>
          <p:nvPr/>
        </p:nvSpPr>
        <p:spPr>
          <a:xfrm>
            <a:off x="6097587" y="1428750"/>
            <a:ext cx="2274887" cy="1992312"/>
          </a:xfrm>
          <a:custGeom>
            <a:avLst/>
            <a:gdLst/>
            <a:ahLst/>
            <a:cxnLst/>
            <a:rect l="l" t="t" r="r" b="b"/>
            <a:pathLst>
              <a:path w="498" h="436" extrusionOk="0">
                <a:moveTo>
                  <a:pt x="413" y="325"/>
                </a:moveTo>
                <a:cubicBezTo>
                  <a:pt x="486" y="266"/>
                  <a:pt x="498" y="159"/>
                  <a:pt x="439" y="85"/>
                </a:cubicBezTo>
                <a:cubicBezTo>
                  <a:pt x="381" y="12"/>
                  <a:pt x="274" y="0"/>
                  <a:pt x="200" y="59"/>
                </a:cubicBezTo>
                <a:cubicBezTo>
                  <a:pt x="180" y="75"/>
                  <a:pt x="164" y="95"/>
                  <a:pt x="153" y="118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0" y="436"/>
                  <a:pt x="0" y="436"/>
                  <a:pt x="0" y="436"/>
                </a:cubicBezTo>
                <a:cubicBezTo>
                  <a:pt x="344" y="357"/>
                  <a:pt x="344" y="357"/>
                  <a:pt x="344" y="357"/>
                </a:cubicBezTo>
                <a:cubicBezTo>
                  <a:pt x="344" y="357"/>
                  <a:pt x="344" y="357"/>
                  <a:pt x="344" y="357"/>
                </a:cubicBezTo>
                <a:cubicBezTo>
                  <a:pt x="368" y="352"/>
                  <a:pt x="392" y="341"/>
                  <a:pt x="413" y="325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105"/>
          <p:cNvSpPr/>
          <p:nvPr/>
        </p:nvSpPr>
        <p:spPr>
          <a:xfrm>
            <a:off x="6097587" y="3033712"/>
            <a:ext cx="2598737" cy="1639887"/>
          </a:xfrm>
          <a:custGeom>
            <a:avLst/>
            <a:gdLst/>
            <a:ahLst/>
            <a:cxnLst/>
            <a:rect l="l" t="t" r="r" b="b"/>
            <a:pathLst>
              <a:path w="569" h="359" extrusionOk="0">
                <a:moveTo>
                  <a:pt x="344" y="338"/>
                </a:moveTo>
                <a:cubicBezTo>
                  <a:pt x="436" y="359"/>
                  <a:pt x="527" y="302"/>
                  <a:pt x="548" y="210"/>
                </a:cubicBezTo>
                <a:cubicBezTo>
                  <a:pt x="569" y="118"/>
                  <a:pt x="512" y="27"/>
                  <a:pt x="420" y="6"/>
                </a:cubicBezTo>
                <a:cubicBezTo>
                  <a:pt x="394" y="0"/>
                  <a:pt x="368" y="1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0" y="85"/>
                  <a:pt x="0" y="85"/>
                  <a:pt x="0" y="85"/>
                </a:cubicBezTo>
                <a:cubicBezTo>
                  <a:pt x="276" y="305"/>
                  <a:pt x="276" y="305"/>
                  <a:pt x="276" y="305"/>
                </a:cubicBezTo>
                <a:cubicBezTo>
                  <a:pt x="276" y="305"/>
                  <a:pt x="276" y="305"/>
                  <a:pt x="276" y="305"/>
                </a:cubicBezTo>
                <a:cubicBezTo>
                  <a:pt x="295" y="321"/>
                  <a:pt x="318" y="332"/>
                  <a:pt x="344" y="338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105"/>
          <p:cNvSpPr/>
          <p:nvPr/>
        </p:nvSpPr>
        <p:spPr>
          <a:xfrm>
            <a:off x="6097587" y="3421062"/>
            <a:ext cx="1663700" cy="2500312"/>
          </a:xfrm>
          <a:custGeom>
            <a:avLst/>
            <a:gdLst/>
            <a:ahLst/>
            <a:cxnLst/>
            <a:rect l="l" t="t" r="r" b="b"/>
            <a:pathLst>
              <a:path w="364" h="547" extrusionOk="0">
                <a:moveTo>
                  <a:pt x="17" y="427"/>
                </a:moveTo>
                <a:cubicBezTo>
                  <a:pt x="58" y="512"/>
                  <a:pt x="159" y="547"/>
                  <a:pt x="244" y="506"/>
                </a:cubicBezTo>
                <a:cubicBezTo>
                  <a:pt x="329" y="466"/>
                  <a:pt x="364" y="364"/>
                  <a:pt x="323" y="279"/>
                </a:cubicBezTo>
                <a:cubicBezTo>
                  <a:pt x="312" y="255"/>
                  <a:pt x="296" y="235"/>
                  <a:pt x="276" y="220"/>
                </a:cubicBezTo>
                <a:cubicBezTo>
                  <a:pt x="276" y="220"/>
                  <a:pt x="276" y="220"/>
                  <a:pt x="276" y="220"/>
                </a:cubicBezTo>
                <a:cubicBezTo>
                  <a:pt x="0" y="0"/>
                  <a:pt x="0" y="0"/>
                  <a:pt x="0" y="0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78"/>
                  <a:pt x="5" y="403"/>
                  <a:pt x="17" y="427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105"/>
          <p:cNvSpPr/>
          <p:nvPr/>
        </p:nvSpPr>
        <p:spPr>
          <a:xfrm>
            <a:off x="4435475" y="3421062"/>
            <a:ext cx="1662112" cy="2500312"/>
          </a:xfrm>
          <a:custGeom>
            <a:avLst/>
            <a:gdLst/>
            <a:ahLst/>
            <a:cxnLst/>
            <a:rect l="l" t="t" r="r" b="b"/>
            <a:pathLst>
              <a:path w="364" h="547" extrusionOk="0">
                <a:moveTo>
                  <a:pt x="41" y="279"/>
                </a:moveTo>
                <a:cubicBezTo>
                  <a:pt x="0" y="364"/>
                  <a:pt x="35" y="466"/>
                  <a:pt x="120" y="506"/>
                </a:cubicBezTo>
                <a:cubicBezTo>
                  <a:pt x="205" y="547"/>
                  <a:pt x="307" y="512"/>
                  <a:pt x="347" y="427"/>
                </a:cubicBezTo>
                <a:cubicBezTo>
                  <a:pt x="359" y="403"/>
                  <a:pt x="364" y="378"/>
                  <a:pt x="364" y="353"/>
                </a:cubicBezTo>
                <a:cubicBezTo>
                  <a:pt x="364" y="353"/>
                  <a:pt x="364" y="353"/>
                  <a:pt x="364" y="353"/>
                </a:cubicBezTo>
                <a:cubicBezTo>
                  <a:pt x="364" y="0"/>
                  <a:pt x="364" y="0"/>
                  <a:pt x="364" y="0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68" y="235"/>
                  <a:pt x="52" y="255"/>
                  <a:pt x="41" y="279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105"/>
          <p:cNvSpPr/>
          <p:nvPr/>
        </p:nvSpPr>
        <p:spPr>
          <a:xfrm>
            <a:off x="3500437" y="3033712"/>
            <a:ext cx="2597150" cy="1639887"/>
          </a:xfrm>
          <a:custGeom>
            <a:avLst/>
            <a:gdLst/>
            <a:ahLst/>
            <a:cxnLst/>
            <a:rect l="l" t="t" r="r" b="b"/>
            <a:pathLst>
              <a:path w="569" h="359" extrusionOk="0">
                <a:moveTo>
                  <a:pt x="149" y="6"/>
                </a:moveTo>
                <a:cubicBezTo>
                  <a:pt x="57" y="27"/>
                  <a:pt x="0" y="118"/>
                  <a:pt x="21" y="210"/>
                </a:cubicBezTo>
                <a:cubicBezTo>
                  <a:pt x="42" y="302"/>
                  <a:pt x="133" y="359"/>
                  <a:pt x="225" y="338"/>
                </a:cubicBezTo>
                <a:cubicBezTo>
                  <a:pt x="251" y="332"/>
                  <a:pt x="274" y="321"/>
                  <a:pt x="293" y="305"/>
                </a:cubicBezTo>
                <a:cubicBezTo>
                  <a:pt x="293" y="305"/>
                  <a:pt x="293" y="305"/>
                  <a:pt x="293" y="305"/>
                </a:cubicBezTo>
                <a:cubicBezTo>
                  <a:pt x="569" y="85"/>
                  <a:pt x="569" y="85"/>
                  <a:pt x="569" y="85"/>
                </a:cubicBezTo>
                <a:cubicBezTo>
                  <a:pt x="225" y="6"/>
                  <a:pt x="225" y="6"/>
                  <a:pt x="225" y="6"/>
                </a:cubicBezTo>
                <a:cubicBezTo>
                  <a:pt x="225" y="6"/>
                  <a:pt x="225" y="6"/>
                  <a:pt x="225" y="6"/>
                </a:cubicBezTo>
                <a:cubicBezTo>
                  <a:pt x="201" y="1"/>
                  <a:pt x="175" y="0"/>
                  <a:pt x="149" y="6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105"/>
          <p:cNvSpPr/>
          <p:nvPr/>
        </p:nvSpPr>
        <p:spPr>
          <a:xfrm>
            <a:off x="3824287" y="1428750"/>
            <a:ext cx="2273300" cy="1992312"/>
          </a:xfrm>
          <a:custGeom>
            <a:avLst/>
            <a:gdLst/>
            <a:ahLst/>
            <a:cxnLst/>
            <a:rect l="l" t="t" r="r" b="b"/>
            <a:pathLst>
              <a:path w="498" h="436" extrusionOk="0">
                <a:moveTo>
                  <a:pt x="298" y="59"/>
                </a:moveTo>
                <a:cubicBezTo>
                  <a:pt x="224" y="0"/>
                  <a:pt x="117" y="12"/>
                  <a:pt x="58" y="85"/>
                </a:cubicBezTo>
                <a:cubicBezTo>
                  <a:pt x="0" y="159"/>
                  <a:pt x="12" y="266"/>
                  <a:pt x="85" y="325"/>
                </a:cubicBezTo>
                <a:cubicBezTo>
                  <a:pt x="106" y="341"/>
                  <a:pt x="130" y="352"/>
                  <a:pt x="154" y="358"/>
                </a:cubicBezTo>
                <a:cubicBezTo>
                  <a:pt x="154" y="358"/>
                  <a:pt x="154" y="358"/>
                  <a:pt x="154" y="358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345" y="118"/>
                  <a:pt x="345" y="118"/>
                  <a:pt x="345" y="118"/>
                </a:cubicBezTo>
                <a:cubicBezTo>
                  <a:pt x="345" y="118"/>
                  <a:pt x="345" y="118"/>
                  <a:pt x="345" y="118"/>
                </a:cubicBezTo>
                <a:cubicBezTo>
                  <a:pt x="334" y="95"/>
                  <a:pt x="318" y="75"/>
                  <a:pt x="298" y="59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105"/>
          <p:cNvSpPr/>
          <p:nvPr/>
        </p:nvSpPr>
        <p:spPr>
          <a:xfrm>
            <a:off x="5321300" y="852487"/>
            <a:ext cx="1554162" cy="2568575"/>
          </a:xfrm>
          <a:custGeom>
            <a:avLst/>
            <a:gdLst/>
            <a:ahLst/>
            <a:cxnLst/>
            <a:rect l="l" t="t" r="r" b="b"/>
            <a:pathLst>
              <a:path w="340" h="562" extrusionOk="0">
                <a:moveTo>
                  <a:pt x="340" y="170"/>
                </a:moveTo>
                <a:cubicBezTo>
                  <a:pt x="340" y="76"/>
                  <a:pt x="264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196"/>
                  <a:pt x="6" y="222"/>
                  <a:pt x="17" y="244"/>
                </a:cubicBezTo>
                <a:cubicBezTo>
                  <a:pt x="17" y="244"/>
                  <a:pt x="17" y="244"/>
                  <a:pt x="17" y="244"/>
                </a:cubicBezTo>
                <a:cubicBezTo>
                  <a:pt x="170" y="562"/>
                  <a:pt x="170" y="562"/>
                  <a:pt x="170" y="562"/>
                </a:cubicBezTo>
                <a:cubicBezTo>
                  <a:pt x="323" y="244"/>
                  <a:pt x="323" y="244"/>
                  <a:pt x="323" y="244"/>
                </a:cubicBezTo>
                <a:cubicBezTo>
                  <a:pt x="323" y="244"/>
                  <a:pt x="323" y="244"/>
                  <a:pt x="323" y="244"/>
                </a:cubicBezTo>
                <a:cubicBezTo>
                  <a:pt x="334" y="222"/>
                  <a:pt x="340" y="196"/>
                  <a:pt x="340" y="170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105"/>
          <p:cNvSpPr/>
          <p:nvPr/>
        </p:nvSpPr>
        <p:spPr>
          <a:xfrm>
            <a:off x="5815012" y="1319212"/>
            <a:ext cx="552450" cy="661987"/>
          </a:xfrm>
          <a:custGeom>
            <a:avLst/>
            <a:gdLst/>
            <a:ahLst/>
            <a:cxnLst/>
            <a:rect l="l" t="t" r="r" b="b"/>
            <a:pathLst>
              <a:path w="121" h="145" extrusionOk="0">
                <a:moveTo>
                  <a:pt x="81" y="140"/>
                </a:moveTo>
                <a:cubicBezTo>
                  <a:pt x="81" y="142"/>
                  <a:pt x="79" y="145"/>
                  <a:pt x="76" y="145"/>
                </a:cubicBezTo>
                <a:cubicBezTo>
                  <a:pt x="46" y="145"/>
                  <a:pt x="46" y="145"/>
                  <a:pt x="46" y="145"/>
                </a:cubicBezTo>
                <a:cubicBezTo>
                  <a:pt x="43" y="145"/>
                  <a:pt x="41" y="142"/>
                  <a:pt x="41" y="140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1" y="137"/>
                  <a:pt x="43" y="135"/>
                  <a:pt x="46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9" y="135"/>
                  <a:pt x="81" y="137"/>
                  <a:pt x="81" y="140"/>
                </a:cubicBezTo>
                <a:close/>
                <a:moveTo>
                  <a:pt x="81" y="126"/>
                </a:moveTo>
                <a:cubicBezTo>
                  <a:pt x="81" y="124"/>
                  <a:pt x="79" y="121"/>
                  <a:pt x="76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3" y="121"/>
                  <a:pt x="41" y="124"/>
                  <a:pt x="41" y="126"/>
                </a:cubicBezTo>
                <a:cubicBezTo>
                  <a:pt x="41" y="126"/>
                  <a:pt x="41" y="126"/>
                  <a:pt x="41" y="126"/>
                </a:cubicBezTo>
                <a:cubicBezTo>
                  <a:pt x="41" y="129"/>
                  <a:pt x="43" y="131"/>
                  <a:pt x="46" y="131"/>
                </a:cubicBezTo>
                <a:cubicBezTo>
                  <a:pt x="76" y="131"/>
                  <a:pt x="76" y="131"/>
                  <a:pt x="76" y="131"/>
                </a:cubicBezTo>
                <a:cubicBezTo>
                  <a:pt x="79" y="131"/>
                  <a:pt x="81" y="129"/>
                  <a:pt x="81" y="126"/>
                </a:cubicBezTo>
                <a:close/>
                <a:moveTo>
                  <a:pt x="66" y="71"/>
                </a:moveTo>
                <a:cubicBezTo>
                  <a:pt x="59" y="71"/>
                  <a:pt x="59" y="71"/>
                  <a:pt x="59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8" y="118"/>
                  <a:pt x="59" y="118"/>
                  <a:pt x="61" y="118"/>
                </a:cubicBezTo>
                <a:cubicBezTo>
                  <a:pt x="61" y="118"/>
                  <a:pt x="61" y="119"/>
                  <a:pt x="61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1" y="119"/>
                  <a:pt x="61" y="118"/>
                  <a:pt x="61" y="118"/>
                </a:cubicBezTo>
                <a:cubicBezTo>
                  <a:pt x="63" y="118"/>
                  <a:pt x="64" y="118"/>
                  <a:pt x="66" y="118"/>
                </a:cubicBezTo>
                <a:lnTo>
                  <a:pt x="66" y="71"/>
                </a:lnTo>
                <a:close/>
                <a:moveTo>
                  <a:pt x="44" y="52"/>
                </a:moveTo>
                <a:cubicBezTo>
                  <a:pt x="40" y="52"/>
                  <a:pt x="37" y="55"/>
                  <a:pt x="37" y="59"/>
                </a:cubicBezTo>
                <a:cubicBezTo>
                  <a:pt x="37" y="63"/>
                  <a:pt x="40" y="67"/>
                  <a:pt x="44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5"/>
                  <a:pt x="48" y="52"/>
                  <a:pt x="44" y="52"/>
                </a:cubicBezTo>
                <a:close/>
                <a:moveTo>
                  <a:pt x="85" y="59"/>
                </a:moveTo>
                <a:cubicBezTo>
                  <a:pt x="85" y="55"/>
                  <a:pt x="82" y="52"/>
                  <a:pt x="78" y="52"/>
                </a:cubicBezTo>
                <a:cubicBezTo>
                  <a:pt x="74" y="52"/>
                  <a:pt x="70" y="55"/>
                  <a:pt x="70" y="59"/>
                </a:cubicBezTo>
                <a:cubicBezTo>
                  <a:pt x="70" y="67"/>
                  <a:pt x="70" y="67"/>
                  <a:pt x="70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82" y="67"/>
                  <a:pt x="85" y="63"/>
                  <a:pt x="85" y="59"/>
                </a:cubicBezTo>
                <a:close/>
                <a:moveTo>
                  <a:pt x="101" y="46"/>
                </a:moveTo>
                <a:cubicBezTo>
                  <a:pt x="98" y="33"/>
                  <a:pt x="82" y="20"/>
                  <a:pt x="61" y="20"/>
                </a:cubicBezTo>
                <a:cubicBezTo>
                  <a:pt x="40" y="20"/>
                  <a:pt x="24" y="33"/>
                  <a:pt x="21" y="46"/>
                </a:cubicBezTo>
                <a:cubicBezTo>
                  <a:pt x="18" y="56"/>
                  <a:pt x="21" y="65"/>
                  <a:pt x="25" y="74"/>
                </a:cubicBezTo>
                <a:cubicBezTo>
                  <a:pt x="30" y="83"/>
                  <a:pt x="34" y="89"/>
                  <a:pt x="38" y="98"/>
                </a:cubicBezTo>
                <a:cubicBezTo>
                  <a:pt x="40" y="102"/>
                  <a:pt x="40" y="108"/>
                  <a:pt x="41" y="113"/>
                </a:cubicBezTo>
                <a:cubicBezTo>
                  <a:pt x="42" y="117"/>
                  <a:pt x="44" y="118"/>
                  <a:pt x="48" y="118"/>
                </a:cubicBezTo>
                <a:cubicBezTo>
                  <a:pt x="49" y="118"/>
                  <a:pt x="50" y="118"/>
                  <a:pt x="51" y="118"/>
                </a:cubicBezTo>
                <a:cubicBezTo>
                  <a:pt x="51" y="71"/>
                  <a:pt x="51" y="71"/>
                  <a:pt x="51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1"/>
                  <a:pt x="38" y="70"/>
                  <a:pt x="36" y="68"/>
                </a:cubicBezTo>
                <a:cubicBezTo>
                  <a:pt x="33" y="66"/>
                  <a:pt x="32" y="63"/>
                  <a:pt x="32" y="59"/>
                </a:cubicBezTo>
                <a:cubicBezTo>
                  <a:pt x="32" y="56"/>
                  <a:pt x="33" y="53"/>
                  <a:pt x="36" y="51"/>
                </a:cubicBezTo>
                <a:cubicBezTo>
                  <a:pt x="38" y="49"/>
                  <a:pt x="41" y="47"/>
                  <a:pt x="44" y="47"/>
                </a:cubicBezTo>
                <a:cubicBezTo>
                  <a:pt x="51" y="47"/>
                  <a:pt x="56" y="53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6"/>
                  <a:pt x="67" y="53"/>
                  <a:pt x="69" y="51"/>
                </a:cubicBezTo>
                <a:cubicBezTo>
                  <a:pt x="71" y="49"/>
                  <a:pt x="74" y="47"/>
                  <a:pt x="78" y="47"/>
                </a:cubicBezTo>
                <a:cubicBezTo>
                  <a:pt x="81" y="47"/>
                  <a:pt x="84" y="49"/>
                  <a:pt x="86" y="51"/>
                </a:cubicBezTo>
                <a:cubicBezTo>
                  <a:pt x="88" y="53"/>
                  <a:pt x="90" y="56"/>
                  <a:pt x="90" y="59"/>
                </a:cubicBezTo>
                <a:cubicBezTo>
                  <a:pt x="90" y="63"/>
                  <a:pt x="88" y="66"/>
                  <a:pt x="86" y="68"/>
                </a:cubicBezTo>
                <a:cubicBezTo>
                  <a:pt x="84" y="70"/>
                  <a:pt x="81" y="71"/>
                  <a:pt x="78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1" y="118"/>
                  <a:pt x="72" y="118"/>
                  <a:pt x="73" y="118"/>
                </a:cubicBezTo>
                <a:cubicBezTo>
                  <a:pt x="78" y="118"/>
                  <a:pt x="79" y="117"/>
                  <a:pt x="80" y="113"/>
                </a:cubicBezTo>
                <a:cubicBezTo>
                  <a:pt x="81" y="108"/>
                  <a:pt x="82" y="102"/>
                  <a:pt x="84" y="98"/>
                </a:cubicBezTo>
                <a:cubicBezTo>
                  <a:pt x="88" y="89"/>
                  <a:pt x="92" y="83"/>
                  <a:pt x="96" y="74"/>
                </a:cubicBezTo>
                <a:cubicBezTo>
                  <a:pt x="101" y="65"/>
                  <a:pt x="103" y="56"/>
                  <a:pt x="101" y="46"/>
                </a:cubicBezTo>
                <a:close/>
                <a:moveTo>
                  <a:pt x="65" y="5"/>
                </a:moveTo>
                <a:cubicBezTo>
                  <a:pt x="65" y="2"/>
                  <a:pt x="63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6" y="2"/>
                  <a:pt x="56" y="5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5"/>
                  <a:pt x="58" y="17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3" y="17"/>
                  <a:pt x="65" y="15"/>
                  <a:pt x="65" y="13"/>
                </a:cubicBezTo>
                <a:lnTo>
                  <a:pt x="65" y="5"/>
                </a:lnTo>
                <a:close/>
                <a:moveTo>
                  <a:pt x="90" y="12"/>
                </a:moveTo>
                <a:cubicBezTo>
                  <a:pt x="91" y="10"/>
                  <a:pt x="90" y="7"/>
                  <a:pt x="88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86" y="5"/>
                  <a:pt x="83" y="5"/>
                  <a:pt x="82" y="8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7"/>
                  <a:pt x="78" y="20"/>
                  <a:pt x="80" y="21"/>
                </a:cubicBezTo>
                <a:cubicBezTo>
                  <a:pt x="80" y="21"/>
                  <a:pt x="80" y="21"/>
                  <a:pt x="80" y="21"/>
                </a:cubicBezTo>
                <a:cubicBezTo>
                  <a:pt x="82" y="22"/>
                  <a:pt x="85" y="21"/>
                  <a:pt x="86" y="19"/>
                </a:cubicBezTo>
                <a:lnTo>
                  <a:pt x="90" y="12"/>
                </a:lnTo>
                <a:close/>
                <a:moveTo>
                  <a:pt x="108" y="26"/>
                </a:moveTo>
                <a:cubicBezTo>
                  <a:pt x="109" y="24"/>
                  <a:pt x="110" y="22"/>
                  <a:pt x="108" y="20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6" y="18"/>
                  <a:pt x="104" y="18"/>
                  <a:pt x="102" y="19"/>
                </a:cubicBezTo>
                <a:cubicBezTo>
                  <a:pt x="96" y="25"/>
                  <a:pt x="96" y="25"/>
                  <a:pt x="96" y="25"/>
                </a:cubicBezTo>
                <a:cubicBezTo>
                  <a:pt x="94" y="26"/>
                  <a:pt x="94" y="29"/>
                  <a:pt x="9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7" y="33"/>
                  <a:pt x="100" y="33"/>
                  <a:pt x="102" y="31"/>
                </a:cubicBezTo>
                <a:lnTo>
                  <a:pt x="108" y="26"/>
                </a:lnTo>
                <a:close/>
                <a:moveTo>
                  <a:pt x="117" y="48"/>
                </a:moveTo>
                <a:cubicBezTo>
                  <a:pt x="119" y="47"/>
                  <a:pt x="121" y="45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0"/>
                  <a:pt x="118" y="38"/>
                  <a:pt x="116" y="39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5" y="41"/>
                  <a:pt x="104" y="43"/>
                  <a:pt x="104" y="45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48"/>
                  <a:pt x="107" y="49"/>
                  <a:pt x="109" y="49"/>
                </a:cubicBezTo>
                <a:lnTo>
                  <a:pt x="117" y="48"/>
                </a:lnTo>
                <a:close/>
                <a:moveTo>
                  <a:pt x="115" y="71"/>
                </a:moveTo>
                <a:cubicBezTo>
                  <a:pt x="118" y="72"/>
                  <a:pt x="120" y="70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1" y="65"/>
                  <a:pt x="119" y="63"/>
                  <a:pt x="117" y="62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7" y="60"/>
                  <a:pt x="104" y="62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3" y="67"/>
                  <a:pt x="105" y="69"/>
                  <a:pt x="107" y="69"/>
                </a:cubicBezTo>
                <a:lnTo>
                  <a:pt x="115" y="71"/>
                </a:lnTo>
                <a:close/>
                <a:moveTo>
                  <a:pt x="35" y="19"/>
                </a:moveTo>
                <a:cubicBezTo>
                  <a:pt x="37" y="21"/>
                  <a:pt x="39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3" y="20"/>
                  <a:pt x="44" y="17"/>
                  <a:pt x="43" y="15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5"/>
                  <a:pt x="35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1" y="7"/>
                  <a:pt x="30" y="10"/>
                  <a:pt x="32" y="12"/>
                </a:cubicBezTo>
                <a:lnTo>
                  <a:pt x="35" y="19"/>
                </a:lnTo>
                <a:close/>
                <a:moveTo>
                  <a:pt x="20" y="31"/>
                </a:moveTo>
                <a:cubicBezTo>
                  <a:pt x="21" y="33"/>
                  <a:pt x="24" y="33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29"/>
                  <a:pt x="27" y="26"/>
                  <a:pt x="25" y="25"/>
                </a:cubicBezTo>
                <a:cubicBezTo>
                  <a:pt x="19" y="19"/>
                  <a:pt x="19" y="19"/>
                  <a:pt x="19" y="19"/>
                </a:cubicBezTo>
                <a:cubicBezTo>
                  <a:pt x="18" y="18"/>
                  <a:pt x="15" y="18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2"/>
                  <a:pt x="12" y="24"/>
                  <a:pt x="14" y="26"/>
                </a:cubicBezTo>
                <a:lnTo>
                  <a:pt x="20" y="31"/>
                </a:lnTo>
                <a:close/>
                <a:moveTo>
                  <a:pt x="12" y="49"/>
                </a:moveTo>
                <a:cubicBezTo>
                  <a:pt x="14" y="49"/>
                  <a:pt x="17" y="48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8" y="43"/>
                  <a:pt x="16" y="41"/>
                  <a:pt x="14" y="40"/>
                </a:cubicBezTo>
                <a:cubicBezTo>
                  <a:pt x="6" y="39"/>
                  <a:pt x="6" y="39"/>
                  <a:pt x="6" y="39"/>
                </a:cubicBezTo>
                <a:cubicBezTo>
                  <a:pt x="3" y="38"/>
                  <a:pt x="1" y="40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5"/>
                  <a:pt x="2" y="47"/>
                  <a:pt x="4" y="48"/>
                </a:cubicBezTo>
                <a:lnTo>
                  <a:pt x="12" y="49"/>
                </a:lnTo>
                <a:close/>
                <a:moveTo>
                  <a:pt x="14" y="69"/>
                </a:moveTo>
                <a:cubicBezTo>
                  <a:pt x="16" y="69"/>
                  <a:pt x="18" y="67"/>
                  <a:pt x="17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7" y="62"/>
                  <a:pt x="15" y="60"/>
                  <a:pt x="12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2" y="63"/>
                  <a:pt x="0" y="65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70"/>
                  <a:pt x="4" y="72"/>
                  <a:pt x="6" y="71"/>
                </a:cubicBezTo>
                <a:lnTo>
                  <a:pt x="14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105"/>
          <p:cNvSpPr/>
          <p:nvPr/>
        </p:nvSpPr>
        <p:spPr>
          <a:xfrm>
            <a:off x="7418387" y="3567112"/>
            <a:ext cx="771525" cy="517525"/>
          </a:xfrm>
          <a:custGeom>
            <a:avLst/>
            <a:gdLst/>
            <a:ahLst/>
            <a:cxnLst/>
            <a:rect l="l" t="t" r="r" b="b"/>
            <a:pathLst>
              <a:path w="169" h="113" extrusionOk="0">
                <a:moveTo>
                  <a:pt x="135" y="11"/>
                </a:moveTo>
                <a:cubicBezTo>
                  <a:pt x="150" y="50"/>
                  <a:pt x="150" y="50"/>
                  <a:pt x="150" y="50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20" y="50"/>
                  <a:pt x="89" y="22"/>
                  <a:pt x="86" y="22"/>
                </a:cubicBezTo>
                <a:cubicBezTo>
                  <a:pt x="84" y="22"/>
                  <a:pt x="74" y="26"/>
                  <a:pt x="73" y="26"/>
                </a:cubicBezTo>
                <a:cubicBezTo>
                  <a:pt x="73" y="26"/>
                  <a:pt x="67" y="28"/>
                  <a:pt x="62" y="28"/>
                </a:cubicBezTo>
                <a:cubicBezTo>
                  <a:pt x="59" y="28"/>
                  <a:pt x="57" y="27"/>
                  <a:pt x="56" y="27"/>
                </a:cubicBezTo>
                <a:cubicBezTo>
                  <a:pt x="55" y="26"/>
                  <a:pt x="54" y="25"/>
                  <a:pt x="54" y="24"/>
                </a:cubicBezTo>
                <a:cubicBezTo>
                  <a:pt x="54" y="22"/>
                  <a:pt x="57" y="20"/>
                  <a:pt x="58" y="19"/>
                </a:cubicBezTo>
                <a:cubicBezTo>
                  <a:pt x="66" y="15"/>
                  <a:pt x="88" y="6"/>
                  <a:pt x="91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96" y="6"/>
                  <a:pt x="131" y="11"/>
                  <a:pt x="135" y="11"/>
                </a:cubicBezTo>
                <a:close/>
                <a:moveTo>
                  <a:pt x="148" y="0"/>
                </a:moveTo>
                <a:cubicBezTo>
                  <a:pt x="148" y="0"/>
                  <a:pt x="147" y="0"/>
                  <a:pt x="147" y="1"/>
                </a:cubicBezTo>
                <a:cubicBezTo>
                  <a:pt x="140" y="3"/>
                  <a:pt x="140" y="3"/>
                  <a:pt x="140" y="3"/>
                </a:cubicBezTo>
                <a:cubicBezTo>
                  <a:pt x="139" y="4"/>
                  <a:pt x="138" y="4"/>
                  <a:pt x="138" y="5"/>
                </a:cubicBezTo>
                <a:cubicBezTo>
                  <a:pt x="138" y="7"/>
                  <a:pt x="138" y="8"/>
                  <a:pt x="138" y="9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5" y="52"/>
                  <a:pt x="158" y="53"/>
                  <a:pt x="160" y="52"/>
                </a:cubicBezTo>
                <a:cubicBezTo>
                  <a:pt x="166" y="50"/>
                  <a:pt x="166" y="50"/>
                  <a:pt x="166" y="50"/>
                </a:cubicBezTo>
                <a:cubicBezTo>
                  <a:pt x="167" y="49"/>
                  <a:pt x="168" y="48"/>
                  <a:pt x="169" y="47"/>
                </a:cubicBezTo>
                <a:cubicBezTo>
                  <a:pt x="169" y="46"/>
                  <a:pt x="169" y="45"/>
                  <a:pt x="169" y="44"/>
                </a:cubicBezTo>
                <a:cubicBezTo>
                  <a:pt x="153" y="3"/>
                  <a:pt x="153" y="3"/>
                  <a:pt x="153" y="3"/>
                </a:cubicBezTo>
                <a:cubicBezTo>
                  <a:pt x="152" y="1"/>
                  <a:pt x="150" y="0"/>
                  <a:pt x="148" y="0"/>
                </a:cubicBezTo>
                <a:close/>
                <a:moveTo>
                  <a:pt x="0" y="57"/>
                </a:moveTo>
                <a:cubicBezTo>
                  <a:pt x="0" y="58"/>
                  <a:pt x="1" y="59"/>
                  <a:pt x="1" y="60"/>
                </a:cubicBezTo>
                <a:cubicBezTo>
                  <a:pt x="2" y="61"/>
                  <a:pt x="3" y="61"/>
                  <a:pt x="4" y="61"/>
                </a:cubicBezTo>
                <a:cubicBezTo>
                  <a:pt x="11" y="62"/>
                  <a:pt x="11" y="62"/>
                  <a:pt x="11" y="62"/>
                </a:cubicBezTo>
                <a:cubicBezTo>
                  <a:pt x="14" y="62"/>
                  <a:pt x="16" y="60"/>
                  <a:pt x="16" y="58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0"/>
                  <a:pt x="19" y="9"/>
                  <a:pt x="18" y="8"/>
                </a:cubicBezTo>
                <a:cubicBezTo>
                  <a:pt x="18" y="8"/>
                  <a:pt x="17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7"/>
                </a:lnTo>
                <a:close/>
                <a:moveTo>
                  <a:pt x="70" y="98"/>
                </a:moveTo>
                <a:cubicBezTo>
                  <a:pt x="69" y="96"/>
                  <a:pt x="68" y="95"/>
                  <a:pt x="67" y="94"/>
                </a:cubicBezTo>
                <a:cubicBezTo>
                  <a:pt x="64" y="91"/>
                  <a:pt x="61" y="92"/>
                  <a:pt x="58" y="95"/>
                </a:cubicBezTo>
                <a:cubicBezTo>
                  <a:pt x="55" y="99"/>
                  <a:pt x="55" y="99"/>
                  <a:pt x="55" y="99"/>
                </a:cubicBezTo>
                <a:cubicBezTo>
                  <a:pt x="55" y="99"/>
                  <a:pt x="55" y="99"/>
                  <a:pt x="55" y="99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48" y="107"/>
                  <a:pt x="52" y="111"/>
                  <a:pt x="53" y="112"/>
                </a:cubicBezTo>
                <a:cubicBezTo>
                  <a:pt x="55" y="113"/>
                  <a:pt x="56" y="113"/>
                  <a:pt x="57" y="113"/>
                </a:cubicBezTo>
                <a:cubicBezTo>
                  <a:pt x="59" y="113"/>
                  <a:pt x="60" y="112"/>
                  <a:pt x="62" y="110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69" y="101"/>
                  <a:pt x="70" y="99"/>
                  <a:pt x="70" y="98"/>
                </a:cubicBezTo>
                <a:close/>
                <a:moveTo>
                  <a:pt x="37" y="95"/>
                </a:moveTo>
                <a:cubicBezTo>
                  <a:pt x="35" y="98"/>
                  <a:pt x="35" y="100"/>
                  <a:pt x="39" y="103"/>
                </a:cubicBezTo>
                <a:cubicBezTo>
                  <a:pt x="42" y="106"/>
                  <a:pt x="45" y="105"/>
                  <a:pt x="47" y="102"/>
                </a:cubicBezTo>
                <a:cubicBezTo>
                  <a:pt x="55" y="93"/>
                  <a:pt x="55" y="93"/>
                  <a:pt x="55" y="93"/>
                </a:cubicBezTo>
                <a:cubicBezTo>
                  <a:pt x="59" y="88"/>
                  <a:pt x="55" y="84"/>
                  <a:pt x="54" y="83"/>
                </a:cubicBezTo>
                <a:cubicBezTo>
                  <a:pt x="51" y="81"/>
                  <a:pt x="48" y="81"/>
                  <a:pt x="46" y="85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lnTo>
                  <a:pt x="37" y="95"/>
                </a:lnTo>
                <a:close/>
                <a:moveTo>
                  <a:pt x="25" y="83"/>
                </a:moveTo>
                <a:cubicBezTo>
                  <a:pt x="24" y="85"/>
                  <a:pt x="23" y="87"/>
                  <a:pt x="24" y="88"/>
                </a:cubicBezTo>
                <a:cubicBezTo>
                  <a:pt x="24" y="90"/>
                  <a:pt x="25" y="91"/>
                  <a:pt x="26" y="92"/>
                </a:cubicBezTo>
                <a:cubicBezTo>
                  <a:pt x="29" y="95"/>
                  <a:pt x="32" y="94"/>
                  <a:pt x="35" y="91"/>
                </a:cubicBezTo>
                <a:cubicBezTo>
                  <a:pt x="44" y="81"/>
                  <a:pt x="44" y="81"/>
                  <a:pt x="44" y="81"/>
                </a:cubicBezTo>
                <a:cubicBezTo>
                  <a:pt x="45" y="79"/>
                  <a:pt x="46" y="78"/>
                  <a:pt x="45" y="76"/>
                </a:cubicBezTo>
                <a:cubicBezTo>
                  <a:pt x="45" y="74"/>
                  <a:pt x="44" y="73"/>
                  <a:pt x="43" y="72"/>
                </a:cubicBezTo>
                <a:cubicBezTo>
                  <a:pt x="40" y="69"/>
                  <a:pt x="37" y="70"/>
                  <a:pt x="34" y="73"/>
                </a:cubicBezTo>
                <a:cubicBezTo>
                  <a:pt x="30" y="78"/>
                  <a:pt x="30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29" y="79"/>
                  <a:pt x="29" y="79"/>
                  <a:pt x="29" y="79"/>
                </a:cubicBezTo>
                <a:lnTo>
                  <a:pt x="25" y="83"/>
                </a:lnTo>
                <a:close/>
                <a:moveTo>
                  <a:pt x="23" y="80"/>
                </a:moveTo>
                <a:cubicBezTo>
                  <a:pt x="32" y="69"/>
                  <a:pt x="32" y="69"/>
                  <a:pt x="32" y="69"/>
                </a:cubicBezTo>
                <a:cubicBezTo>
                  <a:pt x="36" y="65"/>
                  <a:pt x="32" y="61"/>
                  <a:pt x="31" y="60"/>
                </a:cubicBezTo>
                <a:cubicBezTo>
                  <a:pt x="28" y="58"/>
                  <a:pt x="25" y="58"/>
                  <a:pt x="22" y="61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9" y="66"/>
                  <a:pt x="19" y="66"/>
                  <a:pt x="19" y="66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2"/>
                  <a:pt x="13" y="74"/>
                  <a:pt x="13" y="75"/>
                </a:cubicBezTo>
                <a:cubicBezTo>
                  <a:pt x="13" y="77"/>
                  <a:pt x="14" y="78"/>
                  <a:pt x="15" y="79"/>
                </a:cubicBezTo>
                <a:cubicBezTo>
                  <a:pt x="16" y="80"/>
                  <a:pt x="18" y="81"/>
                  <a:pt x="20" y="81"/>
                </a:cubicBezTo>
                <a:cubicBezTo>
                  <a:pt x="21" y="81"/>
                  <a:pt x="22" y="81"/>
                  <a:pt x="23" y="80"/>
                </a:cubicBezTo>
                <a:close/>
                <a:moveTo>
                  <a:pt x="128" y="71"/>
                </a:moveTo>
                <a:cubicBezTo>
                  <a:pt x="130" y="68"/>
                  <a:pt x="132" y="65"/>
                  <a:pt x="127" y="62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08" y="45"/>
                  <a:pt x="90" y="29"/>
                  <a:pt x="85" y="26"/>
                </a:cubicBezTo>
                <a:cubicBezTo>
                  <a:pt x="83" y="27"/>
                  <a:pt x="78" y="28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67" y="32"/>
                  <a:pt x="62" y="32"/>
                </a:cubicBezTo>
                <a:cubicBezTo>
                  <a:pt x="58" y="32"/>
                  <a:pt x="56" y="31"/>
                  <a:pt x="54" y="30"/>
                </a:cubicBezTo>
                <a:cubicBezTo>
                  <a:pt x="50" y="28"/>
                  <a:pt x="50" y="25"/>
                  <a:pt x="50" y="24"/>
                </a:cubicBezTo>
                <a:cubicBezTo>
                  <a:pt x="50" y="20"/>
                  <a:pt x="53" y="17"/>
                  <a:pt x="55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5"/>
                  <a:pt x="25" y="55"/>
                  <a:pt x="27" y="55"/>
                </a:cubicBezTo>
                <a:cubicBezTo>
                  <a:pt x="29" y="55"/>
                  <a:pt x="31" y="56"/>
                  <a:pt x="33" y="57"/>
                </a:cubicBezTo>
                <a:cubicBezTo>
                  <a:pt x="37" y="60"/>
                  <a:pt x="38" y="63"/>
                  <a:pt x="38" y="66"/>
                </a:cubicBezTo>
                <a:cubicBezTo>
                  <a:pt x="40" y="66"/>
                  <a:pt x="43" y="67"/>
                  <a:pt x="45" y="69"/>
                </a:cubicBezTo>
                <a:cubicBezTo>
                  <a:pt x="48" y="71"/>
                  <a:pt x="50" y="75"/>
                  <a:pt x="49" y="78"/>
                </a:cubicBezTo>
                <a:cubicBezTo>
                  <a:pt x="52" y="78"/>
                  <a:pt x="54" y="78"/>
                  <a:pt x="57" y="80"/>
                </a:cubicBezTo>
                <a:cubicBezTo>
                  <a:pt x="59" y="83"/>
                  <a:pt x="61" y="85"/>
                  <a:pt x="61" y="88"/>
                </a:cubicBezTo>
                <a:cubicBezTo>
                  <a:pt x="64" y="88"/>
                  <a:pt x="67" y="88"/>
                  <a:pt x="70" y="91"/>
                </a:cubicBezTo>
                <a:cubicBezTo>
                  <a:pt x="73" y="94"/>
                  <a:pt x="75" y="98"/>
                  <a:pt x="73" y="102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6" y="104"/>
                  <a:pt x="76" y="104"/>
                  <a:pt x="77" y="10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8" y="105"/>
                  <a:pt x="79" y="106"/>
                  <a:pt x="80" y="106"/>
                </a:cubicBezTo>
                <a:cubicBezTo>
                  <a:pt x="82" y="106"/>
                  <a:pt x="83" y="104"/>
                  <a:pt x="84" y="103"/>
                </a:cubicBezTo>
                <a:cubicBezTo>
                  <a:pt x="86" y="101"/>
                  <a:pt x="87" y="99"/>
                  <a:pt x="85" y="97"/>
                </a:cubicBezTo>
                <a:cubicBezTo>
                  <a:pt x="85" y="96"/>
                  <a:pt x="85" y="96"/>
                  <a:pt x="85" y="96"/>
                </a:cubicBezTo>
                <a:cubicBezTo>
                  <a:pt x="71" y="84"/>
                  <a:pt x="71" y="84"/>
                  <a:pt x="71" y="84"/>
                </a:cubicBezTo>
                <a:cubicBezTo>
                  <a:pt x="70" y="84"/>
                  <a:pt x="70" y="83"/>
                  <a:pt x="70" y="83"/>
                </a:cubicBezTo>
                <a:cubicBezTo>
                  <a:pt x="70" y="82"/>
                  <a:pt x="70" y="82"/>
                  <a:pt x="70" y="81"/>
                </a:cubicBezTo>
                <a:cubicBezTo>
                  <a:pt x="71" y="80"/>
                  <a:pt x="73" y="80"/>
                  <a:pt x="74" y="81"/>
                </a:cubicBezTo>
                <a:cubicBezTo>
                  <a:pt x="92" y="97"/>
                  <a:pt x="92" y="97"/>
                  <a:pt x="92" y="97"/>
                </a:cubicBezTo>
                <a:cubicBezTo>
                  <a:pt x="93" y="97"/>
                  <a:pt x="94" y="98"/>
                  <a:pt x="95" y="98"/>
                </a:cubicBezTo>
                <a:cubicBezTo>
                  <a:pt x="97" y="98"/>
                  <a:pt x="99" y="97"/>
                  <a:pt x="100" y="95"/>
                </a:cubicBezTo>
                <a:cubicBezTo>
                  <a:pt x="102" y="93"/>
                  <a:pt x="102" y="92"/>
                  <a:pt x="102" y="90"/>
                </a:cubicBezTo>
                <a:cubicBezTo>
                  <a:pt x="102" y="89"/>
                  <a:pt x="101" y="87"/>
                  <a:pt x="99" y="86"/>
                </a:cubicBezTo>
                <a:cubicBezTo>
                  <a:pt x="97" y="84"/>
                  <a:pt x="97" y="84"/>
                  <a:pt x="97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87" y="76"/>
                  <a:pt x="87" y="76"/>
                  <a:pt x="87" y="76"/>
                </a:cubicBezTo>
                <a:cubicBezTo>
                  <a:pt x="86" y="75"/>
                  <a:pt x="86" y="75"/>
                  <a:pt x="86" y="74"/>
                </a:cubicBezTo>
                <a:cubicBezTo>
                  <a:pt x="86" y="73"/>
                  <a:pt x="86" y="73"/>
                  <a:pt x="86" y="72"/>
                </a:cubicBezTo>
                <a:cubicBezTo>
                  <a:pt x="87" y="71"/>
                  <a:pt x="89" y="71"/>
                  <a:pt x="90" y="72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7"/>
                  <a:pt x="109" y="87"/>
                  <a:pt x="111" y="87"/>
                </a:cubicBezTo>
                <a:cubicBezTo>
                  <a:pt x="113" y="87"/>
                  <a:pt x="115" y="86"/>
                  <a:pt x="116" y="84"/>
                </a:cubicBezTo>
                <a:cubicBezTo>
                  <a:pt x="118" y="83"/>
                  <a:pt x="118" y="81"/>
                  <a:pt x="118" y="80"/>
                </a:cubicBezTo>
                <a:cubicBezTo>
                  <a:pt x="118" y="78"/>
                  <a:pt x="117" y="77"/>
                  <a:pt x="115" y="75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0" y="63"/>
                  <a:pt x="100" y="62"/>
                  <a:pt x="101" y="61"/>
                </a:cubicBezTo>
                <a:cubicBezTo>
                  <a:pt x="102" y="60"/>
                  <a:pt x="103" y="60"/>
                  <a:pt x="104" y="60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22" y="75"/>
                  <a:pt x="126" y="74"/>
                  <a:pt x="128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105"/>
          <p:cNvSpPr/>
          <p:nvPr/>
        </p:nvSpPr>
        <p:spPr>
          <a:xfrm>
            <a:off x="4464050" y="2105025"/>
            <a:ext cx="666750" cy="557212"/>
          </a:xfrm>
          <a:custGeom>
            <a:avLst/>
            <a:gdLst/>
            <a:ahLst/>
            <a:cxnLst/>
            <a:rect l="l" t="t" r="r" b="b"/>
            <a:pathLst>
              <a:path w="146" h="122" extrusionOk="0">
                <a:moveTo>
                  <a:pt x="20" y="99"/>
                </a:moveTo>
                <a:cubicBezTo>
                  <a:pt x="20" y="66"/>
                  <a:pt x="20" y="66"/>
                  <a:pt x="20" y="66"/>
                </a:cubicBezTo>
                <a:cubicBezTo>
                  <a:pt x="20" y="64"/>
                  <a:pt x="22" y="62"/>
                  <a:pt x="25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6" y="62"/>
                  <a:pt x="38" y="64"/>
                  <a:pt x="38" y="66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102"/>
                  <a:pt x="36" y="104"/>
                  <a:pt x="33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2" y="104"/>
                  <a:pt x="20" y="102"/>
                  <a:pt x="20" y="99"/>
                </a:cubicBezTo>
                <a:close/>
                <a:moveTo>
                  <a:pt x="54" y="50"/>
                </a:moveTo>
                <a:cubicBezTo>
                  <a:pt x="51" y="50"/>
                  <a:pt x="49" y="52"/>
                  <a:pt x="49" y="55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102"/>
                  <a:pt x="51" y="104"/>
                  <a:pt x="54" y="104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5" y="104"/>
                  <a:pt x="67" y="102"/>
                  <a:pt x="67" y="99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2"/>
                  <a:pt x="65" y="50"/>
                  <a:pt x="62" y="50"/>
                </a:cubicBezTo>
                <a:lnTo>
                  <a:pt x="54" y="50"/>
                </a:lnTo>
                <a:close/>
                <a:moveTo>
                  <a:pt x="83" y="40"/>
                </a:moveTo>
                <a:cubicBezTo>
                  <a:pt x="81" y="40"/>
                  <a:pt x="78" y="42"/>
                  <a:pt x="78" y="45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102"/>
                  <a:pt x="81" y="104"/>
                  <a:pt x="83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4" y="104"/>
                  <a:pt x="96" y="102"/>
                  <a:pt x="96" y="99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2"/>
                  <a:pt x="94" y="40"/>
                  <a:pt x="91" y="40"/>
                </a:cubicBezTo>
                <a:lnTo>
                  <a:pt x="83" y="40"/>
                </a:lnTo>
                <a:close/>
                <a:moveTo>
                  <a:pt x="112" y="30"/>
                </a:moveTo>
                <a:cubicBezTo>
                  <a:pt x="110" y="30"/>
                  <a:pt x="108" y="32"/>
                  <a:pt x="108" y="34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3" y="104"/>
                  <a:pt x="125" y="102"/>
                  <a:pt x="125" y="9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5" y="32"/>
                  <a:pt x="123" y="30"/>
                  <a:pt x="121" y="30"/>
                </a:cubicBezTo>
                <a:lnTo>
                  <a:pt x="112" y="30"/>
                </a:lnTo>
                <a:close/>
                <a:moveTo>
                  <a:pt x="22" y="49"/>
                </a:moveTo>
                <a:cubicBezTo>
                  <a:pt x="53" y="43"/>
                  <a:pt x="83" y="32"/>
                  <a:pt x="109" y="16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21" y="6"/>
                  <a:pt x="121" y="6"/>
                  <a:pt x="121" y="6"/>
                </a:cubicBezTo>
                <a:cubicBezTo>
                  <a:pt x="103" y="5"/>
                  <a:pt x="103" y="5"/>
                  <a:pt x="103" y="5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80" y="26"/>
                  <a:pt x="52" y="37"/>
                  <a:pt x="21" y="42"/>
                </a:cubicBezTo>
                <a:lnTo>
                  <a:pt x="22" y="49"/>
                </a:lnTo>
                <a:close/>
                <a:moveTo>
                  <a:pt x="146" y="113"/>
                </a:moveTo>
                <a:cubicBezTo>
                  <a:pt x="132" y="105"/>
                  <a:pt x="132" y="105"/>
                  <a:pt x="132" y="10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7"/>
                  <a:pt x="6" y="117"/>
                  <a:pt x="6" y="117"/>
                </a:cubicBezTo>
                <a:cubicBezTo>
                  <a:pt x="132" y="117"/>
                  <a:pt x="132" y="117"/>
                  <a:pt x="132" y="117"/>
                </a:cubicBezTo>
                <a:cubicBezTo>
                  <a:pt x="132" y="122"/>
                  <a:pt x="132" y="122"/>
                  <a:pt x="132" y="122"/>
                </a:cubicBezTo>
                <a:lnTo>
                  <a:pt x="146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105"/>
          <p:cNvSpPr/>
          <p:nvPr/>
        </p:nvSpPr>
        <p:spPr>
          <a:xfrm>
            <a:off x="3997325" y="3462337"/>
            <a:ext cx="977900" cy="508000"/>
          </a:xfrm>
          <a:custGeom>
            <a:avLst/>
            <a:gdLst/>
            <a:ahLst/>
            <a:cxnLst/>
            <a:rect l="l" t="t" r="r" b="b"/>
            <a:pathLst>
              <a:path w="214" h="111" extrusionOk="0">
                <a:moveTo>
                  <a:pt x="155" y="105"/>
                </a:moveTo>
                <a:cubicBezTo>
                  <a:pt x="152" y="106"/>
                  <a:pt x="148" y="107"/>
                  <a:pt x="145" y="108"/>
                </a:cubicBezTo>
                <a:cubicBezTo>
                  <a:pt x="134" y="111"/>
                  <a:pt x="123" y="111"/>
                  <a:pt x="110" y="111"/>
                </a:cubicBezTo>
                <a:cubicBezTo>
                  <a:pt x="96" y="111"/>
                  <a:pt x="85" y="111"/>
                  <a:pt x="75" y="108"/>
                </a:cubicBezTo>
                <a:cubicBezTo>
                  <a:pt x="71" y="107"/>
                  <a:pt x="68" y="106"/>
                  <a:pt x="65" y="105"/>
                </a:cubicBezTo>
                <a:cubicBezTo>
                  <a:pt x="56" y="100"/>
                  <a:pt x="56" y="93"/>
                  <a:pt x="61" y="88"/>
                </a:cubicBezTo>
                <a:cubicBezTo>
                  <a:pt x="66" y="82"/>
                  <a:pt x="73" y="78"/>
                  <a:pt x="81" y="75"/>
                </a:cubicBezTo>
                <a:cubicBezTo>
                  <a:pt x="84" y="73"/>
                  <a:pt x="87" y="72"/>
                  <a:pt x="91" y="71"/>
                </a:cubicBezTo>
                <a:cubicBezTo>
                  <a:pt x="97" y="68"/>
                  <a:pt x="98" y="62"/>
                  <a:pt x="94" y="57"/>
                </a:cubicBezTo>
                <a:cubicBezTo>
                  <a:pt x="85" y="48"/>
                  <a:pt x="81" y="37"/>
                  <a:pt x="82" y="24"/>
                </a:cubicBezTo>
                <a:cubicBezTo>
                  <a:pt x="82" y="11"/>
                  <a:pt x="90" y="4"/>
                  <a:pt x="102" y="1"/>
                </a:cubicBezTo>
                <a:cubicBezTo>
                  <a:pt x="105" y="0"/>
                  <a:pt x="107" y="0"/>
                  <a:pt x="110" y="0"/>
                </a:cubicBezTo>
                <a:cubicBezTo>
                  <a:pt x="112" y="0"/>
                  <a:pt x="115" y="0"/>
                  <a:pt x="117" y="1"/>
                </a:cubicBezTo>
                <a:cubicBezTo>
                  <a:pt x="130" y="4"/>
                  <a:pt x="138" y="11"/>
                  <a:pt x="138" y="24"/>
                </a:cubicBezTo>
                <a:cubicBezTo>
                  <a:pt x="138" y="37"/>
                  <a:pt x="135" y="48"/>
                  <a:pt x="126" y="57"/>
                </a:cubicBezTo>
                <a:cubicBezTo>
                  <a:pt x="121" y="62"/>
                  <a:pt x="123" y="68"/>
                  <a:pt x="129" y="71"/>
                </a:cubicBezTo>
                <a:cubicBezTo>
                  <a:pt x="132" y="72"/>
                  <a:pt x="136" y="73"/>
                  <a:pt x="139" y="75"/>
                </a:cubicBezTo>
                <a:cubicBezTo>
                  <a:pt x="146" y="78"/>
                  <a:pt x="153" y="82"/>
                  <a:pt x="159" y="88"/>
                </a:cubicBezTo>
                <a:cubicBezTo>
                  <a:pt x="162" y="91"/>
                  <a:pt x="164" y="100"/>
                  <a:pt x="155" y="105"/>
                </a:cubicBezTo>
                <a:close/>
                <a:moveTo>
                  <a:pt x="211" y="95"/>
                </a:moveTo>
                <a:cubicBezTo>
                  <a:pt x="207" y="91"/>
                  <a:pt x="202" y="88"/>
                  <a:pt x="197" y="86"/>
                </a:cubicBezTo>
                <a:cubicBezTo>
                  <a:pt x="195" y="85"/>
                  <a:pt x="192" y="84"/>
                  <a:pt x="190" y="83"/>
                </a:cubicBezTo>
                <a:cubicBezTo>
                  <a:pt x="186" y="81"/>
                  <a:pt x="185" y="77"/>
                  <a:pt x="188" y="74"/>
                </a:cubicBezTo>
                <a:cubicBezTo>
                  <a:pt x="194" y="67"/>
                  <a:pt x="197" y="59"/>
                  <a:pt x="196" y="51"/>
                </a:cubicBezTo>
                <a:cubicBezTo>
                  <a:pt x="196" y="41"/>
                  <a:pt x="191" y="36"/>
                  <a:pt x="182" y="34"/>
                </a:cubicBezTo>
                <a:cubicBezTo>
                  <a:pt x="180" y="34"/>
                  <a:pt x="178" y="34"/>
                  <a:pt x="177" y="34"/>
                </a:cubicBezTo>
                <a:cubicBezTo>
                  <a:pt x="175" y="34"/>
                  <a:pt x="173" y="34"/>
                  <a:pt x="171" y="34"/>
                </a:cubicBezTo>
                <a:cubicBezTo>
                  <a:pt x="163" y="36"/>
                  <a:pt x="157" y="41"/>
                  <a:pt x="157" y="51"/>
                </a:cubicBezTo>
                <a:cubicBezTo>
                  <a:pt x="157" y="59"/>
                  <a:pt x="159" y="67"/>
                  <a:pt x="166" y="74"/>
                </a:cubicBezTo>
                <a:cubicBezTo>
                  <a:pt x="169" y="77"/>
                  <a:pt x="168" y="81"/>
                  <a:pt x="163" y="83"/>
                </a:cubicBezTo>
                <a:cubicBezTo>
                  <a:pt x="163" y="83"/>
                  <a:pt x="163" y="83"/>
                  <a:pt x="163" y="83"/>
                </a:cubicBezTo>
                <a:cubicBezTo>
                  <a:pt x="164" y="84"/>
                  <a:pt x="164" y="84"/>
                  <a:pt x="165" y="85"/>
                </a:cubicBezTo>
                <a:cubicBezTo>
                  <a:pt x="168" y="88"/>
                  <a:pt x="169" y="93"/>
                  <a:pt x="168" y="97"/>
                </a:cubicBezTo>
                <a:cubicBezTo>
                  <a:pt x="168" y="102"/>
                  <a:pt x="164" y="106"/>
                  <a:pt x="160" y="108"/>
                </a:cubicBezTo>
                <a:cubicBezTo>
                  <a:pt x="158" y="109"/>
                  <a:pt x="157" y="109"/>
                  <a:pt x="156" y="110"/>
                </a:cubicBezTo>
                <a:cubicBezTo>
                  <a:pt x="162" y="111"/>
                  <a:pt x="169" y="111"/>
                  <a:pt x="177" y="111"/>
                </a:cubicBezTo>
                <a:cubicBezTo>
                  <a:pt x="186" y="111"/>
                  <a:pt x="194" y="111"/>
                  <a:pt x="201" y="109"/>
                </a:cubicBezTo>
                <a:cubicBezTo>
                  <a:pt x="204" y="109"/>
                  <a:pt x="206" y="108"/>
                  <a:pt x="208" y="107"/>
                </a:cubicBezTo>
                <a:cubicBezTo>
                  <a:pt x="214" y="104"/>
                  <a:pt x="213" y="97"/>
                  <a:pt x="211" y="95"/>
                </a:cubicBezTo>
                <a:close/>
                <a:moveTo>
                  <a:pt x="50" y="97"/>
                </a:moveTo>
                <a:cubicBezTo>
                  <a:pt x="50" y="93"/>
                  <a:pt x="51" y="89"/>
                  <a:pt x="55" y="85"/>
                </a:cubicBezTo>
                <a:cubicBezTo>
                  <a:pt x="56" y="84"/>
                  <a:pt x="58" y="82"/>
                  <a:pt x="59" y="81"/>
                </a:cubicBezTo>
                <a:cubicBezTo>
                  <a:pt x="58" y="81"/>
                  <a:pt x="57" y="80"/>
                  <a:pt x="56" y="80"/>
                </a:cubicBezTo>
                <a:cubicBezTo>
                  <a:pt x="52" y="78"/>
                  <a:pt x="50" y="73"/>
                  <a:pt x="54" y="70"/>
                </a:cubicBezTo>
                <a:cubicBezTo>
                  <a:pt x="61" y="63"/>
                  <a:pt x="64" y="54"/>
                  <a:pt x="63" y="44"/>
                </a:cubicBezTo>
                <a:cubicBezTo>
                  <a:pt x="63" y="34"/>
                  <a:pt x="57" y="28"/>
                  <a:pt x="48" y="26"/>
                </a:cubicBezTo>
                <a:cubicBezTo>
                  <a:pt x="46" y="26"/>
                  <a:pt x="44" y="25"/>
                  <a:pt x="42" y="25"/>
                </a:cubicBezTo>
                <a:cubicBezTo>
                  <a:pt x="40" y="25"/>
                  <a:pt x="38" y="26"/>
                  <a:pt x="36" y="26"/>
                </a:cubicBezTo>
                <a:cubicBezTo>
                  <a:pt x="26" y="28"/>
                  <a:pt x="20" y="34"/>
                  <a:pt x="20" y="44"/>
                </a:cubicBezTo>
                <a:cubicBezTo>
                  <a:pt x="19" y="54"/>
                  <a:pt x="22" y="62"/>
                  <a:pt x="29" y="70"/>
                </a:cubicBezTo>
                <a:cubicBezTo>
                  <a:pt x="33" y="73"/>
                  <a:pt x="32" y="78"/>
                  <a:pt x="27" y="80"/>
                </a:cubicBezTo>
                <a:cubicBezTo>
                  <a:pt x="24" y="81"/>
                  <a:pt x="22" y="82"/>
                  <a:pt x="19" y="83"/>
                </a:cubicBezTo>
                <a:cubicBezTo>
                  <a:pt x="14" y="86"/>
                  <a:pt x="8" y="89"/>
                  <a:pt x="4" y="93"/>
                </a:cubicBezTo>
                <a:cubicBezTo>
                  <a:pt x="0" y="97"/>
                  <a:pt x="0" y="103"/>
                  <a:pt x="7" y="106"/>
                </a:cubicBezTo>
                <a:cubicBezTo>
                  <a:pt x="9" y="107"/>
                  <a:pt x="12" y="108"/>
                  <a:pt x="14" y="109"/>
                </a:cubicBezTo>
                <a:cubicBezTo>
                  <a:pt x="23" y="111"/>
                  <a:pt x="31" y="111"/>
                  <a:pt x="42" y="111"/>
                </a:cubicBezTo>
                <a:cubicBezTo>
                  <a:pt x="50" y="111"/>
                  <a:pt x="57" y="111"/>
                  <a:pt x="64" y="110"/>
                </a:cubicBezTo>
                <a:cubicBezTo>
                  <a:pt x="62" y="109"/>
                  <a:pt x="61" y="109"/>
                  <a:pt x="60" y="108"/>
                </a:cubicBezTo>
                <a:cubicBezTo>
                  <a:pt x="54" y="106"/>
                  <a:pt x="51" y="102"/>
                  <a:pt x="50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105"/>
          <p:cNvSpPr/>
          <p:nvPr/>
        </p:nvSpPr>
        <p:spPr>
          <a:xfrm>
            <a:off x="5057775" y="4710112"/>
            <a:ext cx="593725" cy="534987"/>
          </a:xfrm>
          <a:custGeom>
            <a:avLst/>
            <a:gdLst/>
            <a:ahLst/>
            <a:cxnLst/>
            <a:rect l="l" t="t" r="r" b="b"/>
            <a:pathLst>
              <a:path w="130" h="117" extrusionOk="0">
                <a:moveTo>
                  <a:pt x="88" y="16"/>
                </a:moveTo>
                <a:cubicBezTo>
                  <a:pt x="80" y="16"/>
                  <a:pt x="80" y="16"/>
                  <a:pt x="80" y="16"/>
                </a:cubicBezTo>
                <a:cubicBezTo>
                  <a:pt x="80" y="11"/>
                  <a:pt x="76" y="7"/>
                  <a:pt x="72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3" y="7"/>
                  <a:pt x="50" y="11"/>
                  <a:pt x="49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7"/>
                  <a:pt x="48" y="0"/>
                  <a:pt x="5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82" y="0"/>
                  <a:pt x="88" y="7"/>
                  <a:pt x="88" y="16"/>
                </a:cubicBezTo>
                <a:close/>
                <a:moveTo>
                  <a:pt x="19" y="65"/>
                </a:moveTo>
                <a:cubicBezTo>
                  <a:pt x="52" y="65"/>
                  <a:pt x="52" y="65"/>
                  <a:pt x="52" y="65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57"/>
                  <a:pt x="55" y="54"/>
                  <a:pt x="58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4" y="54"/>
                  <a:pt x="77" y="57"/>
                  <a:pt x="77" y="60"/>
                </a:cubicBezTo>
                <a:cubicBezTo>
                  <a:pt x="77" y="65"/>
                  <a:pt x="77" y="65"/>
                  <a:pt x="77" y="65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20" y="65"/>
                  <a:pt x="128" y="57"/>
                  <a:pt x="130" y="46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27"/>
                  <a:pt x="123" y="19"/>
                  <a:pt x="115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7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57"/>
                  <a:pt x="9" y="65"/>
                  <a:pt x="19" y="65"/>
                </a:cubicBezTo>
                <a:close/>
                <a:moveTo>
                  <a:pt x="110" y="70"/>
                </a:moveTo>
                <a:cubicBezTo>
                  <a:pt x="77" y="70"/>
                  <a:pt x="77" y="70"/>
                  <a:pt x="77" y="70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9"/>
                  <a:pt x="74" y="81"/>
                  <a:pt x="71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5" y="81"/>
                  <a:pt x="52" y="79"/>
                  <a:pt x="52" y="75"/>
                </a:cubicBezTo>
                <a:cubicBezTo>
                  <a:pt x="52" y="70"/>
                  <a:pt x="52" y="70"/>
                  <a:pt x="52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1" y="70"/>
                  <a:pt x="4" y="66"/>
                  <a:pt x="0" y="5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6" y="117"/>
                  <a:pt x="15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23" y="117"/>
                  <a:pt x="130" y="109"/>
                  <a:pt x="130" y="100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5" y="66"/>
                  <a:pt x="118" y="70"/>
                  <a:pt x="110" y="70"/>
                </a:cubicBezTo>
                <a:close/>
                <a:moveTo>
                  <a:pt x="71" y="59"/>
                </a:moveTo>
                <a:cubicBezTo>
                  <a:pt x="59" y="59"/>
                  <a:pt x="59" y="59"/>
                  <a:pt x="59" y="59"/>
                </a:cubicBezTo>
                <a:cubicBezTo>
                  <a:pt x="57" y="59"/>
                  <a:pt x="56" y="60"/>
                  <a:pt x="56" y="61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6"/>
                  <a:pt x="57" y="77"/>
                  <a:pt x="59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3" y="76"/>
                  <a:pt x="73" y="75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2" y="59"/>
                  <a:pt x="7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105"/>
          <p:cNvSpPr/>
          <p:nvPr/>
        </p:nvSpPr>
        <p:spPr>
          <a:xfrm>
            <a:off x="7194550" y="2073275"/>
            <a:ext cx="538162" cy="539750"/>
          </a:xfrm>
          <a:custGeom>
            <a:avLst/>
            <a:gdLst/>
            <a:ahLst/>
            <a:cxnLst/>
            <a:rect l="l" t="t" r="r" b="b"/>
            <a:pathLst>
              <a:path w="118" h="118" extrusionOk="0">
                <a:moveTo>
                  <a:pt x="56" y="63"/>
                </a:moveTo>
                <a:cubicBezTo>
                  <a:pt x="111" y="63"/>
                  <a:pt x="111" y="63"/>
                  <a:pt x="111" y="63"/>
                </a:cubicBezTo>
                <a:cubicBezTo>
                  <a:pt x="111" y="93"/>
                  <a:pt x="86" y="118"/>
                  <a:pt x="56" y="118"/>
                </a:cubicBezTo>
                <a:cubicBezTo>
                  <a:pt x="25" y="118"/>
                  <a:pt x="0" y="93"/>
                  <a:pt x="0" y="63"/>
                </a:cubicBezTo>
                <a:cubicBezTo>
                  <a:pt x="0" y="32"/>
                  <a:pt x="25" y="7"/>
                  <a:pt x="56" y="7"/>
                </a:cubicBezTo>
                <a:lnTo>
                  <a:pt x="56" y="63"/>
                </a:lnTo>
                <a:close/>
                <a:moveTo>
                  <a:pt x="62" y="0"/>
                </a:moveTo>
                <a:cubicBezTo>
                  <a:pt x="62" y="56"/>
                  <a:pt x="62" y="56"/>
                  <a:pt x="62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25"/>
                  <a:pt x="93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105"/>
          <p:cNvSpPr/>
          <p:nvPr/>
        </p:nvSpPr>
        <p:spPr>
          <a:xfrm>
            <a:off x="6596062" y="4751387"/>
            <a:ext cx="576262" cy="576262"/>
          </a:xfrm>
          <a:custGeom>
            <a:avLst/>
            <a:gdLst/>
            <a:ahLst/>
            <a:cxnLst/>
            <a:rect l="l" t="t" r="r" b="b"/>
            <a:pathLst>
              <a:path w="126" h="126" extrusionOk="0">
                <a:moveTo>
                  <a:pt x="123" y="54"/>
                </a:moveTo>
                <a:cubicBezTo>
                  <a:pt x="108" y="52"/>
                  <a:pt x="108" y="52"/>
                  <a:pt x="108" y="52"/>
                </a:cubicBezTo>
                <a:cubicBezTo>
                  <a:pt x="106" y="47"/>
                  <a:pt x="105" y="43"/>
                  <a:pt x="103" y="40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3" y="26"/>
                  <a:pt x="113" y="24"/>
                  <a:pt x="112" y="23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86" y="23"/>
                  <a:pt x="86" y="23"/>
                  <a:pt x="86" y="23"/>
                </a:cubicBezTo>
                <a:cubicBezTo>
                  <a:pt x="83" y="21"/>
                  <a:pt x="78" y="19"/>
                  <a:pt x="74" y="18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"/>
                  <a:pt x="70" y="0"/>
                  <a:pt x="69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4" y="1"/>
                  <a:pt x="54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47" y="19"/>
                  <a:pt x="43" y="21"/>
                  <a:pt x="39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3"/>
                  <a:pt x="24" y="13"/>
                  <a:pt x="23" y="14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6"/>
                  <a:pt x="13" y="27"/>
                </a:cubicBezTo>
                <a:cubicBezTo>
                  <a:pt x="23" y="40"/>
                  <a:pt x="23" y="40"/>
                  <a:pt x="23" y="40"/>
                </a:cubicBezTo>
                <a:cubicBezTo>
                  <a:pt x="21" y="43"/>
                  <a:pt x="19" y="47"/>
                  <a:pt x="18" y="52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0" y="56"/>
                  <a:pt x="0" y="57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1" y="72"/>
                  <a:pt x="2" y="72"/>
                </a:cubicBezTo>
                <a:cubicBezTo>
                  <a:pt x="18" y="75"/>
                  <a:pt x="18" y="75"/>
                  <a:pt x="18" y="75"/>
                </a:cubicBezTo>
                <a:cubicBezTo>
                  <a:pt x="19" y="79"/>
                  <a:pt x="21" y="83"/>
                  <a:pt x="23" y="87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3" y="102"/>
                  <a:pt x="14" y="103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4" y="113"/>
                  <a:pt x="25" y="113"/>
                  <a:pt x="26" y="112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43" y="105"/>
                  <a:pt x="47" y="107"/>
                  <a:pt x="51" y="108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4" y="125"/>
                  <a:pt x="55" y="126"/>
                  <a:pt x="56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6"/>
                  <a:pt x="72" y="125"/>
                  <a:pt x="72" y="124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8" y="107"/>
                  <a:pt x="83" y="105"/>
                  <a:pt x="86" y="103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100" y="113"/>
                  <a:pt x="102" y="113"/>
                  <a:pt x="103" y="112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3" y="102"/>
                  <a:pt x="113" y="101"/>
                  <a:pt x="112" y="100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5" y="83"/>
                  <a:pt x="106" y="79"/>
                  <a:pt x="108" y="75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2"/>
                  <a:pt x="126" y="71"/>
                  <a:pt x="126" y="70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6"/>
                  <a:pt x="124" y="54"/>
                  <a:pt x="123" y="54"/>
                </a:cubicBezTo>
                <a:close/>
                <a:moveTo>
                  <a:pt x="63" y="86"/>
                </a:moveTo>
                <a:cubicBezTo>
                  <a:pt x="50" y="86"/>
                  <a:pt x="40" y="76"/>
                  <a:pt x="40" y="63"/>
                </a:cubicBezTo>
                <a:cubicBezTo>
                  <a:pt x="40" y="50"/>
                  <a:pt x="50" y="40"/>
                  <a:pt x="63" y="40"/>
                </a:cubicBezTo>
                <a:cubicBezTo>
                  <a:pt x="75" y="40"/>
                  <a:pt x="86" y="50"/>
                  <a:pt x="86" y="63"/>
                </a:cubicBezTo>
                <a:cubicBezTo>
                  <a:pt x="86" y="76"/>
                  <a:pt x="75" y="86"/>
                  <a:pt x="63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168FD2C1-B618-47BB-A0F6-4B9ED7D26BA9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9B5C33C0-B68A-473C-8450-EC0981BC8EA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368C7A64-2DE9-4EAC-9C74-32C3DD52EC4F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95D5AC6F-66EC-4635-B87A-12F3A6AFC82F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5E4106DE-88CC-4F0B-9A50-0EFEC8012B9F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8E6DE6F7-BBAB-4AB5-A337-76185C9D6D08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915F221F-1938-4D46-B5B3-A7CD8B3FF29E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C84BC53D-44B2-446D-A4B0-740B6AF2FEAF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DB2B0057-4391-4EDA-BFDB-11451920E8B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2B8B9B29-9FFD-4EF2-ACA4-911020080A85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B3BBD3CB-1140-481F-A8D2-6FF31C210F91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E33B34C9-B0BE-41CE-9F4C-F2F50C18E2BC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A2A3FDD5-74BE-494E-8FA7-01CD4A5DBA0D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0A5593FC-F0B5-4E64-958E-0A6909DFED60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106"/>
          <p:cNvSpPr/>
          <p:nvPr/>
        </p:nvSpPr>
        <p:spPr>
          <a:xfrm>
            <a:off x="6396037" y="965200"/>
            <a:ext cx="1795462" cy="3330575"/>
          </a:xfrm>
          <a:custGeom>
            <a:avLst/>
            <a:gdLst/>
            <a:ahLst/>
            <a:cxnLst/>
            <a:rect l="l" t="t" r="r" b="b"/>
            <a:pathLst>
              <a:path w="411" h="762" extrusionOk="0">
                <a:moveTo>
                  <a:pt x="243" y="651"/>
                </a:moveTo>
                <a:cubicBezTo>
                  <a:pt x="411" y="473"/>
                  <a:pt x="393" y="258"/>
                  <a:pt x="390" y="228"/>
                </a:cubicBezTo>
                <a:cubicBezTo>
                  <a:pt x="390" y="228"/>
                  <a:pt x="390" y="227"/>
                  <a:pt x="389" y="226"/>
                </a:cubicBezTo>
                <a:cubicBezTo>
                  <a:pt x="296" y="101"/>
                  <a:pt x="160" y="21"/>
                  <a:pt x="7" y="1"/>
                </a:cubicBezTo>
                <a:cubicBezTo>
                  <a:pt x="3" y="0"/>
                  <a:pt x="0" y="6"/>
                  <a:pt x="4" y="9"/>
                </a:cubicBezTo>
                <a:cubicBezTo>
                  <a:pt x="68" y="60"/>
                  <a:pt x="184" y="177"/>
                  <a:pt x="212" y="372"/>
                </a:cubicBezTo>
                <a:cubicBezTo>
                  <a:pt x="229" y="494"/>
                  <a:pt x="189" y="586"/>
                  <a:pt x="152" y="641"/>
                </a:cubicBezTo>
                <a:cubicBezTo>
                  <a:pt x="113" y="702"/>
                  <a:pt x="69" y="733"/>
                  <a:pt x="68" y="734"/>
                </a:cubicBezTo>
                <a:cubicBezTo>
                  <a:pt x="67" y="735"/>
                  <a:pt x="67" y="735"/>
                  <a:pt x="67" y="735"/>
                </a:cubicBezTo>
                <a:cubicBezTo>
                  <a:pt x="59" y="741"/>
                  <a:pt x="50" y="747"/>
                  <a:pt x="41" y="752"/>
                </a:cubicBezTo>
                <a:cubicBezTo>
                  <a:pt x="37" y="755"/>
                  <a:pt x="39" y="762"/>
                  <a:pt x="44" y="761"/>
                </a:cubicBezTo>
                <a:cubicBezTo>
                  <a:pt x="107" y="749"/>
                  <a:pt x="179" y="719"/>
                  <a:pt x="243" y="651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106"/>
          <p:cNvSpPr/>
          <p:nvPr/>
        </p:nvSpPr>
        <p:spPr>
          <a:xfrm>
            <a:off x="4365625" y="947737"/>
            <a:ext cx="2935287" cy="2657475"/>
          </a:xfrm>
          <a:custGeom>
            <a:avLst/>
            <a:gdLst/>
            <a:ahLst/>
            <a:cxnLst/>
            <a:rect l="l" t="t" r="r" b="b"/>
            <a:pathLst>
              <a:path w="672" h="608" extrusionOk="0">
                <a:moveTo>
                  <a:pt x="612" y="600"/>
                </a:moveTo>
                <a:cubicBezTo>
                  <a:pt x="612" y="605"/>
                  <a:pt x="619" y="608"/>
                  <a:pt x="621" y="603"/>
                </a:cubicBezTo>
                <a:cubicBezTo>
                  <a:pt x="649" y="550"/>
                  <a:pt x="672" y="474"/>
                  <a:pt x="659" y="379"/>
                </a:cubicBezTo>
                <a:cubicBezTo>
                  <a:pt x="639" y="244"/>
                  <a:pt x="575" y="148"/>
                  <a:pt x="525" y="92"/>
                </a:cubicBezTo>
                <a:cubicBezTo>
                  <a:pt x="477" y="38"/>
                  <a:pt x="432" y="8"/>
                  <a:pt x="420" y="1"/>
                </a:cubicBezTo>
                <a:cubicBezTo>
                  <a:pt x="420" y="0"/>
                  <a:pt x="419" y="0"/>
                  <a:pt x="418" y="0"/>
                </a:cubicBezTo>
                <a:cubicBezTo>
                  <a:pt x="411" y="0"/>
                  <a:pt x="404" y="0"/>
                  <a:pt x="397" y="0"/>
                </a:cubicBezTo>
                <a:cubicBezTo>
                  <a:pt x="250" y="0"/>
                  <a:pt x="109" y="57"/>
                  <a:pt x="4" y="158"/>
                </a:cubicBezTo>
                <a:cubicBezTo>
                  <a:pt x="0" y="161"/>
                  <a:pt x="3" y="167"/>
                  <a:pt x="8" y="166"/>
                </a:cubicBezTo>
                <a:cubicBezTo>
                  <a:pt x="39" y="159"/>
                  <a:pt x="83" y="152"/>
                  <a:pt x="135" y="152"/>
                </a:cubicBezTo>
                <a:cubicBezTo>
                  <a:pt x="238" y="152"/>
                  <a:pt x="334" y="178"/>
                  <a:pt x="422" y="230"/>
                </a:cubicBezTo>
                <a:cubicBezTo>
                  <a:pt x="528" y="292"/>
                  <a:pt x="574" y="381"/>
                  <a:pt x="595" y="444"/>
                </a:cubicBezTo>
                <a:cubicBezTo>
                  <a:pt x="617" y="511"/>
                  <a:pt x="615" y="563"/>
                  <a:pt x="615" y="568"/>
                </a:cubicBezTo>
                <a:cubicBezTo>
                  <a:pt x="615" y="579"/>
                  <a:pt x="614" y="590"/>
                  <a:pt x="612" y="600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106"/>
          <p:cNvSpPr/>
          <p:nvPr/>
        </p:nvSpPr>
        <p:spPr>
          <a:xfrm>
            <a:off x="5719762" y="2132012"/>
            <a:ext cx="2860675" cy="2605087"/>
          </a:xfrm>
          <a:custGeom>
            <a:avLst/>
            <a:gdLst/>
            <a:ahLst/>
            <a:cxnLst/>
            <a:rect l="l" t="t" r="r" b="b"/>
            <a:pathLst>
              <a:path w="655" h="596" extrusionOk="0">
                <a:moveTo>
                  <a:pt x="574" y="4"/>
                </a:moveTo>
                <a:cubicBezTo>
                  <a:pt x="572" y="0"/>
                  <a:pt x="566" y="2"/>
                  <a:pt x="566" y="7"/>
                </a:cubicBezTo>
                <a:cubicBezTo>
                  <a:pt x="566" y="88"/>
                  <a:pt x="547" y="253"/>
                  <a:pt x="411" y="396"/>
                </a:cubicBezTo>
                <a:cubicBezTo>
                  <a:pt x="315" y="498"/>
                  <a:pt x="204" y="519"/>
                  <a:pt x="127" y="519"/>
                </a:cubicBezTo>
                <a:cubicBezTo>
                  <a:pt x="74" y="519"/>
                  <a:pt x="40" y="509"/>
                  <a:pt x="38" y="509"/>
                </a:cubicBezTo>
                <a:cubicBezTo>
                  <a:pt x="38" y="509"/>
                  <a:pt x="38" y="509"/>
                  <a:pt x="38" y="509"/>
                </a:cubicBezTo>
                <a:cubicBezTo>
                  <a:pt x="28" y="507"/>
                  <a:pt x="18" y="503"/>
                  <a:pt x="8" y="500"/>
                </a:cubicBezTo>
                <a:cubicBezTo>
                  <a:pt x="4" y="498"/>
                  <a:pt x="0" y="504"/>
                  <a:pt x="4" y="507"/>
                </a:cubicBezTo>
                <a:cubicBezTo>
                  <a:pt x="52" y="549"/>
                  <a:pt x="120" y="586"/>
                  <a:pt x="213" y="594"/>
                </a:cubicBezTo>
                <a:cubicBezTo>
                  <a:pt x="229" y="595"/>
                  <a:pt x="244" y="596"/>
                  <a:pt x="259" y="596"/>
                </a:cubicBezTo>
                <a:cubicBezTo>
                  <a:pt x="477" y="596"/>
                  <a:pt x="616" y="465"/>
                  <a:pt x="635" y="445"/>
                </a:cubicBezTo>
                <a:cubicBezTo>
                  <a:pt x="636" y="445"/>
                  <a:pt x="636" y="444"/>
                  <a:pt x="636" y="443"/>
                </a:cubicBezTo>
                <a:cubicBezTo>
                  <a:pt x="649" y="396"/>
                  <a:pt x="655" y="346"/>
                  <a:pt x="655" y="297"/>
                </a:cubicBezTo>
                <a:cubicBezTo>
                  <a:pt x="655" y="193"/>
                  <a:pt x="627" y="92"/>
                  <a:pt x="574" y="4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106"/>
          <p:cNvSpPr/>
          <p:nvPr/>
        </p:nvSpPr>
        <p:spPr>
          <a:xfrm>
            <a:off x="5146675" y="3692525"/>
            <a:ext cx="3284537" cy="2014537"/>
          </a:xfrm>
          <a:custGeom>
            <a:avLst/>
            <a:gdLst/>
            <a:ahLst/>
            <a:cxnLst/>
            <a:rect l="l" t="t" r="r" b="b"/>
            <a:pathLst>
              <a:path w="752" h="461" extrusionOk="0">
                <a:moveTo>
                  <a:pt x="65" y="223"/>
                </a:moveTo>
                <a:cubicBezTo>
                  <a:pt x="201" y="427"/>
                  <a:pt x="415" y="458"/>
                  <a:pt x="444" y="461"/>
                </a:cubicBezTo>
                <a:cubicBezTo>
                  <a:pt x="444" y="461"/>
                  <a:pt x="445" y="461"/>
                  <a:pt x="446" y="460"/>
                </a:cubicBezTo>
                <a:cubicBezTo>
                  <a:pt x="586" y="399"/>
                  <a:pt x="697" y="281"/>
                  <a:pt x="751" y="138"/>
                </a:cubicBezTo>
                <a:cubicBezTo>
                  <a:pt x="752" y="133"/>
                  <a:pt x="747" y="130"/>
                  <a:pt x="744" y="133"/>
                </a:cubicBezTo>
                <a:cubicBezTo>
                  <a:pt x="685" y="179"/>
                  <a:pt x="561" y="257"/>
                  <a:pt x="390" y="257"/>
                </a:cubicBezTo>
                <a:cubicBezTo>
                  <a:pt x="375" y="257"/>
                  <a:pt x="359" y="257"/>
                  <a:pt x="343" y="255"/>
                </a:cubicBezTo>
                <a:cubicBezTo>
                  <a:pt x="248" y="247"/>
                  <a:pt x="164" y="208"/>
                  <a:pt x="99" y="142"/>
                </a:cubicBezTo>
                <a:cubicBezTo>
                  <a:pt x="48" y="92"/>
                  <a:pt x="25" y="41"/>
                  <a:pt x="22" y="35"/>
                </a:cubicBezTo>
                <a:cubicBezTo>
                  <a:pt x="18" y="25"/>
                  <a:pt x="14" y="15"/>
                  <a:pt x="11" y="5"/>
                </a:cubicBezTo>
                <a:cubicBezTo>
                  <a:pt x="9" y="0"/>
                  <a:pt x="2" y="1"/>
                  <a:pt x="2" y="6"/>
                </a:cubicBezTo>
                <a:cubicBezTo>
                  <a:pt x="0" y="69"/>
                  <a:pt x="13" y="146"/>
                  <a:pt x="65" y="223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106"/>
          <p:cNvSpPr/>
          <p:nvPr/>
        </p:nvSpPr>
        <p:spPr>
          <a:xfrm>
            <a:off x="3617912" y="1690687"/>
            <a:ext cx="3219450" cy="1992312"/>
          </a:xfrm>
          <a:custGeom>
            <a:avLst/>
            <a:gdLst/>
            <a:ahLst/>
            <a:cxnLst/>
            <a:rect l="l" t="t" r="r" b="b"/>
            <a:pathLst>
              <a:path w="737" h="456" extrusionOk="0">
                <a:moveTo>
                  <a:pt x="584" y="76"/>
                </a:moveTo>
                <a:cubicBezTo>
                  <a:pt x="499" y="26"/>
                  <a:pt x="405" y="0"/>
                  <a:pt x="306" y="0"/>
                </a:cubicBezTo>
                <a:cubicBezTo>
                  <a:pt x="219" y="0"/>
                  <a:pt x="154" y="21"/>
                  <a:pt x="139" y="26"/>
                </a:cubicBezTo>
                <a:cubicBezTo>
                  <a:pt x="139" y="26"/>
                  <a:pt x="138" y="27"/>
                  <a:pt x="137" y="28"/>
                </a:cubicBezTo>
                <a:cubicBezTo>
                  <a:pt x="49" y="130"/>
                  <a:pt x="0" y="262"/>
                  <a:pt x="0" y="398"/>
                </a:cubicBezTo>
                <a:cubicBezTo>
                  <a:pt x="0" y="415"/>
                  <a:pt x="1" y="433"/>
                  <a:pt x="2" y="450"/>
                </a:cubicBezTo>
                <a:cubicBezTo>
                  <a:pt x="3" y="455"/>
                  <a:pt x="9" y="456"/>
                  <a:pt x="11" y="452"/>
                </a:cubicBezTo>
                <a:cubicBezTo>
                  <a:pt x="22" y="429"/>
                  <a:pt x="38" y="401"/>
                  <a:pt x="60" y="370"/>
                </a:cubicBezTo>
                <a:cubicBezTo>
                  <a:pt x="105" y="306"/>
                  <a:pt x="187" y="218"/>
                  <a:pt x="319" y="168"/>
                </a:cubicBezTo>
                <a:cubicBezTo>
                  <a:pt x="366" y="150"/>
                  <a:pt x="413" y="141"/>
                  <a:pt x="460" y="141"/>
                </a:cubicBezTo>
                <a:cubicBezTo>
                  <a:pt x="605" y="141"/>
                  <a:pt x="700" y="225"/>
                  <a:pt x="704" y="228"/>
                </a:cubicBezTo>
                <a:cubicBezTo>
                  <a:pt x="705" y="228"/>
                  <a:pt x="705" y="228"/>
                  <a:pt x="705" y="228"/>
                </a:cubicBezTo>
                <a:cubicBezTo>
                  <a:pt x="713" y="235"/>
                  <a:pt x="721" y="242"/>
                  <a:pt x="728" y="250"/>
                </a:cubicBezTo>
                <a:cubicBezTo>
                  <a:pt x="731" y="254"/>
                  <a:pt x="737" y="250"/>
                  <a:pt x="735" y="245"/>
                </a:cubicBezTo>
                <a:cubicBezTo>
                  <a:pt x="711" y="190"/>
                  <a:pt x="666" y="124"/>
                  <a:pt x="584" y="76"/>
                </a:cubicBezTo>
                <a:close/>
              </a:path>
            </a:pathLst>
          </a:custGeom>
          <a:solidFill>
            <a:srgbClr val="64DA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106"/>
          <p:cNvSpPr/>
          <p:nvPr/>
        </p:nvSpPr>
        <p:spPr>
          <a:xfrm>
            <a:off x="4391025" y="2852737"/>
            <a:ext cx="2503487" cy="3060700"/>
          </a:xfrm>
          <a:custGeom>
            <a:avLst/>
            <a:gdLst/>
            <a:ahLst/>
            <a:cxnLst/>
            <a:rect l="l" t="t" r="r" b="b"/>
            <a:pathLst>
              <a:path w="573" h="700" extrusionOk="0">
                <a:moveTo>
                  <a:pt x="74" y="189"/>
                </a:moveTo>
                <a:cubicBezTo>
                  <a:pt x="0" y="422"/>
                  <a:pt x="109" y="608"/>
                  <a:pt x="124" y="633"/>
                </a:cubicBezTo>
                <a:cubicBezTo>
                  <a:pt x="125" y="634"/>
                  <a:pt x="125" y="634"/>
                  <a:pt x="126" y="634"/>
                </a:cubicBezTo>
                <a:cubicBezTo>
                  <a:pt x="207" y="677"/>
                  <a:pt x="299" y="700"/>
                  <a:pt x="391" y="700"/>
                </a:cubicBezTo>
                <a:cubicBezTo>
                  <a:pt x="452" y="700"/>
                  <a:pt x="511" y="691"/>
                  <a:pt x="568" y="672"/>
                </a:cubicBezTo>
                <a:cubicBezTo>
                  <a:pt x="573" y="670"/>
                  <a:pt x="572" y="664"/>
                  <a:pt x="568" y="663"/>
                </a:cubicBezTo>
                <a:cubicBezTo>
                  <a:pt x="544" y="657"/>
                  <a:pt x="512" y="648"/>
                  <a:pt x="477" y="634"/>
                </a:cubicBezTo>
                <a:cubicBezTo>
                  <a:pt x="404" y="604"/>
                  <a:pt x="301" y="543"/>
                  <a:pt x="222" y="426"/>
                </a:cubicBezTo>
                <a:cubicBezTo>
                  <a:pt x="170" y="347"/>
                  <a:pt x="148" y="257"/>
                  <a:pt x="158" y="165"/>
                </a:cubicBezTo>
                <a:cubicBezTo>
                  <a:pt x="166" y="94"/>
                  <a:pt x="192" y="44"/>
                  <a:pt x="195" y="38"/>
                </a:cubicBezTo>
                <a:cubicBezTo>
                  <a:pt x="200" y="28"/>
                  <a:pt x="205" y="18"/>
                  <a:pt x="211" y="9"/>
                </a:cubicBezTo>
                <a:cubicBezTo>
                  <a:pt x="214" y="5"/>
                  <a:pt x="209" y="0"/>
                  <a:pt x="205" y="3"/>
                </a:cubicBezTo>
                <a:cubicBezTo>
                  <a:pt x="157" y="39"/>
                  <a:pt x="103" y="97"/>
                  <a:pt x="74" y="189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106"/>
          <p:cNvSpPr/>
          <p:nvPr/>
        </p:nvSpPr>
        <p:spPr>
          <a:xfrm>
            <a:off x="3662362" y="2389187"/>
            <a:ext cx="2393950" cy="3125787"/>
          </a:xfrm>
          <a:custGeom>
            <a:avLst/>
            <a:gdLst/>
            <a:ahLst/>
            <a:cxnLst/>
            <a:rect l="l" t="t" r="r" b="b"/>
            <a:pathLst>
              <a:path w="548" h="715" extrusionOk="0">
                <a:moveTo>
                  <a:pt x="510" y="26"/>
                </a:moveTo>
                <a:cubicBezTo>
                  <a:pt x="510" y="26"/>
                  <a:pt x="510" y="26"/>
                  <a:pt x="510" y="26"/>
                </a:cubicBezTo>
                <a:cubicBezTo>
                  <a:pt x="521" y="23"/>
                  <a:pt x="531" y="22"/>
                  <a:pt x="542" y="21"/>
                </a:cubicBezTo>
                <a:cubicBezTo>
                  <a:pt x="547" y="21"/>
                  <a:pt x="548" y="13"/>
                  <a:pt x="543" y="12"/>
                </a:cubicBezTo>
                <a:cubicBezTo>
                  <a:pt x="515" y="5"/>
                  <a:pt x="484" y="0"/>
                  <a:pt x="450" y="0"/>
                </a:cubicBezTo>
                <a:cubicBezTo>
                  <a:pt x="405" y="0"/>
                  <a:pt x="360" y="8"/>
                  <a:pt x="316" y="25"/>
                </a:cubicBezTo>
                <a:cubicBezTo>
                  <a:pt x="87" y="112"/>
                  <a:pt x="10" y="314"/>
                  <a:pt x="0" y="342"/>
                </a:cubicBezTo>
                <a:cubicBezTo>
                  <a:pt x="0" y="342"/>
                  <a:pt x="0" y="343"/>
                  <a:pt x="0" y="344"/>
                </a:cubicBezTo>
                <a:cubicBezTo>
                  <a:pt x="29" y="497"/>
                  <a:pt x="117" y="628"/>
                  <a:pt x="246" y="713"/>
                </a:cubicBezTo>
                <a:cubicBezTo>
                  <a:pt x="250" y="715"/>
                  <a:pt x="255" y="711"/>
                  <a:pt x="253" y="707"/>
                </a:cubicBezTo>
                <a:cubicBezTo>
                  <a:pt x="242" y="685"/>
                  <a:pt x="230" y="655"/>
                  <a:pt x="219" y="618"/>
                </a:cubicBezTo>
                <a:cubicBezTo>
                  <a:pt x="197" y="542"/>
                  <a:pt x="180" y="424"/>
                  <a:pt x="223" y="289"/>
                </a:cubicBezTo>
                <a:cubicBezTo>
                  <a:pt x="260" y="172"/>
                  <a:pt x="336" y="107"/>
                  <a:pt x="393" y="72"/>
                </a:cubicBezTo>
                <a:cubicBezTo>
                  <a:pt x="455" y="35"/>
                  <a:pt x="508" y="26"/>
                  <a:pt x="510" y="26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106"/>
          <p:cNvSpPr/>
          <p:nvPr/>
        </p:nvSpPr>
        <p:spPr>
          <a:xfrm>
            <a:off x="3937000" y="3775075"/>
            <a:ext cx="454025" cy="538162"/>
          </a:xfrm>
          <a:custGeom>
            <a:avLst/>
            <a:gdLst/>
            <a:ahLst/>
            <a:cxnLst/>
            <a:rect l="l" t="t" r="r" b="b"/>
            <a:pathLst>
              <a:path w="104" h="123" extrusionOk="0">
                <a:moveTo>
                  <a:pt x="69" y="119"/>
                </a:moveTo>
                <a:cubicBezTo>
                  <a:pt x="69" y="121"/>
                  <a:pt x="68" y="123"/>
                  <a:pt x="65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7" y="123"/>
                  <a:pt x="35" y="121"/>
                  <a:pt x="35" y="119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17"/>
                  <a:pt x="37" y="115"/>
                  <a:pt x="39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8" y="115"/>
                  <a:pt x="69" y="117"/>
                  <a:pt x="69" y="119"/>
                </a:cubicBezTo>
                <a:close/>
                <a:moveTo>
                  <a:pt x="69" y="108"/>
                </a:moveTo>
                <a:cubicBezTo>
                  <a:pt x="69" y="105"/>
                  <a:pt x="68" y="103"/>
                  <a:pt x="65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7" y="103"/>
                  <a:pt x="35" y="105"/>
                  <a:pt x="35" y="108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5" y="110"/>
                  <a:pt x="37" y="112"/>
                  <a:pt x="39" y="112"/>
                </a:cubicBezTo>
                <a:cubicBezTo>
                  <a:pt x="65" y="112"/>
                  <a:pt x="65" y="112"/>
                  <a:pt x="65" y="112"/>
                </a:cubicBezTo>
                <a:cubicBezTo>
                  <a:pt x="68" y="112"/>
                  <a:pt x="69" y="110"/>
                  <a:pt x="69" y="108"/>
                </a:cubicBezTo>
                <a:close/>
                <a:moveTo>
                  <a:pt x="56" y="61"/>
                </a:moveTo>
                <a:cubicBezTo>
                  <a:pt x="51" y="61"/>
                  <a:pt x="51" y="61"/>
                  <a:pt x="51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101"/>
                  <a:pt x="51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4" y="101"/>
                  <a:pt x="55" y="101"/>
                  <a:pt x="56" y="101"/>
                </a:cubicBezTo>
                <a:lnTo>
                  <a:pt x="56" y="61"/>
                </a:lnTo>
                <a:close/>
                <a:moveTo>
                  <a:pt x="38" y="44"/>
                </a:moveTo>
                <a:cubicBezTo>
                  <a:pt x="34" y="44"/>
                  <a:pt x="32" y="47"/>
                  <a:pt x="32" y="50"/>
                </a:cubicBezTo>
                <a:cubicBezTo>
                  <a:pt x="32" y="54"/>
                  <a:pt x="34" y="57"/>
                  <a:pt x="38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47"/>
                  <a:pt x="41" y="44"/>
                  <a:pt x="38" y="44"/>
                </a:cubicBezTo>
                <a:close/>
                <a:moveTo>
                  <a:pt x="73" y="50"/>
                </a:moveTo>
                <a:cubicBezTo>
                  <a:pt x="73" y="47"/>
                  <a:pt x="70" y="44"/>
                  <a:pt x="67" y="44"/>
                </a:cubicBezTo>
                <a:cubicBezTo>
                  <a:pt x="63" y="44"/>
                  <a:pt x="60" y="47"/>
                  <a:pt x="60" y="50"/>
                </a:cubicBezTo>
                <a:cubicBezTo>
                  <a:pt x="60" y="57"/>
                  <a:pt x="60" y="57"/>
                  <a:pt x="60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0" y="57"/>
                  <a:pt x="73" y="54"/>
                  <a:pt x="73" y="50"/>
                </a:cubicBezTo>
                <a:close/>
                <a:moveTo>
                  <a:pt x="86" y="39"/>
                </a:moveTo>
                <a:cubicBezTo>
                  <a:pt x="84" y="28"/>
                  <a:pt x="70" y="16"/>
                  <a:pt x="52" y="16"/>
                </a:cubicBezTo>
                <a:cubicBezTo>
                  <a:pt x="34" y="16"/>
                  <a:pt x="21" y="28"/>
                  <a:pt x="18" y="39"/>
                </a:cubicBezTo>
                <a:cubicBezTo>
                  <a:pt x="16" y="48"/>
                  <a:pt x="18" y="55"/>
                  <a:pt x="22" y="63"/>
                </a:cubicBezTo>
                <a:cubicBezTo>
                  <a:pt x="26" y="70"/>
                  <a:pt x="29" y="76"/>
                  <a:pt x="32" y="83"/>
                </a:cubicBezTo>
                <a:cubicBezTo>
                  <a:pt x="34" y="87"/>
                  <a:pt x="35" y="92"/>
                  <a:pt x="36" y="96"/>
                </a:cubicBezTo>
                <a:cubicBezTo>
                  <a:pt x="36" y="100"/>
                  <a:pt x="38" y="101"/>
                  <a:pt x="42" y="101"/>
                </a:cubicBezTo>
                <a:cubicBezTo>
                  <a:pt x="42" y="101"/>
                  <a:pt x="43" y="101"/>
                  <a:pt x="44" y="101"/>
                </a:cubicBezTo>
                <a:cubicBezTo>
                  <a:pt x="44" y="61"/>
                  <a:pt x="44" y="61"/>
                  <a:pt x="44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5" y="61"/>
                  <a:pt x="33" y="60"/>
                  <a:pt x="31" y="58"/>
                </a:cubicBezTo>
                <a:cubicBezTo>
                  <a:pt x="29" y="56"/>
                  <a:pt x="28" y="53"/>
                  <a:pt x="28" y="50"/>
                </a:cubicBezTo>
                <a:cubicBezTo>
                  <a:pt x="28" y="48"/>
                  <a:pt x="29" y="45"/>
                  <a:pt x="31" y="43"/>
                </a:cubicBezTo>
                <a:cubicBezTo>
                  <a:pt x="33" y="41"/>
                  <a:pt x="35" y="40"/>
                  <a:pt x="38" y="40"/>
                </a:cubicBezTo>
                <a:cubicBezTo>
                  <a:pt x="43" y="40"/>
                  <a:pt x="48" y="45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7"/>
                  <a:pt x="48" y="57"/>
                  <a:pt x="48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48"/>
                  <a:pt x="57" y="45"/>
                  <a:pt x="59" y="43"/>
                </a:cubicBezTo>
                <a:cubicBezTo>
                  <a:pt x="61" y="41"/>
                  <a:pt x="64" y="40"/>
                  <a:pt x="67" y="40"/>
                </a:cubicBezTo>
                <a:cubicBezTo>
                  <a:pt x="69" y="40"/>
                  <a:pt x="72" y="41"/>
                  <a:pt x="74" y="43"/>
                </a:cubicBezTo>
                <a:cubicBezTo>
                  <a:pt x="76" y="45"/>
                  <a:pt x="77" y="48"/>
                  <a:pt x="77" y="50"/>
                </a:cubicBezTo>
                <a:cubicBezTo>
                  <a:pt x="77" y="53"/>
                  <a:pt x="76" y="56"/>
                  <a:pt x="74" y="58"/>
                </a:cubicBezTo>
                <a:cubicBezTo>
                  <a:pt x="72" y="60"/>
                  <a:pt x="69" y="61"/>
                  <a:pt x="67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1" y="101"/>
                  <a:pt x="62" y="101"/>
                  <a:pt x="63" y="101"/>
                </a:cubicBezTo>
                <a:cubicBezTo>
                  <a:pt x="67" y="101"/>
                  <a:pt x="68" y="100"/>
                  <a:pt x="69" y="96"/>
                </a:cubicBezTo>
                <a:cubicBezTo>
                  <a:pt x="70" y="92"/>
                  <a:pt x="70" y="87"/>
                  <a:pt x="72" y="83"/>
                </a:cubicBezTo>
                <a:cubicBezTo>
                  <a:pt x="75" y="76"/>
                  <a:pt x="79" y="70"/>
                  <a:pt x="83" y="63"/>
                </a:cubicBezTo>
                <a:cubicBezTo>
                  <a:pt x="87" y="55"/>
                  <a:pt x="88" y="48"/>
                  <a:pt x="86" y="39"/>
                </a:cubicBezTo>
                <a:close/>
                <a:moveTo>
                  <a:pt x="56" y="4"/>
                </a:moveTo>
                <a:cubicBezTo>
                  <a:pt x="56" y="2"/>
                  <a:pt x="54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3"/>
                  <a:pt x="50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14"/>
                  <a:pt x="56" y="13"/>
                  <a:pt x="56" y="11"/>
                </a:cubicBezTo>
                <a:lnTo>
                  <a:pt x="56" y="4"/>
                </a:lnTo>
                <a:close/>
                <a:moveTo>
                  <a:pt x="77" y="10"/>
                </a:moveTo>
                <a:cubicBezTo>
                  <a:pt x="78" y="8"/>
                  <a:pt x="77" y="6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3" y="4"/>
                  <a:pt x="71" y="4"/>
                  <a:pt x="70" y="6"/>
                </a:cubicBezTo>
                <a:cubicBezTo>
                  <a:pt x="67" y="12"/>
                  <a:pt x="67" y="12"/>
                  <a:pt x="67" y="12"/>
                </a:cubicBezTo>
                <a:cubicBezTo>
                  <a:pt x="66" y="14"/>
                  <a:pt x="67" y="16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8"/>
                  <a:pt x="72" y="18"/>
                  <a:pt x="73" y="16"/>
                </a:cubicBezTo>
                <a:lnTo>
                  <a:pt x="77" y="10"/>
                </a:lnTo>
                <a:close/>
                <a:moveTo>
                  <a:pt x="92" y="22"/>
                </a:moveTo>
                <a:cubicBezTo>
                  <a:pt x="94" y="20"/>
                  <a:pt x="94" y="18"/>
                  <a:pt x="92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91" y="15"/>
                  <a:pt x="89" y="15"/>
                  <a:pt x="87" y="16"/>
                </a:cubicBezTo>
                <a:cubicBezTo>
                  <a:pt x="82" y="21"/>
                  <a:pt x="82" y="21"/>
                  <a:pt x="82" y="21"/>
                </a:cubicBezTo>
                <a:cubicBezTo>
                  <a:pt x="80" y="22"/>
                  <a:pt x="80" y="25"/>
                  <a:pt x="8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8"/>
                  <a:pt x="85" y="28"/>
                  <a:pt x="87" y="26"/>
                </a:cubicBezTo>
                <a:lnTo>
                  <a:pt x="92" y="22"/>
                </a:lnTo>
                <a:close/>
                <a:moveTo>
                  <a:pt x="100" y="40"/>
                </a:moveTo>
                <a:cubicBezTo>
                  <a:pt x="102" y="40"/>
                  <a:pt x="104" y="38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34"/>
                  <a:pt x="101" y="33"/>
                  <a:pt x="99" y="33"/>
                </a:cubicBezTo>
                <a:cubicBezTo>
                  <a:pt x="92" y="34"/>
                  <a:pt x="92" y="34"/>
                  <a:pt x="92" y="34"/>
                </a:cubicBezTo>
                <a:cubicBezTo>
                  <a:pt x="90" y="34"/>
                  <a:pt x="89" y="36"/>
                  <a:pt x="8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9" y="41"/>
                  <a:pt x="91" y="42"/>
                  <a:pt x="93" y="42"/>
                </a:cubicBezTo>
                <a:lnTo>
                  <a:pt x="100" y="40"/>
                </a:lnTo>
                <a:close/>
                <a:moveTo>
                  <a:pt x="99" y="60"/>
                </a:moveTo>
                <a:cubicBezTo>
                  <a:pt x="101" y="61"/>
                  <a:pt x="103" y="59"/>
                  <a:pt x="103" y="57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3" y="55"/>
                  <a:pt x="102" y="53"/>
                  <a:pt x="100" y="53"/>
                </a:cubicBezTo>
                <a:cubicBezTo>
                  <a:pt x="93" y="52"/>
                  <a:pt x="93" y="52"/>
                  <a:pt x="93" y="52"/>
                </a:cubicBezTo>
                <a:cubicBezTo>
                  <a:pt x="91" y="51"/>
                  <a:pt x="89" y="53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7"/>
                  <a:pt x="90" y="59"/>
                  <a:pt x="92" y="59"/>
                </a:cubicBezTo>
                <a:lnTo>
                  <a:pt x="99" y="60"/>
                </a:lnTo>
                <a:close/>
                <a:moveTo>
                  <a:pt x="30" y="16"/>
                </a:moveTo>
                <a:cubicBezTo>
                  <a:pt x="31" y="18"/>
                  <a:pt x="34" y="18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6"/>
                  <a:pt x="38" y="14"/>
                  <a:pt x="37" y="12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4"/>
                  <a:pt x="30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6" y="8"/>
                  <a:pt x="27" y="10"/>
                </a:cubicBezTo>
                <a:lnTo>
                  <a:pt x="30" y="16"/>
                </a:lnTo>
                <a:close/>
                <a:moveTo>
                  <a:pt x="17" y="26"/>
                </a:moveTo>
                <a:cubicBezTo>
                  <a:pt x="19" y="28"/>
                  <a:pt x="21" y="28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4" y="25"/>
                  <a:pt x="23" y="22"/>
                  <a:pt x="22" y="21"/>
                </a:cubicBezTo>
                <a:cubicBezTo>
                  <a:pt x="17" y="16"/>
                  <a:pt x="17" y="16"/>
                  <a:pt x="17" y="16"/>
                </a:cubicBezTo>
                <a:cubicBezTo>
                  <a:pt x="15" y="15"/>
                  <a:pt x="13" y="15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8"/>
                  <a:pt x="10" y="20"/>
                  <a:pt x="12" y="22"/>
                </a:cubicBezTo>
                <a:lnTo>
                  <a:pt x="17" y="26"/>
                </a:lnTo>
                <a:close/>
                <a:moveTo>
                  <a:pt x="11" y="42"/>
                </a:moveTo>
                <a:cubicBezTo>
                  <a:pt x="13" y="42"/>
                  <a:pt x="15" y="41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6"/>
                  <a:pt x="14" y="34"/>
                  <a:pt x="12" y="34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3"/>
                  <a:pt x="1" y="34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8"/>
                  <a:pt x="2" y="40"/>
                  <a:pt x="4" y="40"/>
                </a:cubicBezTo>
                <a:lnTo>
                  <a:pt x="11" y="42"/>
                </a:lnTo>
                <a:close/>
                <a:moveTo>
                  <a:pt x="12" y="59"/>
                </a:moveTo>
                <a:cubicBezTo>
                  <a:pt x="14" y="59"/>
                  <a:pt x="15" y="57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3"/>
                  <a:pt x="13" y="51"/>
                  <a:pt x="11" y="52"/>
                </a:cubicBezTo>
                <a:cubicBezTo>
                  <a:pt x="4" y="53"/>
                  <a:pt x="4" y="53"/>
                  <a:pt x="4" y="53"/>
                </a:cubicBezTo>
                <a:cubicBezTo>
                  <a:pt x="2" y="53"/>
                  <a:pt x="1" y="55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9"/>
                  <a:pt x="3" y="61"/>
                  <a:pt x="5" y="60"/>
                </a:cubicBezTo>
                <a:lnTo>
                  <a:pt x="12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106"/>
          <p:cNvSpPr/>
          <p:nvPr/>
        </p:nvSpPr>
        <p:spPr>
          <a:xfrm>
            <a:off x="6750050" y="5016500"/>
            <a:ext cx="628650" cy="419100"/>
          </a:xfrm>
          <a:custGeom>
            <a:avLst/>
            <a:gdLst/>
            <a:ahLst/>
            <a:cxnLst/>
            <a:rect l="l" t="t" r="r" b="b"/>
            <a:pathLst>
              <a:path w="144" h="96" extrusionOk="0">
                <a:moveTo>
                  <a:pt x="114" y="9"/>
                </a:moveTo>
                <a:cubicBezTo>
                  <a:pt x="128" y="42"/>
                  <a:pt x="128" y="42"/>
                  <a:pt x="128" y="42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02" y="42"/>
                  <a:pt x="75" y="19"/>
                  <a:pt x="73" y="19"/>
                </a:cubicBezTo>
                <a:cubicBezTo>
                  <a:pt x="71" y="19"/>
                  <a:pt x="63" y="21"/>
                  <a:pt x="62" y="22"/>
                </a:cubicBezTo>
                <a:cubicBezTo>
                  <a:pt x="62" y="22"/>
                  <a:pt x="56" y="23"/>
                  <a:pt x="52" y="23"/>
                </a:cubicBezTo>
                <a:cubicBezTo>
                  <a:pt x="50" y="23"/>
                  <a:pt x="48" y="23"/>
                  <a:pt x="47" y="22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18"/>
                  <a:pt x="48" y="16"/>
                  <a:pt x="49" y="16"/>
                </a:cubicBezTo>
                <a:cubicBezTo>
                  <a:pt x="56" y="12"/>
                  <a:pt x="75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82" y="5"/>
                  <a:pt x="111" y="9"/>
                  <a:pt x="114" y="9"/>
                </a:cubicBezTo>
                <a:close/>
                <a:moveTo>
                  <a:pt x="126" y="0"/>
                </a:moveTo>
                <a:cubicBezTo>
                  <a:pt x="126" y="0"/>
                  <a:pt x="125" y="0"/>
                  <a:pt x="125" y="0"/>
                </a:cubicBezTo>
                <a:cubicBezTo>
                  <a:pt x="119" y="2"/>
                  <a:pt x="119" y="2"/>
                  <a:pt x="119" y="2"/>
                </a:cubicBezTo>
                <a:cubicBezTo>
                  <a:pt x="118" y="3"/>
                  <a:pt x="118" y="3"/>
                  <a:pt x="117" y="4"/>
                </a:cubicBezTo>
                <a:cubicBezTo>
                  <a:pt x="117" y="5"/>
                  <a:pt x="117" y="6"/>
                  <a:pt x="117" y="7"/>
                </a:cubicBezTo>
                <a:cubicBezTo>
                  <a:pt x="131" y="42"/>
                  <a:pt x="131" y="42"/>
                  <a:pt x="131" y="42"/>
                </a:cubicBezTo>
                <a:cubicBezTo>
                  <a:pt x="132" y="44"/>
                  <a:pt x="134" y="45"/>
                  <a:pt x="136" y="44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2" y="42"/>
                  <a:pt x="143" y="41"/>
                  <a:pt x="144" y="40"/>
                </a:cubicBezTo>
                <a:cubicBezTo>
                  <a:pt x="144" y="39"/>
                  <a:pt x="144" y="38"/>
                  <a:pt x="144" y="37"/>
                </a:cubicBezTo>
                <a:cubicBezTo>
                  <a:pt x="130" y="2"/>
                  <a:pt x="130" y="2"/>
                  <a:pt x="130" y="2"/>
                </a:cubicBezTo>
                <a:cubicBezTo>
                  <a:pt x="129" y="1"/>
                  <a:pt x="128" y="0"/>
                  <a:pt x="126" y="0"/>
                </a:cubicBezTo>
                <a:close/>
                <a:moveTo>
                  <a:pt x="0" y="48"/>
                </a:moveTo>
                <a:cubicBezTo>
                  <a:pt x="0" y="49"/>
                  <a:pt x="0" y="50"/>
                  <a:pt x="1" y="51"/>
                </a:cubicBezTo>
                <a:cubicBezTo>
                  <a:pt x="1" y="51"/>
                  <a:pt x="2" y="52"/>
                  <a:pt x="3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2"/>
                  <a:pt x="13" y="51"/>
                  <a:pt x="13" y="4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7"/>
                  <a:pt x="15" y="7"/>
                </a:cubicBezTo>
                <a:cubicBezTo>
                  <a:pt x="15" y="6"/>
                  <a:pt x="14" y="5"/>
                  <a:pt x="13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6" y="5"/>
                  <a:pt x="6" y="5"/>
                </a:cubicBezTo>
                <a:cubicBezTo>
                  <a:pt x="4" y="5"/>
                  <a:pt x="3" y="6"/>
                  <a:pt x="3" y="8"/>
                </a:cubicBezTo>
                <a:lnTo>
                  <a:pt x="0" y="48"/>
                </a:lnTo>
                <a:close/>
                <a:moveTo>
                  <a:pt x="59" y="83"/>
                </a:moveTo>
                <a:cubicBezTo>
                  <a:pt x="59" y="82"/>
                  <a:pt x="58" y="80"/>
                  <a:pt x="57" y="79"/>
                </a:cubicBezTo>
                <a:cubicBezTo>
                  <a:pt x="54" y="77"/>
                  <a:pt x="52" y="78"/>
                  <a:pt x="49" y="80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4"/>
                  <a:pt x="46" y="84"/>
                  <a:pt x="46" y="84"/>
                </a:cubicBezTo>
                <a:cubicBezTo>
                  <a:pt x="44" y="87"/>
                  <a:pt x="44" y="87"/>
                  <a:pt x="44" y="87"/>
                </a:cubicBezTo>
                <a:cubicBezTo>
                  <a:pt x="41" y="91"/>
                  <a:pt x="44" y="94"/>
                  <a:pt x="45" y="95"/>
                </a:cubicBezTo>
                <a:cubicBezTo>
                  <a:pt x="46" y="96"/>
                  <a:pt x="47" y="96"/>
                  <a:pt x="48" y="96"/>
                </a:cubicBezTo>
                <a:cubicBezTo>
                  <a:pt x="50" y="96"/>
                  <a:pt x="51" y="95"/>
                  <a:pt x="52" y="94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6"/>
                  <a:pt x="59" y="84"/>
                  <a:pt x="59" y="83"/>
                </a:cubicBezTo>
                <a:close/>
                <a:moveTo>
                  <a:pt x="31" y="81"/>
                </a:moveTo>
                <a:cubicBezTo>
                  <a:pt x="29" y="83"/>
                  <a:pt x="29" y="85"/>
                  <a:pt x="33" y="88"/>
                </a:cubicBezTo>
                <a:cubicBezTo>
                  <a:pt x="35" y="90"/>
                  <a:pt x="38" y="89"/>
                  <a:pt x="40" y="87"/>
                </a:cubicBezTo>
                <a:cubicBezTo>
                  <a:pt x="47" y="79"/>
                  <a:pt x="47" y="79"/>
                  <a:pt x="47" y="79"/>
                </a:cubicBezTo>
                <a:cubicBezTo>
                  <a:pt x="50" y="75"/>
                  <a:pt x="47" y="72"/>
                  <a:pt x="46" y="71"/>
                </a:cubicBezTo>
                <a:cubicBezTo>
                  <a:pt x="43" y="69"/>
                  <a:pt x="41" y="69"/>
                  <a:pt x="38" y="72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7"/>
                  <a:pt x="34" y="77"/>
                  <a:pt x="34" y="77"/>
                </a:cubicBezTo>
                <a:lnTo>
                  <a:pt x="31" y="81"/>
                </a:lnTo>
                <a:close/>
                <a:moveTo>
                  <a:pt x="21" y="71"/>
                </a:moveTo>
                <a:cubicBezTo>
                  <a:pt x="20" y="72"/>
                  <a:pt x="19" y="74"/>
                  <a:pt x="20" y="75"/>
                </a:cubicBezTo>
                <a:cubicBezTo>
                  <a:pt x="20" y="76"/>
                  <a:pt x="21" y="77"/>
                  <a:pt x="22" y="78"/>
                </a:cubicBezTo>
                <a:cubicBezTo>
                  <a:pt x="24" y="81"/>
                  <a:pt x="27" y="80"/>
                  <a:pt x="29" y="77"/>
                </a:cubicBezTo>
                <a:cubicBezTo>
                  <a:pt x="37" y="69"/>
                  <a:pt x="37" y="69"/>
                  <a:pt x="37" y="69"/>
                </a:cubicBezTo>
                <a:cubicBezTo>
                  <a:pt x="38" y="67"/>
                  <a:pt x="38" y="66"/>
                  <a:pt x="38" y="64"/>
                </a:cubicBezTo>
                <a:cubicBezTo>
                  <a:pt x="38" y="63"/>
                  <a:pt x="37" y="62"/>
                  <a:pt x="36" y="61"/>
                </a:cubicBezTo>
                <a:cubicBezTo>
                  <a:pt x="33" y="59"/>
                  <a:pt x="31" y="59"/>
                  <a:pt x="28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4" y="67"/>
                  <a:pt x="24" y="67"/>
                  <a:pt x="24" y="67"/>
                </a:cubicBezTo>
                <a:lnTo>
                  <a:pt x="21" y="71"/>
                </a:lnTo>
                <a:close/>
                <a:moveTo>
                  <a:pt x="19" y="67"/>
                </a:moveTo>
                <a:cubicBezTo>
                  <a:pt x="27" y="59"/>
                  <a:pt x="27" y="59"/>
                  <a:pt x="27" y="59"/>
                </a:cubicBezTo>
                <a:cubicBezTo>
                  <a:pt x="30" y="55"/>
                  <a:pt x="27" y="52"/>
                  <a:pt x="26" y="51"/>
                </a:cubicBezTo>
                <a:cubicBezTo>
                  <a:pt x="23" y="49"/>
                  <a:pt x="21" y="49"/>
                  <a:pt x="19" y="52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61"/>
                  <a:pt x="10" y="62"/>
                  <a:pt x="11" y="64"/>
                </a:cubicBezTo>
                <a:cubicBezTo>
                  <a:pt x="11" y="65"/>
                  <a:pt x="12" y="66"/>
                  <a:pt x="12" y="67"/>
                </a:cubicBezTo>
                <a:cubicBezTo>
                  <a:pt x="14" y="68"/>
                  <a:pt x="15" y="69"/>
                  <a:pt x="17" y="69"/>
                </a:cubicBezTo>
                <a:cubicBezTo>
                  <a:pt x="17" y="69"/>
                  <a:pt x="18" y="68"/>
                  <a:pt x="19" y="67"/>
                </a:cubicBezTo>
                <a:close/>
                <a:moveTo>
                  <a:pt x="109" y="60"/>
                </a:moveTo>
                <a:cubicBezTo>
                  <a:pt x="111" y="58"/>
                  <a:pt x="112" y="55"/>
                  <a:pt x="108" y="52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92" y="38"/>
                  <a:pt x="76" y="24"/>
                  <a:pt x="72" y="22"/>
                </a:cubicBezTo>
                <a:cubicBezTo>
                  <a:pt x="71" y="22"/>
                  <a:pt x="66" y="24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2" y="25"/>
                  <a:pt x="57" y="27"/>
                  <a:pt x="52" y="27"/>
                </a:cubicBezTo>
                <a:cubicBezTo>
                  <a:pt x="49" y="27"/>
                  <a:pt x="47" y="26"/>
                  <a:pt x="45" y="25"/>
                </a:cubicBezTo>
                <a:cubicBezTo>
                  <a:pt x="42" y="23"/>
                  <a:pt x="42" y="21"/>
                  <a:pt x="42" y="20"/>
                </a:cubicBezTo>
                <a:cubicBezTo>
                  <a:pt x="42" y="17"/>
                  <a:pt x="45" y="14"/>
                  <a:pt x="47" y="13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49"/>
                  <a:pt x="17" y="49"/>
                  <a:pt x="17" y="49"/>
                </a:cubicBezTo>
                <a:cubicBezTo>
                  <a:pt x="19" y="47"/>
                  <a:pt x="21" y="46"/>
                  <a:pt x="23" y="46"/>
                </a:cubicBezTo>
                <a:cubicBezTo>
                  <a:pt x="24" y="46"/>
                  <a:pt x="26" y="47"/>
                  <a:pt x="28" y="48"/>
                </a:cubicBezTo>
                <a:cubicBezTo>
                  <a:pt x="31" y="50"/>
                  <a:pt x="32" y="53"/>
                  <a:pt x="31" y="56"/>
                </a:cubicBezTo>
                <a:cubicBezTo>
                  <a:pt x="34" y="56"/>
                  <a:pt x="36" y="57"/>
                  <a:pt x="38" y="58"/>
                </a:cubicBezTo>
                <a:cubicBezTo>
                  <a:pt x="41" y="60"/>
                  <a:pt x="42" y="63"/>
                  <a:pt x="41" y="66"/>
                </a:cubicBezTo>
                <a:cubicBezTo>
                  <a:pt x="44" y="66"/>
                  <a:pt x="46" y="67"/>
                  <a:pt x="48" y="68"/>
                </a:cubicBezTo>
                <a:cubicBezTo>
                  <a:pt x="50" y="70"/>
                  <a:pt x="51" y="72"/>
                  <a:pt x="51" y="75"/>
                </a:cubicBezTo>
                <a:cubicBezTo>
                  <a:pt x="54" y="74"/>
                  <a:pt x="57" y="75"/>
                  <a:pt x="59" y="77"/>
                </a:cubicBezTo>
                <a:cubicBezTo>
                  <a:pt x="62" y="79"/>
                  <a:pt x="63" y="83"/>
                  <a:pt x="62" y="86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6" y="89"/>
                  <a:pt x="67" y="90"/>
                  <a:pt x="68" y="90"/>
                </a:cubicBezTo>
                <a:cubicBezTo>
                  <a:pt x="69" y="90"/>
                  <a:pt x="71" y="89"/>
                  <a:pt x="72" y="88"/>
                </a:cubicBezTo>
                <a:cubicBezTo>
                  <a:pt x="73" y="86"/>
                  <a:pt x="74" y="84"/>
                  <a:pt x="72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60" y="72"/>
                  <a:pt x="60" y="72"/>
                  <a:pt x="60" y="72"/>
                </a:cubicBezTo>
                <a:cubicBezTo>
                  <a:pt x="59" y="71"/>
                  <a:pt x="59" y="71"/>
                  <a:pt x="59" y="70"/>
                </a:cubicBezTo>
                <a:cubicBezTo>
                  <a:pt x="59" y="70"/>
                  <a:pt x="59" y="69"/>
                  <a:pt x="59" y="69"/>
                </a:cubicBezTo>
                <a:cubicBezTo>
                  <a:pt x="60" y="68"/>
                  <a:pt x="61" y="68"/>
                  <a:pt x="62" y="69"/>
                </a:cubicBezTo>
                <a:cubicBezTo>
                  <a:pt x="78" y="82"/>
                  <a:pt x="78" y="82"/>
                  <a:pt x="78" y="82"/>
                </a:cubicBezTo>
                <a:cubicBezTo>
                  <a:pt x="79" y="83"/>
                  <a:pt x="80" y="83"/>
                  <a:pt x="81" y="83"/>
                </a:cubicBezTo>
                <a:cubicBezTo>
                  <a:pt x="83" y="83"/>
                  <a:pt x="84" y="82"/>
                  <a:pt x="85" y="81"/>
                </a:cubicBezTo>
                <a:cubicBezTo>
                  <a:pt x="86" y="79"/>
                  <a:pt x="87" y="78"/>
                  <a:pt x="87" y="77"/>
                </a:cubicBezTo>
                <a:cubicBezTo>
                  <a:pt x="86" y="75"/>
                  <a:pt x="86" y="74"/>
                  <a:pt x="84" y="73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4"/>
                  <a:pt x="73" y="63"/>
                  <a:pt x="73" y="63"/>
                </a:cubicBezTo>
                <a:cubicBezTo>
                  <a:pt x="73" y="62"/>
                  <a:pt x="73" y="62"/>
                  <a:pt x="73" y="61"/>
                </a:cubicBezTo>
                <a:cubicBezTo>
                  <a:pt x="74" y="60"/>
                  <a:pt x="75" y="60"/>
                  <a:pt x="76" y="61"/>
                </a:cubicBezTo>
                <a:cubicBezTo>
                  <a:pt x="91" y="73"/>
                  <a:pt x="91" y="73"/>
                  <a:pt x="91" y="73"/>
                </a:cubicBezTo>
                <a:cubicBezTo>
                  <a:pt x="92" y="74"/>
                  <a:pt x="93" y="74"/>
                  <a:pt x="94" y="74"/>
                </a:cubicBezTo>
                <a:cubicBezTo>
                  <a:pt x="96" y="74"/>
                  <a:pt x="97" y="73"/>
                  <a:pt x="99" y="72"/>
                </a:cubicBezTo>
                <a:cubicBezTo>
                  <a:pt x="100" y="70"/>
                  <a:pt x="100" y="69"/>
                  <a:pt x="100" y="68"/>
                </a:cubicBezTo>
                <a:cubicBezTo>
                  <a:pt x="100" y="66"/>
                  <a:pt x="99" y="65"/>
                  <a:pt x="98" y="64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3"/>
                  <a:pt x="85" y="52"/>
                  <a:pt x="86" y="51"/>
                </a:cubicBezTo>
                <a:cubicBezTo>
                  <a:pt x="86" y="51"/>
                  <a:pt x="88" y="50"/>
                  <a:pt x="88" y="5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4" y="63"/>
                  <a:pt x="107" y="63"/>
                  <a:pt x="109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106"/>
          <p:cNvSpPr/>
          <p:nvPr/>
        </p:nvSpPr>
        <p:spPr>
          <a:xfrm>
            <a:off x="4260850" y="2000250"/>
            <a:ext cx="496887" cy="415925"/>
          </a:xfrm>
          <a:custGeom>
            <a:avLst/>
            <a:gdLst/>
            <a:ahLst/>
            <a:cxnLst/>
            <a:rect l="l" t="t" r="r" b="b"/>
            <a:pathLst>
              <a:path w="114" h="95" extrusionOk="0">
                <a:moveTo>
                  <a:pt x="16" y="78"/>
                </a:moveTo>
                <a:cubicBezTo>
                  <a:pt x="16" y="52"/>
                  <a:pt x="16" y="52"/>
                  <a:pt x="16" y="52"/>
                </a:cubicBezTo>
                <a:cubicBezTo>
                  <a:pt x="16" y="50"/>
                  <a:pt x="17" y="48"/>
                  <a:pt x="19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8" y="48"/>
                  <a:pt x="29" y="50"/>
                  <a:pt x="29" y="52"/>
                </a:cubicBezTo>
                <a:cubicBezTo>
                  <a:pt x="29" y="78"/>
                  <a:pt x="29" y="78"/>
                  <a:pt x="29" y="78"/>
                </a:cubicBezTo>
                <a:cubicBezTo>
                  <a:pt x="29" y="80"/>
                  <a:pt x="28" y="81"/>
                  <a:pt x="26" y="81"/>
                </a:cubicBezTo>
                <a:cubicBezTo>
                  <a:pt x="19" y="81"/>
                  <a:pt x="19" y="81"/>
                  <a:pt x="19" y="81"/>
                </a:cubicBezTo>
                <a:cubicBezTo>
                  <a:pt x="17" y="81"/>
                  <a:pt x="16" y="80"/>
                  <a:pt x="16" y="78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80"/>
                  <a:pt x="40" y="81"/>
                  <a:pt x="42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2" y="80"/>
                  <a:pt x="52" y="78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1"/>
                  <a:pt x="50" y="39"/>
                  <a:pt x="48" y="39"/>
                </a:cubicBezTo>
                <a:lnTo>
                  <a:pt x="42" y="39"/>
                </a:lnTo>
                <a:close/>
                <a:moveTo>
                  <a:pt x="65" y="31"/>
                </a:moveTo>
                <a:cubicBezTo>
                  <a:pt x="63" y="31"/>
                  <a:pt x="61" y="33"/>
                  <a:pt x="61" y="35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80"/>
                  <a:pt x="63" y="81"/>
                  <a:pt x="65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3" y="81"/>
                  <a:pt x="75" y="80"/>
                  <a:pt x="75" y="78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3"/>
                  <a:pt x="73" y="31"/>
                  <a:pt x="71" y="31"/>
                </a:cubicBezTo>
                <a:lnTo>
                  <a:pt x="65" y="31"/>
                </a:lnTo>
                <a:close/>
                <a:moveTo>
                  <a:pt x="88" y="23"/>
                </a:moveTo>
                <a:cubicBezTo>
                  <a:pt x="86" y="23"/>
                  <a:pt x="84" y="25"/>
                  <a:pt x="84" y="27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80"/>
                  <a:pt x="86" y="81"/>
                  <a:pt x="88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6" y="81"/>
                  <a:pt x="98" y="80"/>
                  <a:pt x="98" y="78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5"/>
                  <a:pt x="96" y="23"/>
                  <a:pt x="94" y="23"/>
                </a:cubicBezTo>
                <a:lnTo>
                  <a:pt x="88" y="23"/>
                </a:lnTo>
                <a:close/>
                <a:moveTo>
                  <a:pt x="17" y="38"/>
                </a:moveTo>
                <a:cubicBezTo>
                  <a:pt x="42" y="34"/>
                  <a:pt x="64" y="25"/>
                  <a:pt x="85" y="13"/>
                </a:cubicBezTo>
                <a:cubicBezTo>
                  <a:pt x="87" y="16"/>
                  <a:pt x="87" y="16"/>
                  <a:pt x="87" y="16"/>
                </a:cubicBezTo>
                <a:cubicBezTo>
                  <a:pt x="94" y="5"/>
                  <a:pt x="94" y="5"/>
                  <a:pt x="94" y="5"/>
                </a:cubicBezTo>
                <a:cubicBezTo>
                  <a:pt x="80" y="4"/>
                  <a:pt x="80" y="4"/>
                  <a:pt x="80" y="4"/>
                </a:cubicBezTo>
                <a:cubicBezTo>
                  <a:pt x="82" y="8"/>
                  <a:pt x="82" y="8"/>
                  <a:pt x="82" y="8"/>
                </a:cubicBezTo>
                <a:cubicBezTo>
                  <a:pt x="62" y="20"/>
                  <a:pt x="40" y="29"/>
                  <a:pt x="16" y="33"/>
                </a:cubicBezTo>
                <a:lnTo>
                  <a:pt x="17" y="38"/>
                </a:lnTo>
                <a:close/>
                <a:moveTo>
                  <a:pt x="114" y="88"/>
                </a:moveTo>
                <a:cubicBezTo>
                  <a:pt x="102" y="82"/>
                  <a:pt x="102" y="82"/>
                  <a:pt x="102" y="82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7" y="0"/>
                  <a:pt x="7" y="0"/>
                  <a:pt x="7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86"/>
                  <a:pt x="4" y="86"/>
                  <a:pt x="4" y="86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91"/>
                  <a:pt x="4" y="91"/>
                  <a:pt x="4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5"/>
                  <a:pt x="102" y="95"/>
                  <a:pt x="102" y="95"/>
                </a:cubicBezTo>
                <a:lnTo>
                  <a:pt x="114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106"/>
          <p:cNvSpPr/>
          <p:nvPr/>
        </p:nvSpPr>
        <p:spPr>
          <a:xfrm>
            <a:off x="5697537" y="1174750"/>
            <a:ext cx="798512" cy="415925"/>
          </a:xfrm>
          <a:custGeom>
            <a:avLst/>
            <a:gdLst/>
            <a:ahLst/>
            <a:cxnLst/>
            <a:rect l="l" t="t" r="r" b="b"/>
            <a:pathLst>
              <a:path w="183" h="95" extrusionOk="0">
                <a:moveTo>
                  <a:pt x="132" y="90"/>
                </a:moveTo>
                <a:cubicBezTo>
                  <a:pt x="130" y="91"/>
                  <a:pt x="127" y="92"/>
                  <a:pt x="124" y="92"/>
                </a:cubicBezTo>
                <a:cubicBezTo>
                  <a:pt x="115" y="95"/>
                  <a:pt x="106" y="95"/>
                  <a:pt x="94" y="95"/>
                </a:cubicBezTo>
                <a:cubicBezTo>
                  <a:pt x="82" y="95"/>
                  <a:pt x="73" y="95"/>
                  <a:pt x="64" y="92"/>
                </a:cubicBezTo>
                <a:cubicBezTo>
                  <a:pt x="61" y="92"/>
                  <a:pt x="58" y="91"/>
                  <a:pt x="56" y="90"/>
                </a:cubicBezTo>
                <a:cubicBezTo>
                  <a:pt x="48" y="86"/>
                  <a:pt x="48" y="80"/>
                  <a:pt x="52" y="75"/>
                </a:cubicBezTo>
                <a:cubicBezTo>
                  <a:pt x="57" y="70"/>
                  <a:pt x="63" y="67"/>
                  <a:pt x="69" y="64"/>
                </a:cubicBezTo>
                <a:cubicBezTo>
                  <a:pt x="72" y="63"/>
                  <a:pt x="75" y="62"/>
                  <a:pt x="78" y="61"/>
                </a:cubicBezTo>
                <a:cubicBezTo>
                  <a:pt x="83" y="58"/>
                  <a:pt x="84" y="53"/>
                  <a:pt x="80" y="49"/>
                </a:cubicBezTo>
                <a:cubicBezTo>
                  <a:pt x="72" y="41"/>
                  <a:pt x="69" y="31"/>
                  <a:pt x="70" y="21"/>
                </a:cubicBezTo>
                <a:cubicBezTo>
                  <a:pt x="70" y="9"/>
                  <a:pt x="77" y="3"/>
                  <a:pt x="87" y="1"/>
                </a:cubicBezTo>
                <a:cubicBezTo>
                  <a:pt x="90" y="0"/>
                  <a:pt x="92" y="0"/>
                  <a:pt x="94" y="0"/>
                </a:cubicBezTo>
                <a:cubicBezTo>
                  <a:pt x="96" y="0"/>
                  <a:pt x="98" y="0"/>
                  <a:pt x="101" y="1"/>
                </a:cubicBezTo>
                <a:cubicBezTo>
                  <a:pt x="111" y="3"/>
                  <a:pt x="118" y="9"/>
                  <a:pt x="118" y="21"/>
                </a:cubicBezTo>
                <a:cubicBezTo>
                  <a:pt x="118" y="31"/>
                  <a:pt x="115" y="41"/>
                  <a:pt x="107" y="49"/>
                </a:cubicBezTo>
                <a:cubicBezTo>
                  <a:pt x="103" y="53"/>
                  <a:pt x="105" y="58"/>
                  <a:pt x="110" y="61"/>
                </a:cubicBezTo>
                <a:cubicBezTo>
                  <a:pt x="113" y="62"/>
                  <a:pt x="116" y="63"/>
                  <a:pt x="119" y="64"/>
                </a:cubicBezTo>
                <a:cubicBezTo>
                  <a:pt x="125" y="67"/>
                  <a:pt x="131" y="70"/>
                  <a:pt x="136" y="75"/>
                </a:cubicBezTo>
                <a:cubicBezTo>
                  <a:pt x="139" y="78"/>
                  <a:pt x="140" y="86"/>
                  <a:pt x="132" y="90"/>
                </a:cubicBezTo>
                <a:close/>
                <a:moveTo>
                  <a:pt x="180" y="81"/>
                </a:moveTo>
                <a:cubicBezTo>
                  <a:pt x="177" y="78"/>
                  <a:pt x="173" y="76"/>
                  <a:pt x="168" y="74"/>
                </a:cubicBezTo>
                <a:cubicBezTo>
                  <a:pt x="166" y="73"/>
                  <a:pt x="164" y="72"/>
                  <a:pt x="163" y="71"/>
                </a:cubicBezTo>
                <a:cubicBezTo>
                  <a:pt x="159" y="70"/>
                  <a:pt x="158" y="66"/>
                  <a:pt x="161" y="63"/>
                </a:cubicBezTo>
                <a:cubicBezTo>
                  <a:pt x="166" y="58"/>
                  <a:pt x="168" y="51"/>
                  <a:pt x="168" y="43"/>
                </a:cubicBezTo>
                <a:cubicBezTo>
                  <a:pt x="168" y="36"/>
                  <a:pt x="163" y="31"/>
                  <a:pt x="156" y="30"/>
                </a:cubicBezTo>
                <a:cubicBezTo>
                  <a:pt x="154" y="29"/>
                  <a:pt x="153" y="29"/>
                  <a:pt x="151" y="29"/>
                </a:cubicBezTo>
                <a:cubicBezTo>
                  <a:pt x="150" y="29"/>
                  <a:pt x="148" y="29"/>
                  <a:pt x="147" y="30"/>
                </a:cubicBezTo>
                <a:cubicBezTo>
                  <a:pt x="139" y="31"/>
                  <a:pt x="135" y="36"/>
                  <a:pt x="134" y="43"/>
                </a:cubicBezTo>
                <a:cubicBezTo>
                  <a:pt x="134" y="51"/>
                  <a:pt x="136" y="58"/>
                  <a:pt x="142" y="63"/>
                </a:cubicBezTo>
                <a:cubicBezTo>
                  <a:pt x="144" y="66"/>
                  <a:pt x="143" y="70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40" y="72"/>
                  <a:pt x="140" y="72"/>
                  <a:pt x="141" y="73"/>
                </a:cubicBezTo>
                <a:cubicBezTo>
                  <a:pt x="143" y="75"/>
                  <a:pt x="145" y="80"/>
                  <a:pt x="144" y="83"/>
                </a:cubicBezTo>
                <a:cubicBezTo>
                  <a:pt x="143" y="87"/>
                  <a:pt x="141" y="91"/>
                  <a:pt x="136" y="93"/>
                </a:cubicBezTo>
                <a:cubicBezTo>
                  <a:pt x="135" y="93"/>
                  <a:pt x="134" y="94"/>
                  <a:pt x="133" y="94"/>
                </a:cubicBezTo>
                <a:cubicBezTo>
                  <a:pt x="139" y="95"/>
                  <a:pt x="144" y="95"/>
                  <a:pt x="151" y="95"/>
                </a:cubicBezTo>
                <a:cubicBezTo>
                  <a:pt x="159" y="95"/>
                  <a:pt x="166" y="95"/>
                  <a:pt x="172" y="93"/>
                </a:cubicBezTo>
                <a:cubicBezTo>
                  <a:pt x="174" y="93"/>
                  <a:pt x="176" y="92"/>
                  <a:pt x="178" y="91"/>
                </a:cubicBezTo>
                <a:cubicBezTo>
                  <a:pt x="183" y="89"/>
                  <a:pt x="182" y="83"/>
                  <a:pt x="180" y="81"/>
                </a:cubicBezTo>
                <a:close/>
                <a:moveTo>
                  <a:pt x="43" y="83"/>
                </a:moveTo>
                <a:cubicBezTo>
                  <a:pt x="43" y="80"/>
                  <a:pt x="44" y="76"/>
                  <a:pt x="47" y="73"/>
                </a:cubicBezTo>
                <a:cubicBezTo>
                  <a:pt x="48" y="72"/>
                  <a:pt x="49" y="71"/>
                  <a:pt x="51" y="69"/>
                </a:cubicBezTo>
                <a:cubicBezTo>
                  <a:pt x="50" y="69"/>
                  <a:pt x="49" y="69"/>
                  <a:pt x="48" y="69"/>
                </a:cubicBezTo>
                <a:cubicBezTo>
                  <a:pt x="44" y="67"/>
                  <a:pt x="43" y="63"/>
                  <a:pt x="46" y="60"/>
                </a:cubicBezTo>
                <a:cubicBezTo>
                  <a:pt x="52" y="54"/>
                  <a:pt x="55" y="46"/>
                  <a:pt x="54" y="38"/>
                </a:cubicBezTo>
                <a:cubicBezTo>
                  <a:pt x="54" y="29"/>
                  <a:pt x="49" y="24"/>
                  <a:pt x="41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4" y="22"/>
                  <a:pt x="32" y="22"/>
                  <a:pt x="31" y="22"/>
                </a:cubicBezTo>
                <a:cubicBezTo>
                  <a:pt x="23" y="24"/>
                  <a:pt x="17" y="29"/>
                  <a:pt x="17" y="38"/>
                </a:cubicBezTo>
                <a:cubicBezTo>
                  <a:pt x="17" y="46"/>
                  <a:pt x="19" y="54"/>
                  <a:pt x="25" y="60"/>
                </a:cubicBezTo>
                <a:cubicBezTo>
                  <a:pt x="28" y="63"/>
                  <a:pt x="27" y="67"/>
                  <a:pt x="23" y="69"/>
                </a:cubicBezTo>
                <a:cubicBezTo>
                  <a:pt x="21" y="69"/>
                  <a:pt x="19" y="70"/>
                  <a:pt x="17" y="71"/>
                </a:cubicBezTo>
                <a:cubicBezTo>
                  <a:pt x="12" y="73"/>
                  <a:pt x="7" y="76"/>
                  <a:pt x="3" y="80"/>
                </a:cubicBezTo>
                <a:cubicBezTo>
                  <a:pt x="0" y="83"/>
                  <a:pt x="0" y="88"/>
                  <a:pt x="6" y="91"/>
                </a:cubicBezTo>
                <a:cubicBezTo>
                  <a:pt x="8" y="92"/>
                  <a:pt x="10" y="93"/>
                  <a:pt x="13" y="93"/>
                </a:cubicBezTo>
                <a:cubicBezTo>
                  <a:pt x="20" y="95"/>
                  <a:pt x="27" y="95"/>
                  <a:pt x="36" y="95"/>
                </a:cubicBezTo>
                <a:cubicBezTo>
                  <a:pt x="43" y="95"/>
                  <a:pt x="49" y="95"/>
                  <a:pt x="55" y="94"/>
                </a:cubicBezTo>
                <a:cubicBezTo>
                  <a:pt x="53" y="94"/>
                  <a:pt x="52" y="93"/>
                  <a:pt x="51" y="93"/>
                </a:cubicBezTo>
                <a:cubicBezTo>
                  <a:pt x="47" y="90"/>
                  <a:pt x="44" y="87"/>
                  <a:pt x="43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106"/>
          <p:cNvSpPr/>
          <p:nvPr/>
        </p:nvSpPr>
        <p:spPr>
          <a:xfrm>
            <a:off x="5002212" y="5003800"/>
            <a:ext cx="485775" cy="436562"/>
          </a:xfrm>
          <a:custGeom>
            <a:avLst/>
            <a:gdLst/>
            <a:ahLst/>
            <a:cxnLst/>
            <a:rect l="l" t="t" r="r" b="b"/>
            <a:pathLst>
              <a:path w="111" h="100" extrusionOk="0">
                <a:moveTo>
                  <a:pt x="76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9" y="9"/>
                  <a:pt x="66" y="6"/>
                  <a:pt x="62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6" y="6"/>
                  <a:pt x="43" y="9"/>
                  <a:pt x="42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6"/>
                  <a:pt x="41" y="0"/>
                  <a:pt x="4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0" y="0"/>
                  <a:pt x="76" y="6"/>
                  <a:pt x="76" y="13"/>
                </a:cubicBezTo>
                <a:close/>
                <a:moveTo>
                  <a:pt x="17" y="55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48"/>
                  <a:pt x="47" y="46"/>
                  <a:pt x="50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4" y="46"/>
                  <a:pt x="66" y="48"/>
                  <a:pt x="66" y="51"/>
                </a:cubicBezTo>
                <a:cubicBezTo>
                  <a:pt x="66" y="55"/>
                  <a:pt x="66" y="55"/>
                  <a:pt x="66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103" y="55"/>
                  <a:pt x="110" y="48"/>
                  <a:pt x="111" y="39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23"/>
                  <a:pt x="106" y="16"/>
                  <a:pt x="98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16"/>
                  <a:pt x="0" y="23"/>
                  <a:pt x="0" y="31"/>
                </a:cubicBezTo>
                <a:cubicBezTo>
                  <a:pt x="0" y="39"/>
                  <a:pt x="0" y="39"/>
                  <a:pt x="0" y="39"/>
                </a:cubicBezTo>
                <a:cubicBezTo>
                  <a:pt x="2" y="48"/>
                  <a:pt x="9" y="55"/>
                  <a:pt x="17" y="55"/>
                </a:cubicBezTo>
                <a:close/>
                <a:moveTo>
                  <a:pt x="95" y="60"/>
                </a:moveTo>
                <a:cubicBezTo>
                  <a:pt x="66" y="60"/>
                  <a:pt x="66" y="60"/>
                  <a:pt x="66" y="60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7"/>
                  <a:pt x="64" y="69"/>
                  <a:pt x="61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47" y="69"/>
                  <a:pt x="45" y="67"/>
                  <a:pt x="45" y="64"/>
                </a:cubicBezTo>
                <a:cubicBezTo>
                  <a:pt x="45" y="60"/>
                  <a:pt x="45" y="60"/>
                  <a:pt x="45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0" y="60"/>
                  <a:pt x="4" y="56"/>
                  <a:pt x="0" y="5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3"/>
                  <a:pt x="6" y="100"/>
                  <a:pt x="13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106" y="100"/>
                  <a:pt x="111" y="93"/>
                  <a:pt x="111" y="85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08" y="56"/>
                  <a:pt x="101" y="60"/>
                  <a:pt x="95" y="60"/>
                </a:cubicBezTo>
                <a:close/>
                <a:moveTo>
                  <a:pt x="61" y="50"/>
                </a:moveTo>
                <a:cubicBezTo>
                  <a:pt x="51" y="50"/>
                  <a:pt x="51" y="50"/>
                  <a:pt x="51" y="50"/>
                </a:cubicBezTo>
                <a:cubicBezTo>
                  <a:pt x="50" y="50"/>
                  <a:pt x="49" y="51"/>
                  <a:pt x="49" y="52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5"/>
                  <a:pt x="50" y="66"/>
                  <a:pt x="5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6"/>
                  <a:pt x="63" y="65"/>
                  <a:pt x="63" y="63"/>
                </a:cubicBezTo>
                <a:cubicBezTo>
                  <a:pt x="63" y="61"/>
                  <a:pt x="63" y="61"/>
                  <a:pt x="63" y="61"/>
                </a:cubicBezTo>
                <a:cubicBezTo>
                  <a:pt x="63" y="59"/>
                  <a:pt x="63" y="59"/>
                  <a:pt x="63" y="59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1"/>
                  <a:pt x="62" y="50"/>
                  <a:pt x="61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106"/>
          <p:cNvSpPr/>
          <p:nvPr/>
        </p:nvSpPr>
        <p:spPr>
          <a:xfrm>
            <a:off x="7466012" y="1992312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101" h="101" extrusionOk="0">
                <a:moveTo>
                  <a:pt x="48" y="53"/>
                </a:moveTo>
                <a:cubicBezTo>
                  <a:pt x="95" y="53"/>
                  <a:pt x="95" y="53"/>
                  <a:pt x="95" y="53"/>
                </a:cubicBezTo>
                <a:cubicBezTo>
                  <a:pt x="95" y="80"/>
                  <a:pt x="74" y="101"/>
                  <a:pt x="48" y="101"/>
                </a:cubicBezTo>
                <a:cubicBezTo>
                  <a:pt x="21" y="101"/>
                  <a:pt x="0" y="80"/>
                  <a:pt x="0" y="53"/>
                </a:cubicBezTo>
                <a:cubicBezTo>
                  <a:pt x="0" y="27"/>
                  <a:pt x="21" y="6"/>
                  <a:pt x="48" y="6"/>
                </a:cubicBezTo>
                <a:lnTo>
                  <a:pt x="48" y="53"/>
                </a:lnTo>
                <a:close/>
                <a:moveTo>
                  <a:pt x="54" y="0"/>
                </a:moveTo>
                <a:cubicBezTo>
                  <a:pt x="54" y="48"/>
                  <a:pt x="54" y="48"/>
                  <a:pt x="5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1" y="21"/>
                  <a:pt x="80" y="0"/>
                  <a:pt x="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106"/>
          <p:cNvSpPr/>
          <p:nvPr/>
        </p:nvSpPr>
        <p:spPr>
          <a:xfrm>
            <a:off x="7889875" y="3592512"/>
            <a:ext cx="466725" cy="471487"/>
          </a:xfrm>
          <a:custGeom>
            <a:avLst/>
            <a:gdLst/>
            <a:ahLst/>
            <a:cxnLst/>
            <a:rect l="l" t="t" r="r" b="b"/>
            <a:pathLst>
              <a:path w="107" h="108" extrusionOk="0">
                <a:moveTo>
                  <a:pt x="105" y="46"/>
                </a:moveTo>
                <a:cubicBezTo>
                  <a:pt x="92" y="44"/>
                  <a:pt x="92" y="44"/>
                  <a:pt x="92" y="44"/>
                </a:cubicBezTo>
                <a:cubicBezTo>
                  <a:pt x="91" y="40"/>
                  <a:pt x="89" y="37"/>
                  <a:pt x="87" y="34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2"/>
                  <a:pt x="96" y="21"/>
                  <a:pt x="95" y="20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11"/>
                  <a:pt x="85" y="11"/>
                  <a:pt x="84" y="12"/>
                </a:cubicBezTo>
                <a:cubicBezTo>
                  <a:pt x="74" y="20"/>
                  <a:pt x="74" y="20"/>
                  <a:pt x="74" y="20"/>
                </a:cubicBezTo>
                <a:cubicBezTo>
                  <a:pt x="70" y="18"/>
                  <a:pt x="67" y="17"/>
                  <a:pt x="63" y="16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"/>
                  <a:pt x="60" y="0"/>
                  <a:pt x="5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7" y="0"/>
                  <a:pt x="46" y="1"/>
                  <a:pt x="46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40" y="17"/>
                  <a:pt x="36" y="18"/>
                  <a:pt x="33" y="20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1"/>
                  <a:pt x="20" y="11"/>
                  <a:pt x="19" y="12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2"/>
                  <a:pt x="11" y="23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7"/>
                  <a:pt x="16" y="40"/>
                  <a:pt x="15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8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2" y="62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7"/>
                  <a:pt x="17" y="71"/>
                  <a:pt x="19" y="74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6"/>
                  <a:pt x="11" y="87"/>
                  <a:pt x="12" y="88"/>
                </a:cubicBezTo>
                <a:cubicBezTo>
                  <a:pt x="19" y="96"/>
                  <a:pt x="19" y="96"/>
                  <a:pt x="19" y="96"/>
                </a:cubicBezTo>
                <a:cubicBezTo>
                  <a:pt x="20" y="97"/>
                  <a:pt x="21" y="97"/>
                  <a:pt x="22" y="96"/>
                </a:cubicBezTo>
                <a:cubicBezTo>
                  <a:pt x="33" y="88"/>
                  <a:pt x="33" y="88"/>
                  <a:pt x="33" y="88"/>
                </a:cubicBezTo>
                <a:cubicBezTo>
                  <a:pt x="36" y="90"/>
                  <a:pt x="40" y="91"/>
                  <a:pt x="44" y="92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6" y="107"/>
                  <a:pt x="47" y="108"/>
                  <a:pt x="48" y="108"/>
                </a:cubicBezTo>
                <a:cubicBezTo>
                  <a:pt x="59" y="108"/>
                  <a:pt x="59" y="108"/>
                  <a:pt x="59" y="108"/>
                </a:cubicBezTo>
                <a:cubicBezTo>
                  <a:pt x="60" y="108"/>
                  <a:pt x="61" y="107"/>
                  <a:pt x="61" y="106"/>
                </a:cubicBezTo>
                <a:cubicBezTo>
                  <a:pt x="63" y="92"/>
                  <a:pt x="63" y="92"/>
                  <a:pt x="63" y="92"/>
                </a:cubicBezTo>
                <a:cubicBezTo>
                  <a:pt x="67" y="91"/>
                  <a:pt x="70" y="90"/>
                  <a:pt x="74" y="88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97"/>
                  <a:pt x="87" y="97"/>
                  <a:pt x="87" y="96"/>
                </a:cubicBezTo>
                <a:cubicBezTo>
                  <a:pt x="95" y="88"/>
                  <a:pt x="95" y="88"/>
                  <a:pt x="95" y="88"/>
                </a:cubicBezTo>
                <a:cubicBezTo>
                  <a:pt x="96" y="87"/>
                  <a:pt x="96" y="86"/>
                  <a:pt x="95" y="85"/>
                </a:cubicBezTo>
                <a:cubicBezTo>
                  <a:pt x="87" y="74"/>
                  <a:pt x="87" y="74"/>
                  <a:pt x="87" y="74"/>
                </a:cubicBezTo>
                <a:cubicBezTo>
                  <a:pt x="89" y="71"/>
                  <a:pt x="91" y="67"/>
                  <a:pt x="92" y="64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106" y="62"/>
                  <a:pt x="107" y="61"/>
                  <a:pt x="107" y="59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7"/>
                  <a:pt x="106" y="46"/>
                  <a:pt x="105" y="46"/>
                </a:cubicBezTo>
                <a:close/>
                <a:moveTo>
                  <a:pt x="53" y="74"/>
                </a:moveTo>
                <a:cubicBezTo>
                  <a:pt x="42" y="74"/>
                  <a:pt x="34" y="65"/>
                  <a:pt x="34" y="54"/>
                </a:cubicBezTo>
                <a:cubicBezTo>
                  <a:pt x="34" y="43"/>
                  <a:pt x="42" y="34"/>
                  <a:pt x="53" y="34"/>
                </a:cubicBezTo>
                <a:cubicBezTo>
                  <a:pt x="64" y="34"/>
                  <a:pt x="73" y="43"/>
                  <a:pt x="73" y="54"/>
                </a:cubicBezTo>
                <a:cubicBezTo>
                  <a:pt x="73" y="65"/>
                  <a:pt x="64" y="74"/>
                  <a:pt x="53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E43CCEAC-4FB5-4C88-9158-151E6DC2E0D7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84E7A9AD-98FB-4BF3-A3A8-EBB77C527957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AE874BAA-D004-4704-BF4E-79441DC65134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A000B40A-7C47-49C4-BD21-C36A536749D7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53262F6F-10DB-4C99-B49C-690988A86BB6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DA9867F9-49C4-49C7-B288-4DBEC621C851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D6DC77BA-B549-4CD1-88ED-1C14A961029D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0706F9CC-9562-46FE-B082-46785BB3FEFA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853AF716-BCF9-418E-8019-CD079A379682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0F0F3359-2A65-4E4F-8BD5-E9C78557C297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B4370C44-4FA8-4BB2-BA0B-7E13AACFDEDC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8B099E15-B825-40A4-B335-354ADB96F214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DAE8998F-45BD-4D4E-BF55-B0750868951A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7DEEF701-155D-4BF5-906C-F717C513D61B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107"/>
          <p:cNvSpPr/>
          <p:nvPr/>
        </p:nvSpPr>
        <p:spPr>
          <a:xfrm>
            <a:off x="6869112" y="4957762"/>
            <a:ext cx="1163637" cy="784225"/>
          </a:xfrm>
          <a:custGeom>
            <a:avLst/>
            <a:gdLst/>
            <a:ahLst/>
            <a:cxnLst/>
            <a:rect l="l" t="t" r="r" b="b"/>
            <a:pathLst>
              <a:path w="263" h="177" extrusionOk="0">
                <a:moveTo>
                  <a:pt x="63" y="132"/>
                </a:moveTo>
                <a:cubicBezTo>
                  <a:pt x="81" y="170"/>
                  <a:pt x="133" y="177"/>
                  <a:pt x="160" y="144"/>
                </a:cubicBezTo>
                <a:cubicBezTo>
                  <a:pt x="160" y="144"/>
                  <a:pt x="160" y="143"/>
                  <a:pt x="160" y="143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0" y="0"/>
                  <a:pt x="0" y="0"/>
                  <a:pt x="0" y="0"/>
                </a:cubicBezTo>
                <a:lnTo>
                  <a:pt x="63" y="132"/>
                </a:lnTo>
                <a:close/>
              </a:path>
            </a:pathLst>
          </a:custGeom>
          <a:solidFill>
            <a:srgbClr val="CC23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107"/>
          <p:cNvSpPr/>
          <p:nvPr/>
        </p:nvSpPr>
        <p:spPr>
          <a:xfrm>
            <a:off x="7718425" y="3903662"/>
            <a:ext cx="885825" cy="1116012"/>
          </a:xfrm>
          <a:custGeom>
            <a:avLst/>
            <a:gdLst/>
            <a:ahLst/>
            <a:cxnLst/>
            <a:rect l="l" t="t" r="r" b="b"/>
            <a:pathLst>
              <a:path w="200" h="252" extrusionOk="0">
                <a:moveTo>
                  <a:pt x="141" y="32"/>
                </a:moveTo>
                <a:cubicBezTo>
                  <a:pt x="0" y="0"/>
                  <a:pt x="0" y="0"/>
                  <a:pt x="0" y="0"/>
                </a:cubicBezTo>
                <a:cubicBezTo>
                  <a:pt x="71" y="252"/>
                  <a:pt x="71" y="252"/>
                  <a:pt x="71" y="252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73" y="124"/>
                  <a:pt x="173" y="124"/>
                  <a:pt x="174" y="124"/>
                </a:cubicBezTo>
                <a:cubicBezTo>
                  <a:pt x="200" y="90"/>
                  <a:pt x="182" y="41"/>
                  <a:pt x="141" y="3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107"/>
          <p:cNvSpPr/>
          <p:nvPr/>
        </p:nvSpPr>
        <p:spPr>
          <a:xfrm>
            <a:off x="6692900" y="3811587"/>
            <a:ext cx="1339850" cy="1208087"/>
          </a:xfrm>
          <a:custGeom>
            <a:avLst/>
            <a:gdLst/>
            <a:ahLst/>
            <a:cxnLst/>
            <a:rect l="l" t="t" r="r" b="b"/>
            <a:pathLst>
              <a:path w="303" h="273" extrusionOk="0">
                <a:moveTo>
                  <a:pt x="163" y="5"/>
                </a:moveTo>
                <a:cubicBezTo>
                  <a:pt x="142" y="0"/>
                  <a:pt x="119" y="8"/>
                  <a:pt x="105" y="26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3" y="154"/>
                  <a:pt x="0" y="178"/>
                  <a:pt x="10" y="198"/>
                </a:cubicBezTo>
                <a:cubicBezTo>
                  <a:pt x="40" y="259"/>
                  <a:pt x="40" y="259"/>
                  <a:pt x="40" y="259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32" y="21"/>
                  <a:pt x="232" y="21"/>
                  <a:pt x="232" y="21"/>
                </a:cubicBezTo>
                <a:lnTo>
                  <a:pt x="163" y="5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107"/>
          <p:cNvSpPr/>
          <p:nvPr/>
        </p:nvSpPr>
        <p:spPr>
          <a:xfrm>
            <a:off x="6148387" y="1238250"/>
            <a:ext cx="1235075" cy="1417637"/>
          </a:xfrm>
          <a:custGeom>
            <a:avLst/>
            <a:gdLst/>
            <a:ahLst/>
            <a:cxnLst/>
            <a:rect l="l" t="t" r="r" b="b"/>
            <a:pathLst>
              <a:path w="279" h="320" extrusionOk="0">
                <a:moveTo>
                  <a:pt x="33" y="249"/>
                </a:moveTo>
                <a:cubicBezTo>
                  <a:pt x="160" y="310"/>
                  <a:pt x="160" y="310"/>
                  <a:pt x="160" y="310"/>
                </a:cubicBezTo>
                <a:cubicBezTo>
                  <a:pt x="180" y="320"/>
                  <a:pt x="204" y="317"/>
                  <a:pt x="221" y="303"/>
                </a:cubicBezTo>
                <a:cubicBezTo>
                  <a:pt x="279" y="257"/>
                  <a:pt x="279" y="257"/>
                  <a:pt x="279" y="257"/>
                </a:cubicBezTo>
                <a:cubicBezTo>
                  <a:pt x="277" y="257"/>
                  <a:pt x="277" y="257"/>
                  <a:pt x="277" y="257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219"/>
                  <a:pt x="13" y="239"/>
                  <a:pt x="33" y="249"/>
                </a:cubicBezTo>
                <a:close/>
              </a:path>
            </a:pathLst>
          </a:custGeom>
          <a:solidFill>
            <a:srgbClr val="FFCA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107"/>
          <p:cNvSpPr/>
          <p:nvPr/>
        </p:nvSpPr>
        <p:spPr>
          <a:xfrm>
            <a:off x="6148387" y="844550"/>
            <a:ext cx="1017587" cy="942975"/>
          </a:xfrm>
          <a:custGeom>
            <a:avLst/>
            <a:gdLst/>
            <a:ahLst/>
            <a:cxnLst/>
            <a:rect l="l" t="t" r="r" b="b"/>
            <a:pathLst>
              <a:path w="230" h="213" extrusionOk="0">
                <a:moveTo>
                  <a:pt x="230" y="89"/>
                </a:moveTo>
                <a:cubicBezTo>
                  <a:pt x="83" y="19"/>
                  <a:pt x="83" y="19"/>
                  <a:pt x="83" y="19"/>
                </a:cubicBezTo>
                <a:cubicBezTo>
                  <a:pt x="82" y="19"/>
                  <a:pt x="82" y="18"/>
                  <a:pt x="82" y="18"/>
                </a:cubicBezTo>
                <a:cubicBezTo>
                  <a:pt x="44" y="0"/>
                  <a:pt x="0" y="29"/>
                  <a:pt x="0" y="71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3"/>
                  <a:pt x="0" y="213"/>
                  <a:pt x="0" y="213"/>
                </a:cubicBezTo>
                <a:lnTo>
                  <a:pt x="230" y="89"/>
                </a:lnTo>
                <a:close/>
              </a:path>
            </a:pathLst>
          </a:custGeom>
          <a:solidFill>
            <a:srgbClr val="FFD4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107"/>
          <p:cNvSpPr/>
          <p:nvPr/>
        </p:nvSpPr>
        <p:spPr>
          <a:xfrm>
            <a:off x="7165975" y="1238250"/>
            <a:ext cx="849312" cy="1138237"/>
          </a:xfrm>
          <a:custGeom>
            <a:avLst/>
            <a:gdLst/>
            <a:ahLst/>
            <a:cxnLst/>
            <a:rect l="l" t="t" r="r" b="b"/>
            <a:pathLst>
              <a:path w="192" h="257" extrusionOk="0">
                <a:moveTo>
                  <a:pt x="49" y="257"/>
                </a:moveTo>
                <a:cubicBezTo>
                  <a:pt x="159" y="169"/>
                  <a:pt x="159" y="169"/>
                  <a:pt x="159" y="169"/>
                </a:cubicBezTo>
                <a:cubicBezTo>
                  <a:pt x="192" y="143"/>
                  <a:pt x="187" y="91"/>
                  <a:pt x="149" y="73"/>
                </a:cubicBezTo>
                <a:cubicBezTo>
                  <a:pt x="149" y="72"/>
                  <a:pt x="149" y="72"/>
                  <a:pt x="148" y="72"/>
                </a:cubicBezTo>
                <a:cubicBezTo>
                  <a:pt x="0" y="0"/>
                  <a:pt x="0" y="0"/>
                  <a:pt x="0" y="0"/>
                </a:cubicBezTo>
                <a:cubicBezTo>
                  <a:pt x="47" y="257"/>
                  <a:pt x="47" y="257"/>
                  <a:pt x="47" y="257"/>
                </a:cubicBezTo>
                <a:lnTo>
                  <a:pt x="49" y="257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107"/>
          <p:cNvSpPr/>
          <p:nvPr/>
        </p:nvSpPr>
        <p:spPr>
          <a:xfrm>
            <a:off x="4170362" y="1243012"/>
            <a:ext cx="849312" cy="1143000"/>
          </a:xfrm>
          <a:custGeom>
            <a:avLst/>
            <a:gdLst/>
            <a:ahLst/>
            <a:cxnLst/>
            <a:rect l="l" t="t" r="r" b="b"/>
            <a:pathLst>
              <a:path w="192" h="258" extrusionOk="0">
                <a:moveTo>
                  <a:pt x="33" y="168"/>
                </a:moveTo>
                <a:cubicBezTo>
                  <a:pt x="145" y="258"/>
                  <a:pt x="145" y="258"/>
                  <a:pt x="145" y="258"/>
                </a:cubicBezTo>
                <a:cubicBezTo>
                  <a:pt x="146" y="256"/>
                  <a:pt x="146" y="256"/>
                  <a:pt x="146" y="256"/>
                </a:cubicBezTo>
                <a:cubicBezTo>
                  <a:pt x="192" y="0"/>
                  <a:pt x="192" y="0"/>
                  <a:pt x="192" y="0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3" y="72"/>
                </a:cubicBezTo>
                <a:cubicBezTo>
                  <a:pt x="5" y="90"/>
                  <a:pt x="0" y="142"/>
                  <a:pt x="33" y="168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107"/>
          <p:cNvSpPr/>
          <p:nvPr/>
        </p:nvSpPr>
        <p:spPr>
          <a:xfrm>
            <a:off x="5019675" y="844550"/>
            <a:ext cx="1017587" cy="942975"/>
          </a:xfrm>
          <a:custGeom>
            <a:avLst/>
            <a:gdLst/>
            <a:ahLst/>
            <a:cxnLst/>
            <a:rect l="l" t="t" r="r" b="b"/>
            <a:pathLst>
              <a:path w="230" h="213" extrusionOk="0">
                <a:moveTo>
                  <a:pt x="230" y="71"/>
                </a:moveTo>
                <a:cubicBezTo>
                  <a:pt x="230" y="29"/>
                  <a:pt x="186" y="0"/>
                  <a:pt x="148" y="18"/>
                </a:cubicBezTo>
                <a:cubicBezTo>
                  <a:pt x="148" y="18"/>
                  <a:pt x="148" y="19"/>
                  <a:pt x="147" y="19"/>
                </a:cubicBezTo>
                <a:cubicBezTo>
                  <a:pt x="0" y="90"/>
                  <a:pt x="0" y="90"/>
                  <a:pt x="0" y="90"/>
                </a:cubicBezTo>
                <a:cubicBezTo>
                  <a:pt x="230" y="213"/>
                  <a:pt x="230" y="213"/>
                  <a:pt x="230" y="213"/>
                </a:cubicBezTo>
                <a:lnTo>
                  <a:pt x="230" y="71"/>
                </a:lnTo>
                <a:close/>
              </a:path>
            </a:pathLst>
          </a:custGeom>
          <a:solidFill>
            <a:srgbClr val="3DC6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107"/>
          <p:cNvSpPr/>
          <p:nvPr/>
        </p:nvSpPr>
        <p:spPr>
          <a:xfrm>
            <a:off x="4811712" y="1243012"/>
            <a:ext cx="1225550" cy="1412875"/>
          </a:xfrm>
          <a:custGeom>
            <a:avLst/>
            <a:gdLst/>
            <a:ahLst/>
            <a:cxnLst/>
            <a:rect l="l" t="t" r="r" b="b"/>
            <a:pathLst>
              <a:path w="277" h="319" extrusionOk="0">
                <a:moveTo>
                  <a:pt x="0" y="258"/>
                </a:moveTo>
                <a:cubicBezTo>
                  <a:pt x="56" y="302"/>
                  <a:pt x="56" y="302"/>
                  <a:pt x="56" y="302"/>
                </a:cubicBezTo>
                <a:cubicBezTo>
                  <a:pt x="73" y="316"/>
                  <a:pt x="97" y="319"/>
                  <a:pt x="117" y="309"/>
                </a:cubicBezTo>
                <a:cubicBezTo>
                  <a:pt x="245" y="248"/>
                  <a:pt x="245" y="248"/>
                  <a:pt x="245" y="248"/>
                </a:cubicBezTo>
                <a:cubicBezTo>
                  <a:pt x="265" y="238"/>
                  <a:pt x="277" y="218"/>
                  <a:pt x="277" y="195"/>
                </a:cubicBezTo>
                <a:cubicBezTo>
                  <a:pt x="277" y="123"/>
                  <a:pt x="277" y="123"/>
                  <a:pt x="277" y="123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256"/>
                  <a:pt x="1" y="256"/>
                  <a:pt x="1" y="256"/>
                </a:cubicBezTo>
                <a:lnTo>
                  <a:pt x="0" y="25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107"/>
          <p:cNvSpPr/>
          <p:nvPr/>
        </p:nvSpPr>
        <p:spPr>
          <a:xfrm>
            <a:off x="3679825" y="2465387"/>
            <a:ext cx="1419225" cy="1333500"/>
          </a:xfrm>
          <a:custGeom>
            <a:avLst/>
            <a:gdLst/>
            <a:ahLst/>
            <a:cxnLst/>
            <a:rect l="l" t="t" r="r" b="b"/>
            <a:pathLst>
              <a:path w="321" h="301" extrusionOk="0">
                <a:moveTo>
                  <a:pt x="174" y="301"/>
                </a:moveTo>
                <a:cubicBezTo>
                  <a:pt x="241" y="285"/>
                  <a:pt x="241" y="285"/>
                  <a:pt x="241" y="285"/>
                </a:cubicBezTo>
                <a:cubicBezTo>
                  <a:pt x="263" y="280"/>
                  <a:pt x="280" y="263"/>
                  <a:pt x="285" y="242"/>
                </a:cubicBezTo>
                <a:cubicBezTo>
                  <a:pt x="317" y="103"/>
                  <a:pt x="317" y="103"/>
                  <a:pt x="317" y="103"/>
                </a:cubicBezTo>
                <a:cubicBezTo>
                  <a:pt x="321" y="82"/>
                  <a:pt x="314" y="59"/>
                  <a:pt x="296" y="45"/>
                </a:cubicBezTo>
                <a:cubicBezTo>
                  <a:pt x="240" y="0"/>
                  <a:pt x="240" y="0"/>
                  <a:pt x="240" y="0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3"/>
                  <a:pt x="0" y="103"/>
                </a:cubicBezTo>
                <a:cubicBezTo>
                  <a:pt x="172" y="299"/>
                  <a:pt x="172" y="299"/>
                  <a:pt x="172" y="299"/>
                </a:cubicBezTo>
                <a:lnTo>
                  <a:pt x="174" y="301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107"/>
          <p:cNvSpPr/>
          <p:nvPr/>
        </p:nvSpPr>
        <p:spPr>
          <a:xfrm>
            <a:off x="3475037" y="2921000"/>
            <a:ext cx="974725" cy="1058862"/>
          </a:xfrm>
          <a:custGeom>
            <a:avLst/>
            <a:gdLst/>
            <a:ahLst/>
            <a:cxnLst/>
            <a:rect l="l" t="t" r="r" b="b"/>
            <a:pathLst>
              <a:path w="220" h="239" extrusionOk="0">
                <a:moveTo>
                  <a:pt x="78" y="230"/>
                </a:moveTo>
                <a:cubicBezTo>
                  <a:pt x="220" y="198"/>
                  <a:pt x="220" y="198"/>
                  <a:pt x="220" y="198"/>
                </a:cubicBezTo>
                <a:cubicBezTo>
                  <a:pt x="218" y="196"/>
                  <a:pt x="218" y="196"/>
                  <a:pt x="218" y="196"/>
                </a:cubicBezTo>
                <a:cubicBezTo>
                  <a:pt x="46" y="0"/>
                  <a:pt x="46" y="0"/>
                  <a:pt x="46" y="0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9" y="162"/>
                </a:cubicBezTo>
                <a:cubicBezTo>
                  <a:pt x="0" y="203"/>
                  <a:pt x="37" y="239"/>
                  <a:pt x="78" y="230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107"/>
          <p:cNvSpPr/>
          <p:nvPr/>
        </p:nvSpPr>
        <p:spPr>
          <a:xfrm>
            <a:off x="3679825" y="1955800"/>
            <a:ext cx="1060450" cy="960437"/>
          </a:xfrm>
          <a:custGeom>
            <a:avLst/>
            <a:gdLst/>
            <a:ahLst/>
            <a:cxnLst/>
            <a:rect l="l" t="t" r="r" b="b"/>
            <a:pathLst>
              <a:path w="240" h="217" extrusionOk="0">
                <a:moveTo>
                  <a:pt x="128" y="27"/>
                </a:moveTo>
                <a:cubicBezTo>
                  <a:pt x="96" y="0"/>
                  <a:pt x="46" y="17"/>
                  <a:pt x="36" y="58"/>
                </a:cubicBezTo>
                <a:cubicBezTo>
                  <a:pt x="36" y="58"/>
                  <a:pt x="36" y="59"/>
                  <a:pt x="36" y="59"/>
                </a:cubicBezTo>
                <a:cubicBezTo>
                  <a:pt x="0" y="217"/>
                  <a:pt x="0" y="217"/>
                  <a:pt x="0" y="217"/>
                </a:cubicBezTo>
                <a:cubicBezTo>
                  <a:pt x="240" y="115"/>
                  <a:pt x="240" y="115"/>
                  <a:pt x="240" y="115"/>
                </a:cubicBezTo>
                <a:lnTo>
                  <a:pt x="128" y="27"/>
                </a:lnTo>
                <a:close/>
              </a:path>
            </a:pathLst>
          </a:custGeom>
          <a:solidFill>
            <a:srgbClr val="22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107"/>
          <p:cNvSpPr/>
          <p:nvPr/>
        </p:nvSpPr>
        <p:spPr>
          <a:xfrm>
            <a:off x="7086600" y="2465387"/>
            <a:ext cx="1420812" cy="1333500"/>
          </a:xfrm>
          <a:custGeom>
            <a:avLst/>
            <a:gdLst/>
            <a:ahLst/>
            <a:cxnLst/>
            <a:rect l="l" t="t" r="r" b="b"/>
            <a:pathLst>
              <a:path w="321" h="301" extrusionOk="0">
                <a:moveTo>
                  <a:pt x="321" y="102"/>
                </a:moveTo>
                <a:cubicBezTo>
                  <a:pt x="81" y="0"/>
                  <a:pt x="81" y="0"/>
                  <a:pt x="81" y="0"/>
                </a:cubicBezTo>
                <a:cubicBezTo>
                  <a:pt x="25" y="45"/>
                  <a:pt x="25" y="45"/>
                  <a:pt x="25" y="45"/>
                </a:cubicBezTo>
                <a:cubicBezTo>
                  <a:pt x="7" y="59"/>
                  <a:pt x="0" y="82"/>
                  <a:pt x="5" y="103"/>
                </a:cubicBezTo>
                <a:cubicBezTo>
                  <a:pt x="36" y="242"/>
                  <a:pt x="36" y="242"/>
                  <a:pt x="36" y="242"/>
                </a:cubicBezTo>
                <a:cubicBezTo>
                  <a:pt x="41" y="263"/>
                  <a:pt x="58" y="280"/>
                  <a:pt x="80" y="285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321" y="102"/>
                  <a:pt x="321" y="102"/>
                  <a:pt x="321" y="102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107"/>
          <p:cNvSpPr/>
          <p:nvPr/>
        </p:nvSpPr>
        <p:spPr>
          <a:xfrm>
            <a:off x="7445375" y="1955800"/>
            <a:ext cx="1062037" cy="960437"/>
          </a:xfrm>
          <a:custGeom>
            <a:avLst/>
            <a:gdLst/>
            <a:ahLst/>
            <a:cxnLst/>
            <a:rect l="l" t="t" r="r" b="b"/>
            <a:pathLst>
              <a:path w="240" h="217" extrusionOk="0">
                <a:moveTo>
                  <a:pt x="204" y="59"/>
                </a:moveTo>
                <a:cubicBezTo>
                  <a:pt x="204" y="59"/>
                  <a:pt x="204" y="58"/>
                  <a:pt x="204" y="58"/>
                </a:cubicBezTo>
                <a:cubicBezTo>
                  <a:pt x="194" y="17"/>
                  <a:pt x="145" y="0"/>
                  <a:pt x="112" y="26"/>
                </a:cubicBezTo>
                <a:cubicBezTo>
                  <a:pt x="0" y="115"/>
                  <a:pt x="0" y="115"/>
                  <a:pt x="0" y="115"/>
                </a:cubicBezTo>
                <a:cubicBezTo>
                  <a:pt x="240" y="217"/>
                  <a:pt x="240" y="217"/>
                  <a:pt x="240" y="217"/>
                </a:cubicBezTo>
                <a:lnTo>
                  <a:pt x="204" y="59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107"/>
          <p:cNvSpPr/>
          <p:nvPr/>
        </p:nvSpPr>
        <p:spPr>
          <a:xfrm>
            <a:off x="7737475" y="2916237"/>
            <a:ext cx="977900" cy="1063625"/>
          </a:xfrm>
          <a:custGeom>
            <a:avLst/>
            <a:gdLst/>
            <a:ahLst/>
            <a:cxnLst/>
            <a:rect l="l" t="t" r="r" b="b"/>
            <a:pathLst>
              <a:path w="221" h="240" extrusionOk="0">
                <a:moveTo>
                  <a:pt x="211" y="163"/>
                </a:moveTo>
                <a:cubicBezTo>
                  <a:pt x="211" y="163"/>
                  <a:pt x="211" y="162"/>
                  <a:pt x="211" y="162"/>
                </a:cubicBezTo>
                <a:cubicBezTo>
                  <a:pt x="174" y="0"/>
                  <a:pt x="174" y="0"/>
                  <a:pt x="174" y="0"/>
                </a:cubicBezTo>
                <a:cubicBezTo>
                  <a:pt x="0" y="199"/>
                  <a:pt x="0" y="199"/>
                  <a:pt x="0" y="199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83" y="240"/>
                  <a:pt x="221" y="204"/>
                  <a:pt x="211" y="163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107"/>
          <p:cNvSpPr/>
          <p:nvPr/>
        </p:nvSpPr>
        <p:spPr>
          <a:xfrm>
            <a:off x="3581400" y="3903662"/>
            <a:ext cx="885825" cy="1116012"/>
          </a:xfrm>
          <a:custGeom>
            <a:avLst/>
            <a:gdLst/>
            <a:ahLst/>
            <a:cxnLst/>
            <a:rect l="l" t="t" r="r" b="b"/>
            <a:pathLst>
              <a:path w="200" h="252" extrusionOk="0">
                <a:moveTo>
                  <a:pt x="200" y="0"/>
                </a:moveTo>
                <a:cubicBezTo>
                  <a:pt x="60" y="32"/>
                  <a:pt x="60" y="32"/>
                  <a:pt x="60" y="32"/>
                </a:cubicBezTo>
                <a:cubicBezTo>
                  <a:pt x="19" y="41"/>
                  <a:pt x="0" y="91"/>
                  <a:pt x="27" y="124"/>
                </a:cubicBezTo>
                <a:cubicBezTo>
                  <a:pt x="27" y="124"/>
                  <a:pt x="27" y="124"/>
                  <a:pt x="27" y="12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29" y="252"/>
                  <a:pt x="129" y="252"/>
                  <a:pt x="129" y="252"/>
                </a:cubicBezTo>
                <a:lnTo>
                  <a:pt x="200" y="0"/>
                </a:ln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107"/>
          <p:cNvSpPr txBox="1"/>
          <p:nvPr/>
        </p:nvSpPr>
        <p:spPr>
          <a:xfrm>
            <a:off x="4152900" y="5019675"/>
            <a:ext cx="1587" cy="1587"/>
          </a:xfrm>
          <a:prstGeom prst="rect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107"/>
          <p:cNvSpPr/>
          <p:nvPr/>
        </p:nvSpPr>
        <p:spPr>
          <a:xfrm>
            <a:off x="4152900" y="3811587"/>
            <a:ext cx="1339850" cy="1208087"/>
          </a:xfrm>
          <a:custGeom>
            <a:avLst/>
            <a:gdLst/>
            <a:ahLst/>
            <a:cxnLst/>
            <a:rect l="l" t="t" r="r" b="b"/>
            <a:pathLst>
              <a:path w="303" h="273" extrusionOk="0">
                <a:moveTo>
                  <a:pt x="264" y="259"/>
                </a:moveTo>
                <a:cubicBezTo>
                  <a:pt x="293" y="198"/>
                  <a:pt x="293" y="198"/>
                  <a:pt x="293" y="198"/>
                </a:cubicBezTo>
                <a:cubicBezTo>
                  <a:pt x="303" y="178"/>
                  <a:pt x="300" y="154"/>
                  <a:pt x="286" y="137"/>
                </a:cubicBezTo>
                <a:cubicBezTo>
                  <a:pt x="198" y="26"/>
                  <a:pt x="198" y="26"/>
                  <a:pt x="198" y="26"/>
                </a:cubicBezTo>
                <a:cubicBezTo>
                  <a:pt x="184" y="8"/>
                  <a:pt x="161" y="0"/>
                  <a:pt x="140" y="5"/>
                </a:cubicBezTo>
                <a:cubicBezTo>
                  <a:pt x="71" y="21"/>
                  <a:pt x="71" y="21"/>
                  <a:pt x="71" y="21"/>
                </a:cubicBezTo>
                <a:cubicBezTo>
                  <a:pt x="0" y="273"/>
                  <a:pt x="0" y="273"/>
                  <a:pt x="0" y="273"/>
                </a:cubicBezTo>
                <a:lnTo>
                  <a:pt x="264" y="259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107"/>
          <p:cNvSpPr/>
          <p:nvPr/>
        </p:nvSpPr>
        <p:spPr>
          <a:xfrm>
            <a:off x="4152900" y="4957762"/>
            <a:ext cx="1168400" cy="784225"/>
          </a:xfrm>
          <a:custGeom>
            <a:avLst/>
            <a:gdLst/>
            <a:ahLst/>
            <a:cxnLst/>
            <a:rect l="l" t="t" r="r" b="b"/>
            <a:pathLst>
              <a:path w="264" h="177" extrusionOk="0"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3" y="143"/>
                  <a:pt x="103" y="144"/>
                  <a:pt x="104" y="144"/>
                </a:cubicBezTo>
                <a:cubicBezTo>
                  <a:pt x="130" y="177"/>
                  <a:pt x="182" y="170"/>
                  <a:pt x="200" y="132"/>
                </a:cubicBezTo>
                <a:cubicBezTo>
                  <a:pt x="264" y="0"/>
                  <a:pt x="264" y="0"/>
                  <a:pt x="264" y="0"/>
                </a:cubicBezTo>
                <a:lnTo>
                  <a:pt x="0" y="14"/>
                </a:ln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107"/>
          <p:cNvSpPr/>
          <p:nvPr/>
        </p:nvSpPr>
        <p:spPr>
          <a:xfrm>
            <a:off x="5413375" y="4591050"/>
            <a:ext cx="1358900" cy="1368425"/>
          </a:xfrm>
          <a:custGeom>
            <a:avLst/>
            <a:gdLst/>
            <a:ahLst/>
            <a:cxnLst/>
            <a:rect l="l" t="t" r="r" b="b"/>
            <a:pathLst>
              <a:path w="307" h="309" extrusionOk="0">
                <a:moveTo>
                  <a:pt x="277" y="32"/>
                </a:moveTo>
                <a:cubicBezTo>
                  <a:pt x="267" y="12"/>
                  <a:pt x="247" y="0"/>
                  <a:pt x="225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60" y="0"/>
                  <a:pt x="40" y="12"/>
                  <a:pt x="30" y="32"/>
                </a:cubicBezTo>
                <a:cubicBezTo>
                  <a:pt x="0" y="95"/>
                  <a:pt x="0" y="95"/>
                  <a:pt x="0" y="95"/>
                </a:cubicBezTo>
                <a:cubicBezTo>
                  <a:pt x="154" y="309"/>
                  <a:pt x="154" y="309"/>
                  <a:pt x="154" y="309"/>
                </a:cubicBezTo>
                <a:cubicBezTo>
                  <a:pt x="154" y="309"/>
                  <a:pt x="154" y="309"/>
                  <a:pt x="154" y="309"/>
                </a:cubicBezTo>
                <a:cubicBezTo>
                  <a:pt x="307" y="95"/>
                  <a:pt x="307" y="95"/>
                  <a:pt x="307" y="95"/>
                </a:cubicBezTo>
                <a:lnTo>
                  <a:pt x="277" y="32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107"/>
          <p:cNvSpPr/>
          <p:nvPr/>
        </p:nvSpPr>
        <p:spPr>
          <a:xfrm>
            <a:off x="6094412" y="5011737"/>
            <a:ext cx="1036637" cy="947737"/>
          </a:xfrm>
          <a:custGeom>
            <a:avLst/>
            <a:gdLst/>
            <a:ahLst/>
            <a:cxnLst/>
            <a:rect l="l" t="t" r="r" b="b"/>
            <a:pathLst>
              <a:path w="234" h="214" extrusionOk="0">
                <a:moveTo>
                  <a:pt x="153" y="0"/>
                </a:moveTo>
                <a:cubicBezTo>
                  <a:pt x="0" y="214"/>
                  <a:pt x="0" y="214"/>
                  <a:pt x="0" y="214"/>
                </a:cubicBezTo>
                <a:cubicBezTo>
                  <a:pt x="164" y="214"/>
                  <a:pt x="164" y="214"/>
                  <a:pt x="164" y="214"/>
                </a:cubicBezTo>
                <a:cubicBezTo>
                  <a:pt x="164" y="214"/>
                  <a:pt x="164" y="214"/>
                  <a:pt x="165" y="214"/>
                </a:cubicBezTo>
                <a:cubicBezTo>
                  <a:pt x="207" y="214"/>
                  <a:pt x="234" y="169"/>
                  <a:pt x="216" y="131"/>
                </a:cubicBezTo>
                <a:lnTo>
                  <a:pt x="153" y="0"/>
                </a:ln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107"/>
          <p:cNvSpPr/>
          <p:nvPr/>
        </p:nvSpPr>
        <p:spPr>
          <a:xfrm>
            <a:off x="5054600" y="5011737"/>
            <a:ext cx="1039812" cy="947737"/>
          </a:xfrm>
          <a:custGeom>
            <a:avLst/>
            <a:gdLst/>
            <a:ahLst/>
            <a:cxnLst/>
            <a:rect l="l" t="t" r="r" b="b"/>
            <a:pathLst>
              <a:path w="235" h="214" extrusionOk="0">
                <a:moveTo>
                  <a:pt x="18" y="131"/>
                </a:moveTo>
                <a:cubicBezTo>
                  <a:pt x="0" y="169"/>
                  <a:pt x="27" y="214"/>
                  <a:pt x="69" y="214"/>
                </a:cubicBezTo>
                <a:cubicBezTo>
                  <a:pt x="70" y="214"/>
                  <a:pt x="70" y="214"/>
                  <a:pt x="70" y="214"/>
                </a:cubicBezTo>
                <a:cubicBezTo>
                  <a:pt x="235" y="214"/>
                  <a:pt x="235" y="214"/>
                  <a:pt x="235" y="214"/>
                </a:cubicBezTo>
                <a:cubicBezTo>
                  <a:pt x="81" y="0"/>
                  <a:pt x="81" y="0"/>
                  <a:pt x="81" y="0"/>
                </a:cubicBezTo>
                <a:lnTo>
                  <a:pt x="18" y="131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6" name="Google Shape;2416;p107"/>
          <p:cNvSpPr/>
          <p:nvPr/>
        </p:nvSpPr>
        <p:spPr>
          <a:xfrm>
            <a:off x="5143500" y="1708150"/>
            <a:ext cx="487362" cy="579437"/>
          </a:xfrm>
          <a:custGeom>
            <a:avLst/>
            <a:gdLst/>
            <a:ahLst/>
            <a:cxnLst/>
            <a:rect l="l" t="t" r="r" b="b"/>
            <a:pathLst>
              <a:path w="110" h="131" extrusionOk="0">
                <a:moveTo>
                  <a:pt x="74" y="126"/>
                </a:moveTo>
                <a:cubicBezTo>
                  <a:pt x="74" y="129"/>
                  <a:pt x="72" y="131"/>
                  <a:pt x="69" y="131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39" y="131"/>
                  <a:pt x="37" y="129"/>
                  <a:pt x="37" y="126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4"/>
                  <a:pt x="39" y="122"/>
                  <a:pt x="42" y="122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2" y="122"/>
                  <a:pt x="74" y="124"/>
                  <a:pt x="74" y="126"/>
                </a:cubicBezTo>
                <a:close/>
                <a:moveTo>
                  <a:pt x="74" y="115"/>
                </a:moveTo>
                <a:cubicBezTo>
                  <a:pt x="74" y="112"/>
                  <a:pt x="72" y="110"/>
                  <a:pt x="69" y="110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9" y="110"/>
                  <a:pt x="37" y="112"/>
                  <a:pt x="37" y="115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9" y="119"/>
                  <a:pt x="42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2" y="119"/>
                  <a:pt x="74" y="117"/>
                  <a:pt x="74" y="115"/>
                </a:cubicBezTo>
                <a:close/>
                <a:moveTo>
                  <a:pt x="60" y="65"/>
                </a:moveTo>
                <a:cubicBezTo>
                  <a:pt x="54" y="65"/>
                  <a:pt x="54" y="65"/>
                  <a:pt x="54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2" y="107"/>
                  <a:pt x="54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7" y="107"/>
                  <a:pt x="58" y="107"/>
                  <a:pt x="60" y="107"/>
                </a:cubicBezTo>
                <a:lnTo>
                  <a:pt x="60" y="65"/>
                </a:lnTo>
                <a:close/>
                <a:moveTo>
                  <a:pt x="40" y="47"/>
                </a:moveTo>
                <a:cubicBezTo>
                  <a:pt x="37" y="47"/>
                  <a:pt x="34" y="50"/>
                  <a:pt x="34" y="54"/>
                </a:cubicBezTo>
                <a:cubicBezTo>
                  <a:pt x="34" y="57"/>
                  <a:pt x="37" y="60"/>
                  <a:pt x="40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0"/>
                  <a:pt x="44" y="47"/>
                  <a:pt x="40" y="47"/>
                </a:cubicBezTo>
                <a:close/>
                <a:moveTo>
                  <a:pt x="77" y="54"/>
                </a:moveTo>
                <a:cubicBezTo>
                  <a:pt x="77" y="50"/>
                  <a:pt x="74" y="47"/>
                  <a:pt x="71" y="47"/>
                </a:cubicBezTo>
                <a:cubicBezTo>
                  <a:pt x="67" y="47"/>
                  <a:pt x="64" y="50"/>
                  <a:pt x="64" y="54"/>
                </a:cubicBezTo>
                <a:cubicBezTo>
                  <a:pt x="64" y="60"/>
                  <a:pt x="64" y="60"/>
                  <a:pt x="64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4" y="60"/>
                  <a:pt x="77" y="57"/>
                  <a:pt x="77" y="54"/>
                </a:cubicBezTo>
                <a:close/>
                <a:moveTo>
                  <a:pt x="92" y="42"/>
                </a:moveTo>
                <a:cubicBezTo>
                  <a:pt x="89" y="30"/>
                  <a:pt x="75" y="18"/>
                  <a:pt x="55" y="18"/>
                </a:cubicBezTo>
                <a:cubicBezTo>
                  <a:pt x="36" y="18"/>
                  <a:pt x="22" y="30"/>
                  <a:pt x="19" y="42"/>
                </a:cubicBezTo>
                <a:cubicBezTo>
                  <a:pt x="17" y="51"/>
                  <a:pt x="19" y="59"/>
                  <a:pt x="23" y="67"/>
                </a:cubicBezTo>
                <a:cubicBezTo>
                  <a:pt x="27" y="75"/>
                  <a:pt x="31" y="81"/>
                  <a:pt x="34" y="88"/>
                </a:cubicBezTo>
                <a:cubicBezTo>
                  <a:pt x="36" y="93"/>
                  <a:pt x="37" y="98"/>
                  <a:pt x="38" y="103"/>
                </a:cubicBezTo>
                <a:cubicBezTo>
                  <a:pt x="39" y="106"/>
                  <a:pt x="40" y="107"/>
                  <a:pt x="44" y="107"/>
                </a:cubicBezTo>
                <a:cubicBezTo>
                  <a:pt x="45" y="107"/>
                  <a:pt x="46" y="107"/>
                  <a:pt x="47" y="107"/>
                </a:cubicBezTo>
                <a:cubicBezTo>
                  <a:pt x="47" y="65"/>
                  <a:pt x="47" y="65"/>
                  <a:pt x="47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37" y="65"/>
                  <a:pt x="35" y="64"/>
                  <a:pt x="33" y="62"/>
                </a:cubicBezTo>
                <a:cubicBezTo>
                  <a:pt x="30" y="59"/>
                  <a:pt x="29" y="57"/>
                  <a:pt x="29" y="54"/>
                </a:cubicBezTo>
                <a:cubicBezTo>
                  <a:pt x="29" y="51"/>
                  <a:pt x="30" y="48"/>
                  <a:pt x="33" y="46"/>
                </a:cubicBezTo>
                <a:cubicBezTo>
                  <a:pt x="35" y="44"/>
                  <a:pt x="37" y="43"/>
                  <a:pt x="40" y="43"/>
                </a:cubicBezTo>
                <a:cubicBezTo>
                  <a:pt x="46" y="43"/>
                  <a:pt x="51" y="48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60"/>
                  <a:pt x="51" y="60"/>
                  <a:pt x="51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1"/>
                  <a:pt x="61" y="48"/>
                  <a:pt x="63" y="46"/>
                </a:cubicBezTo>
                <a:cubicBezTo>
                  <a:pt x="65" y="44"/>
                  <a:pt x="68" y="43"/>
                  <a:pt x="71" y="43"/>
                </a:cubicBezTo>
                <a:cubicBezTo>
                  <a:pt x="73" y="43"/>
                  <a:pt x="76" y="44"/>
                  <a:pt x="78" y="46"/>
                </a:cubicBezTo>
                <a:cubicBezTo>
                  <a:pt x="80" y="48"/>
                  <a:pt x="81" y="51"/>
                  <a:pt x="81" y="54"/>
                </a:cubicBezTo>
                <a:cubicBezTo>
                  <a:pt x="81" y="57"/>
                  <a:pt x="80" y="59"/>
                  <a:pt x="78" y="62"/>
                </a:cubicBezTo>
                <a:cubicBezTo>
                  <a:pt x="76" y="64"/>
                  <a:pt x="73" y="65"/>
                  <a:pt x="7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107"/>
                  <a:pt x="66" y="107"/>
                  <a:pt x="67" y="107"/>
                </a:cubicBezTo>
                <a:cubicBezTo>
                  <a:pt x="71" y="107"/>
                  <a:pt x="72" y="106"/>
                  <a:pt x="73" y="103"/>
                </a:cubicBezTo>
                <a:cubicBezTo>
                  <a:pt x="74" y="98"/>
                  <a:pt x="75" y="93"/>
                  <a:pt x="76" y="88"/>
                </a:cubicBezTo>
                <a:cubicBezTo>
                  <a:pt x="80" y="81"/>
                  <a:pt x="84" y="75"/>
                  <a:pt x="88" y="67"/>
                </a:cubicBezTo>
                <a:cubicBezTo>
                  <a:pt x="92" y="59"/>
                  <a:pt x="94" y="51"/>
                  <a:pt x="92" y="42"/>
                </a:cubicBezTo>
                <a:close/>
                <a:moveTo>
                  <a:pt x="59" y="4"/>
                </a:moveTo>
                <a:cubicBezTo>
                  <a:pt x="59" y="2"/>
                  <a:pt x="58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1" y="2"/>
                  <a:pt x="51" y="4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4"/>
                  <a:pt x="53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16"/>
                  <a:pt x="59" y="14"/>
                  <a:pt x="59" y="12"/>
                </a:cubicBezTo>
                <a:lnTo>
                  <a:pt x="59" y="4"/>
                </a:lnTo>
                <a:close/>
                <a:moveTo>
                  <a:pt x="81" y="11"/>
                </a:moveTo>
                <a:cubicBezTo>
                  <a:pt x="82" y="9"/>
                  <a:pt x="82" y="6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8" y="4"/>
                  <a:pt x="75" y="5"/>
                  <a:pt x="74" y="7"/>
                </a:cubicBezTo>
                <a:cubicBezTo>
                  <a:pt x="71" y="13"/>
                  <a:pt x="71" y="13"/>
                  <a:pt x="71" y="13"/>
                </a:cubicBezTo>
                <a:cubicBezTo>
                  <a:pt x="70" y="15"/>
                  <a:pt x="71" y="18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4" y="20"/>
                  <a:pt x="77" y="19"/>
                  <a:pt x="78" y="17"/>
                </a:cubicBezTo>
                <a:lnTo>
                  <a:pt x="81" y="11"/>
                </a:lnTo>
                <a:close/>
                <a:moveTo>
                  <a:pt x="98" y="24"/>
                </a:moveTo>
                <a:cubicBezTo>
                  <a:pt x="99" y="22"/>
                  <a:pt x="99" y="20"/>
                  <a:pt x="98" y="18"/>
                </a:cubicBezTo>
                <a:cubicBezTo>
                  <a:pt x="98" y="18"/>
                  <a:pt x="98" y="18"/>
                  <a:pt x="98" y="18"/>
                </a:cubicBezTo>
                <a:cubicBezTo>
                  <a:pt x="97" y="16"/>
                  <a:pt x="94" y="16"/>
                  <a:pt x="92" y="18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4"/>
                  <a:pt x="85" y="27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30"/>
                  <a:pt x="91" y="30"/>
                  <a:pt x="92" y="28"/>
                </a:cubicBezTo>
                <a:lnTo>
                  <a:pt x="98" y="24"/>
                </a:lnTo>
                <a:close/>
                <a:moveTo>
                  <a:pt x="106" y="43"/>
                </a:moveTo>
                <a:cubicBezTo>
                  <a:pt x="108" y="43"/>
                  <a:pt x="110" y="41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6"/>
                  <a:pt x="107" y="35"/>
                  <a:pt x="105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5" y="37"/>
                  <a:pt x="94" y="39"/>
                  <a:pt x="94" y="41"/>
                </a:cubicBezTo>
                <a:cubicBezTo>
                  <a:pt x="94" y="41"/>
                  <a:pt x="94" y="41"/>
                  <a:pt x="94" y="41"/>
                </a:cubicBezTo>
                <a:cubicBezTo>
                  <a:pt x="95" y="43"/>
                  <a:pt x="97" y="45"/>
                  <a:pt x="99" y="44"/>
                </a:cubicBezTo>
                <a:lnTo>
                  <a:pt x="106" y="43"/>
                </a:lnTo>
                <a:close/>
                <a:moveTo>
                  <a:pt x="104" y="64"/>
                </a:moveTo>
                <a:cubicBezTo>
                  <a:pt x="107" y="65"/>
                  <a:pt x="109" y="63"/>
                  <a:pt x="109" y="61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10" y="59"/>
                  <a:pt x="108" y="57"/>
                  <a:pt x="106" y="57"/>
                </a:cubicBezTo>
                <a:cubicBezTo>
                  <a:pt x="99" y="55"/>
                  <a:pt x="99" y="55"/>
                  <a:pt x="99" y="55"/>
                </a:cubicBezTo>
                <a:cubicBezTo>
                  <a:pt x="97" y="55"/>
                  <a:pt x="95" y="56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4" y="60"/>
                  <a:pt x="95" y="63"/>
                  <a:pt x="97" y="63"/>
                </a:cubicBezTo>
                <a:lnTo>
                  <a:pt x="104" y="64"/>
                </a:lnTo>
                <a:close/>
                <a:moveTo>
                  <a:pt x="32" y="17"/>
                </a:moveTo>
                <a:cubicBezTo>
                  <a:pt x="33" y="19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0" y="15"/>
                  <a:pt x="39" y="13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2" y="4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8" y="6"/>
                  <a:pt x="28" y="9"/>
                  <a:pt x="29" y="11"/>
                </a:cubicBezTo>
                <a:lnTo>
                  <a:pt x="32" y="17"/>
                </a:lnTo>
                <a:close/>
                <a:moveTo>
                  <a:pt x="18" y="28"/>
                </a:moveTo>
                <a:cubicBezTo>
                  <a:pt x="20" y="30"/>
                  <a:pt x="22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27"/>
                  <a:pt x="25" y="24"/>
                  <a:pt x="23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6"/>
                  <a:pt x="14" y="16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2"/>
                  <a:pt x="13" y="24"/>
                </a:cubicBezTo>
                <a:lnTo>
                  <a:pt x="18" y="28"/>
                </a:lnTo>
                <a:close/>
                <a:moveTo>
                  <a:pt x="11" y="44"/>
                </a:moveTo>
                <a:cubicBezTo>
                  <a:pt x="13" y="45"/>
                  <a:pt x="15" y="43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39"/>
                  <a:pt x="15" y="37"/>
                  <a:pt x="13" y="37"/>
                </a:cubicBezTo>
                <a:cubicBezTo>
                  <a:pt x="5" y="35"/>
                  <a:pt x="5" y="35"/>
                  <a:pt x="5" y="35"/>
                </a:cubicBezTo>
                <a:cubicBezTo>
                  <a:pt x="3" y="35"/>
                  <a:pt x="1" y="36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1"/>
                  <a:pt x="2" y="43"/>
                  <a:pt x="4" y="43"/>
                </a:cubicBezTo>
                <a:lnTo>
                  <a:pt x="11" y="44"/>
                </a:lnTo>
                <a:close/>
                <a:moveTo>
                  <a:pt x="13" y="63"/>
                </a:moveTo>
                <a:cubicBezTo>
                  <a:pt x="15" y="63"/>
                  <a:pt x="16" y="60"/>
                  <a:pt x="16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6"/>
                  <a:pt x="13" y="55"/>
                  <a:pt x="11" y="55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1" y="59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3"/>
                  <a:pt x="4" y="65"/>
                  <a:pt x="6" y="64"/>
                </a:cubicBezTo>
                <a:lnTo>
                  <a:pt x="13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107"/>
          <p:cNvSpPr/>
          <p:nvPr/>
        </p:nvSpPr>
        <p:spPr>
          <a:xfrm>
            <a:off x="7378700" y="2935287"/>
            <a:ext cx="676275" cy="450850"/>
          </a:xfrm>
          <a:custGeom>
            <a:avLst/>
            <a:gdLst/>
            <a:ahLst/>
            <a:cxnLst/>
            <a:rect l="l" t="t" r="r" b="b"/>
            <a:pathLst>
              <a:path w="153" h="102" extrusionOk="0">
                <a:moveTo>
                  <a:pt x="122" y="10"/>
                </a:moveTo>
                <a:cubicBezTo>
                  <a:pt x="136" y="46"/>
                  <a:pt x="136" y="46"/>
                  <a:pt x="136" y="46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09" y="45"/>
                  <a:pt x="80" y="20"/>
                  <a:pt x="78" y="20"/>
                </a:cubicBezTo>
                <a:cubicBezTo>
                  <a:pt x="76" y="20"/>
                  <a:pt x="67" y="23"/>
                  <a:pt x="66" y="24"/>
                </a:cubicBezTo>
                <a:cubicBezTo>
                  <a:pt x="66" y="24"/>
                  <a:pt x="60" y="25"/>
                  <a:pt x="56" y="25"/>
                </a:cubicBezTo>
                <a:cubicBezTo>
                  <a:pt x="53" y="25"/>
                  <a:pt x="52" y="25"/>
                  <a:pt x="51" y="24"/>
                </a:cubicBezTo>
                <a:cubicBezTo>
                  <a:pt x="49" y="23"/>
                  <a:pt x="49" y="23"/>
                  <a:pt x="49" y="22"/>
                </a:cubicBezTo>
                <a:cubicBezTo>
                  <a:pt x="49" y="20"/>
                  <a:pt x="51" y="18"/>
                  <a:pt x="52" y="17"/>
                </a:cubicBezTo>
                <a:cubicBezTo>
                  <a:pt x="60" y="13"/>
                  <a:pt x="80" y="6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7" y="5"/>
                  <a:pt x="118" y="10"/>
                  <a:pt x="122" y="10"/>
                </a:cubicBezTo>
                <a:close/>
                <a:moveTo>
                  <a:pt x="134" y="0"/>
                </a:moveTo>
                <a:cubicBezTo>
                  <a:pt x="134" y="0"/>
                  <a:pt x="133" y="0"/>
                  <a:pt x="133" y="1"/>
                </a:cubicBezTo>
                <a:cubicBezTo>
                  <a:pt x="127" y="3"/>
                  <a:pt x="127" y="3"/>
                  <a:pt x="127" y="3"/>
                </a:cubicBezTo>
                <a:cubicBezTo>
                  <a:pt x="126" y="3"/>
                  <a:pt x="125" y="4"/>
                  <a:pt x="125" y="5"/>
                </a:cubicBezTo>
                <a:cubicBezTo>
                  <a:pt x="124" y="6"/>
                  <a:pt x="124" y="7"/>
                  <a:pt x="125" y="8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47"/>
                  <a:pt x="143" y="48"/>
                  <a:pt x="145" y="47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52" y="45"/>
                  <a:pt x="152" y="44"/>
                  <a:pt x="153" y="43"/>
                </a:cubicBezTo>
                <a:cubicBezTo>
                  <a:pt x="153" y="42"/>
                  <a:pt x="153" y="41"/>
                  <a:pt x="153" y="40"/>
                </a:cubicBezTo>
                <a:cubicBezTo>
                  <a:pt x="138" y="3"/>
                  <a:pt x="138" y="3"/>
                  <a:pt x="138" y="3"/>
                </a:cubicBezTo>
                <a:cubicBezTo>
                  <a:pt x="137" y="1"/>
                  <a:pt x="136" y="0"/>
                  <a:pt x="134" y="0"/>
                </a:cubicBezTo>
                <a:close/>
                <a:moveTo>
                  <a:pt x="0" y="51"/>
                </a:moveTo>
                <a:cubicBezTo>
                  <a:pt x="0" y="52"/>
                  <a:pt x="0" y="53"/>
                  <a:pt x="1" y="54"/>
                </a:cubicBezTo>
                <a:cubicBezTo>
                  <a:pt x="2" y="55"/>
                  <a:pt x="3" y="55"/>
                  <a:pt x="4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2" y="56"/>
                  <a:pt x="14" y="54"/>
                  <a:pt x="14" y="5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7" y="8"/>
                </a:cubicBezTo>
                <a:cubicBezTo>
                  <a:pt x="16" y="7"/>
                  <a:pt x="15" y="6"/>
                  <a:pt x="14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7" y="6"/>
                  <a:pt x="7" y="6"/>
                </a:cubicBezTo>
                <a:cubicBezTo>
                  <a:pt x="5" y="6"/>
                  <a:pt x="4" y="7"/>
                  <a:pt x="3" y="9"/>
                </a:cubicBezTo>
                <a:lnTo>
                  <a:pt x="0" y="51"/>
                </a:lnTo>
                <a:close/>
                <a:moveTo>
                  <a:pt x="63" y="88"/>
                </a:moveTo>
                <a:cubicBezTo>
                  <a:pt x="63" y="87"/>
                  <a:pt x="62" y="86"/>
                  <a:pt x="61" y="85"/>
                </a:cubicBezTo>
                <a:cubicBezTo>
                  <a:pt x="58" y="83"/>
                  <a:pt x="55" y="83"/>
                  <a:pt x="53" y="86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0"/>
                  <a:pt x="50" y="90"/>
                  <a:pt x="50" y="90"/>
                </a:cubicBezTo>
                <a:cubicBezTo>
                  <a:pt x="47" y="93"/>
                  <a:pt x="47" y="93"/>
                  <a:pt x="47" y="93"/>
                </a:cubicBezTo>
                <a:cubicBezTo>
                  <a:pt x="44" y="97"/>
                  <a:pt x="47" y="100"/>
                  <a:pt x="48" y="101"/>
                </a:cubicBezTo>
                <a:cubicBezTo>
                  <a:pt x="49" y="102"/>
                  <a:pt x="50" y="102"/>
                  <a:pt x="52" y="102"/>
                </a:cubicBezTo>
                <a:cubicBezTo>
                  <a:pt x="53" y="102"/>
                  <a:pt x="55" y="102"/>
                  <a:pt x="56" y="100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2"/>
                  <a:pt x="63" y="90"/>
                  <a:pt x="63" y="88"/>
                </a:cubicBezTo>
                <a:close/>
                <a:moveTo>
                  <a:pt x="33" y="86"/>
                </a:moveTo>
                <a:cubicBezTo>
                  <a:pt x="31" y="89"/>
                  <a:pt x="32" y="91"/>
                  <a:pt x="35" y="94"/>
                </a:cubicBezTo>
                <a:cubicBezTo>
                  <a:pt x="38" y="96"/>
                  <a:pt x="40" y="95"/>
                  <a:pt x="43" y="92"/>
                </a:cubicBezTo>
                <a:cubicBezTo>
                  <a:pt x="50" y="84"/>
                  <a:pt x="50" y="84"/>
                  <a:pt x="50" y="84"/>
                </a:cubicBezTo>
                <a:cubicBezTo>
                  <a:pt x="53" y="80"/>
                  <a:pt x="50" y="76"/>
                  <a:pt x="49" y="76"/>
                </a:cubicBezTo>
                <a:cubicBezTo>
                  <a:pt x="46" y="73"/>
                  <a:pt x="44" y="74"/>
                  <a:pt x="41" y="77"/>
                </a:cubicBezTo>
                <a:cubicBezTo>
                  <a:pt x="37" y="81"/>
                  <a:pt x="37" y="81"/>
                  <a:pt x="37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7" y="82"/>
                  <a:pt x="37" y="82"/>
                  <a:pt x="37" y="82"/>
                </a:cubicBezTo>
                <a:lnTo>
                  <a:pt x="33" y="86"/>
                </a:lnTo>
                <a:close/>
                <a:moveTo>
                  <a:pt x="23" y="76"/>
                </a:moveTo>
                <a:cubicBezTo>
                  <a:pt x="22" y="77"/>
                  <a:pt x="21" y="79"/>
                  <a:pt x="21" y="80"/>
                </a:cubicBezTo>
                <a:cubicBezTo>
                  <a:pt x="22" y="81"/>
                  <a:pt x="22" y="83"/>
                  <a:pt x="24" y="84"/>
                </a:cubicBezTo>
                <a:cubicBezTo>
                  <a:pt x="26" y="86"/>
                  <a:pt x="29" y="86"/>
                  <a:pt x="31" y="83"/>
                </a:cubicBezTo>
                <a:cubicBezTo>
                  <a:pt x="39" y="73"/>
                  <a:pt x="39" y="73"/>
                  <a:pt x="39" y="73"/>
                </a:cubicBezTo>
                <a:cubicBezTo>
                  <a:pt x="41" y="72"/>
                  <a:pt x="41" y="70"/>
                  <a:pt x="41" y="69"/>
                </a:cubicBezTo>
                <a:cubicBezTo>
                  <a:pt x="41" y="67"/>
                  <a:pt x="40" y="66"/>
                  <a:pt x="38" y="65"/>
                </a:cubicBezTo>
                <a:cubicBezTo>
                  <a:pt x="36" y="63"/>
                  <a:pt x="33" y="63"/>
                  <a:pt x="31" y="66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6" y="71"/>
                  <a:pt x="26" y="71"/>
                  <a:pt x="26" y="71"/>
                </a:cubicBezTo>
                <a:lnTo>
                  <a:pt x="23" y="76"/>
                </a:lnTo>
                <a:close/>
                <a:moveTo>
                  <a:pt x="21" y="72"/>
                </a:moveTo>
                <a:cubicBezTo>
                  <a:pt x="29" y="63"/>
                  <a:pt x="29" y="63"/>
                  <a:pt x="29" y="63"/>
                </a:cubicBezTo>
                <a:cubicBezTo>
                  <a:pt x="32" y="59"/>
                  <a:pt x="29" y="55"/>
                  <a:pt x="28" y="55"/>
                </a:cubicBezTo>
                <a:cubicBezTo>
                  <a:pt x="25" y="52"/>
                  <a:pt x="23" y="53"/>
                  <a:pt x="20" y="56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4" y="64"/>
                  <a:pt x="14" y="64"/>
                  <a:pt x="14" y="64"/>
                </a:cubicBezTo>
                <a:cubicBezTo>
                  <a:pt x="12" y="65"/>
                  <a:pt x="12" y="67"/>
                  <a:pt x="12" y="68"/>
                </a:cubicBezTo>
                <a:cubicBezTo>
                  <a:pt x="12" y="70"/>
                  <a:pt x="13" y="71"/>
                  <a:pt x="14" y="71"/>
                </a:cubicBezTo>
                <a:cubicBezTo>
                  <a:pt x="15" y="72"/>
                  <a:pt x="16" y="73"/>
                  <a:pt x="18" y="73"/>
                </a:cubicBezTo>
                <a:cubicBezTo>
                  <a:pt x="19" y="73"/>
                  <a:pt x="20" y="73"/>
                  <a:pt x="21" y="72"/>
                </a:cubicBezTo>
                <a:close/>
                <a:moveTo>
                  <a:pt x="116" y="64"/>
                </a:moveTo>
                <a:cubicBezTo>
                  <a:pt x="118" y="62"/>
                  <a:pt x="119" y="59"/>
                  <a:pt x="115" y="56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98" y="41"/>
                  <a:pt x="81" y="26"/>
                  <a:pt x="77" y="24"/>
                </a:cubicBezTo>
                <a:cubicBezTo>
                  <a:pt x="76" y="24"/>
                  <a:pt x="71" y="26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1" y="29"/>
                  <a:pt x="56" y="29"/>
                </a:cubicBezTo>
                <a:cubicBezTo>
                  <a:pt x="53" y="29"/>
                  <a:pt x="50" y="28"/>
                  <a:pt x="49" y="27"/>
                </a:cubicBezTo>
                <a:cubicBezTo>
                  <a:pt x="46" y="25"/>
                  <a:pt x="45" y="23"/>
                  <a:pt x="45" y="21"/>
                </a:cubicBezTo>
                <a:cubicBezTo>
                  <a:pt x="45" y="18"/>
                  <a:pt x="48" y="15"/>
                  <a:pt x="50" y="14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53"/>
                  <a:pt x="18" y="53"/>
                  <a:pt x="18" y="53"/>
                </a:cubicBezTo>
                <a:cubicBezTo>
                  <a:pt x="20" y="50"/>
                  <a:pt x="23" y="50"/>
                  <a:pt x="24" y="50"/>
                </a:cubicBezTo>
                <a:cubicBezTo>
                  <a:pt x="26" y="50"/>
                  <a:pt x="28" y="50"/>
                  <a:pt x="30" y="52"/>
                </a:cubicBezTo>
                <a:cubicBezTo>
                  <a:pt x="33" y="54"/>
                  <a:pt x="34" y="57"/>
                  <a:pt x="34" y="60"/>
                </a:cubicBezTo>
                <a:cubicBezTo>
                  <a:pt x="36" y="60"/>
                  <a:pt x="39" y="61"/>
                  <a:pt x="41" y="62"/>
                </a:cubicBezTo>
                <a:cubicBezTo>
                  <a:pt x="44" y="65"/>
                  <a:pt x="45" y="68"/>
                  <a:pt x="44" y="71"/>
                </a:cubicBezTo>
                <a:cubicBezTo>
                  <a:pt x="47" y="70"/>
                  <a:pt x="49" y="71"/>
                  <a:pt x="51" y="73"/>
                </a:cubicBezTo>
                <a:cubicBezTo>
                  <a:pt x="54" y="75"/>
                  <a:pt x="55" y="77"/>
                  <a:pt x="55" y="80"/>
                </a:cubicBezTo>
                <a:cubicBezTo>
                  <a:pt x="58" y="79"/>
                  <a:pt x="60" y="80"/>
                  <a:pt x="63" y="82"/>
                </a:cubicBezTo>
                <a:cubicBezTo>
                  <a:pt x="66" y="85"/>
                  <a:pt x="67" y="89"/>
                  <a:pt x="66" y="92"/>
                </a:cubicBezTo>
                <a:cubicBezTo>
                  <a:pt x="69" y="94"/>
                  <a:pt x="69" y="94"/>
                  <a:pt x="69" y="94"/>
                </a:cubicBezTo>
                <a:cubicBezTo>
                  <a:pt x="69" y="94"/>
                  <a:pt x="69" y="95"/>
                  <a:pt x="69" y="95"/>
                </a:cubicBezTo>
                <a:cubicBezTo>
                  <a:pt x="69" y="95"/>
                  <a:pt x="69" y="95"/>
                  <a:pt x="69" y="95"/>
                </a:cubicBezTo>
                <a:cubicBezTo>
                  <a:pt x="70" y="95"/>
                  <a:pt x="71" y="96"/>
                  <a:pt x="72" y="96"/>
                </a:cubicBezTo>
                <a:cubicBezTo>
                  <a:pt x="74" y="96"/>
                  <a:pt x="76" y="95"/>
                  <a:pt x="76" y="94"/>
                </a:cubicBezTo>
                <a:cubicBezTo>
                  <a:pt x="78" y="91"/>
                  <a:pt x="79" y="90"/>
                  <a:pt x="77" y="88"/>
                </a:cubicBezTo>
                <a:cubicBezTo>
                  <a:pt x="77" y="87"/>
                  <a:pt x="77" y="87"/>
                  <a:pt x="77" y="87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3" y="76"/>
                  <a:pt x="63" y="75"/>
                </a:cubicBezTo>
                <a:cubicBezTo>
                  <a:pt x="63" y="74"/>
                  <a:pt x="63" y="74"/>
                  <a:pt x="64" y="73"/>
                </a:cubicBezTo>
                <a:cubicBezTo>
                  <a:pt x="64" y="73"/>
                  <a:pt x="66" y="72"/>
                  <a:pt x="67" y="73"/>
                </a:cubicBezTo>
                <a:cubicBezTo>
                  <a:pt x="83" y="88"/>
                  <a:pt x="83" y="88"/>
                  <a:pt x="83" y="88"/>
                </a:cubicBezTo>
                <a:cubicBezTo>
                  <a:pt x="84" y="88"/>
                  <a:pt x="85" y="88"/>
                  <a:pt x="86" y="88"/>
                </a:cubicBezTo>
                <a:cubicBezTo>
                  <a:pt x="88" y="88"/>
                  <a:pt x="90" y="87"/>
                  <a:pt x="91" y="86"/>
                </a:cubicBezTo>
                <a:cubicBezTo>
                  <a:pt x="92" y="85"/>
                  <a:pt x="92" y="83"/>
                  <a:pt x="92" y="82"/>
                </a:cubicBezTo>
                <a:cubicBezTo>
                  <a:pt x="92" y="80"/>
                  <a:pt x="91" y="79"/>
                  <a:pt x="90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8"/>
                  <a:pt x="78" y="68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5"/>
                  <a:pt x="80" y="65"/>
                  <a:pt x="81" y="65"/>
                </a:cubicBezTo>
                <a:cubicBezTo>
                  <a:pt x="96" y="78"/>
                  <a:pt x="96" y="78"/>
                  <a:pt x="96" y="78"/>
                </a:cubicBezTo>
                <a:cubicBezTo>
                  <a:pt x="98" y="79"/>
                  <a:pt x="99" y="79"/>
                  <a:pt x="100" y="79"/>
                </a:cubicBezTo>
                <a:cubicBezTo>
                  <a:pt x="102" y="79"/>
                  <a:pt x="104" y="78"/>
                  <a:pt x="105" y="76"/>
                </a:cubicBezTo>
                <a:cubicBezTo>
                  <a:pt x="106" y="75"/>
                  <a:pt x="107" y="74"/>
                  <a:pt x="107" y="72"/>
                </a:cubicBezTo>
                <a:cubicBezTo>
                  <a:pt x="107" y="71"/>
                  <a:pt x="106" y="69"/>
                  <a:pt x="104" y="68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2" y="58"/>
                  <a:pt x="92" y="58"/>
                  <a:pt x="92" y="58"/>
                </a:cubicBezTo>
                <a:cubicBezTo>
                  <a:pt x="91" y="57"/>
                  <a:pt x="91" y="56"/>
                  <a:pt x="91" y="55"/>
                </a:cubicBezTo>
                <a:cubicBezTo>
                  <a:pt x="92" y="54"/>
                  <a:pt x="93" y="54"/>
                  <a:pt x="94" y="55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10" y="68"/>
                  <a:pt x="114" y="67"/>
                  <a:pt x="116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8" name="Google Shape;2418;p107"/>
          <p:cNvSpPr/>
          <p:nvPr/>
        </p:nvSpPr>
        <p:spPr>
          <a:xfrm>
            <a:off x="4271962" y="2859087"/>
            <a:ext cx="549275" cy="455612"/>
          </a:xfrm>
          <a:custGeom>
            <a:avLst/>
            <a:gdLst/>
            <a:ahLst/>
            <a:cxnLst/>
            <a:rect l="l" t="t" r="r" b="b"/>
            <a:pathLst>
              <a:path w="124" h="103" extrusionOk="0">
                <a:moveTo>
                  <a:pt x="17" y="84"/>
                </a:moveTo>
                <a:cubicBezTo>
                  <a:pt x="17" y="56"/>
                  <a:pt x="17" y="56"/>
                  <a:pt x="17" y="56"/>
                </a:cubicBezTo>
                <a:cubicBezTo>
                  <a:pt x="17" y="54"/>
                  <a:pt x="19" y="52"/>
                  <a:pt x="21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30" y="52"/>
                  <a:pt x="32" y="54"/>
                  <a:pt x="32" y="56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6"/>
                  <a:pt x="30" y="88"/>
                  <a:pt x="28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7" y="86"/>
                  <a:pt x="17" y="84"/>
                </a:cubicBezTo>
                <a:close/>
                <a:moveTo>
                  <a:pt x="46" y="42"/>
                </a:moveTo>
                <a:cubicBezTo>
                  <a:pt x="43" y="42"/>
                  <a:pt x="42" y="44"/>
                  <a:pt x="42" y="46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86"/>
                  <a:pt x="43" y="88"/>
                  <a:pt x="46" y="88"/>
                </a:cubicBezTo>
                <a:cubicBezTo>
                  <a:pt x="53" y="88"/>
                  <a:pt x="53" y="88"/>
                  <a:pt x="53" y="88"/>
                </a:cubicBezTo>
                <a:cubicBezTo>
                  <a:pt x="55" y="88"/>
                  <a:pt x="57" y="86"/>
                  <a:pt x="57" y="84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4"/>
                  <a:pt x="55" y="42"/>
                  <a:pt x="53" y="42"/>
                </a:cubicBezTo>
                <a:lnTo>
                  <a:pt x="46" y="42"/>
                </a:lnTo>
                <a:close/>
                <a:moveTo>
                  <a:pt x="70" y="34"/>
                </a:moveTo>
                <a:cubicBezTo>
                  <a:pt x="68" y="34"/>
                  <a:pt x="66" y="35"/>
                  <a:pt x="66" y="38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6"/>
                  <a:pt x="68" y="88"/>
                  <a:pt x="7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38"/>
                  <a:pt x="81" y="38"/>
                  <a:pt x="81" y="38"/>
                </a:cubicBezTo>
                <a:cubicBezTo>
                  <a:pt x="81" y="35"/>
                  <a:pt x="79" y="34"/>
                  <a:pt x="77" y="34"/>
                </a:cubicBezTo>
                <a:lnTo>
                  <a:pt x="70" y="34"/>
                </a:lnTo>
                <a:close/>
                <a:moveTo>
                  <a:pt x="95" y="25"/>
                </a:moveTo>
                <a:cubicBezTo>
                  <a:pt x="93" y="25"/>
                  <a:pt x="91" y="27"/>
                  <a:pt x="91" y="29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6"/>
                  <a:pt x="93" y="88"/>
                  <a:pt x="95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4" y="88"/>
                  <a:pt x="106" y="86"/>
                  <a:pt x="106" y="84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7"/>
                  <a:pt x="104" y="25"/>
                  <a:pt x="102" y="25"/>
                </a:cubicBezTo>
                <a:lnTo>
                  <a:pt x="95" y="25"/>
                </a:lnTo>
                <a:close/>
                <a:moveTo>
                  <a:pt x="19" y="41"/>
                </a:moveTo>
                <a:cubicBezTo>
                  <a:pt x="45" y="36"/>
                  <a:pt x="70" y="27"/>
                  <a:pt x="92" y="14"/>
                </a:cubicBezTo>
                <a:cubicBezTo>
                  <a:pt x="94" y="17"/>
                  <a:pt x="94" y="17"/>
                  <a:pt x="94" y="17"/>
                </a:cubicBezTo>
                <a:cubicBezTo>
                  <a:pt x="102" y="5"/>
                  <a:pt x="102" y="5"/>
                  <a:pt x="102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90" y="9"/>
                  <a:pt x="90" y="9"/>
                  <a:pt x="90" y="9"/>
                </a:cubicBezTo>
                <a:cubicBezTo>
                  <a:pt x="68" y="22"/>
                  <a:pt x="44" y="31"/>
                  <a:pt x="18" y="36"/>
                </a:cubicBezTo>
                <a:lnTo>
                  <a:pt x="19" y="41"/>
                </a:lnTo>
                <a:close/>
                <a:moveTo>
                  <a:pt x="124" y="96"/>
                </a:moveTo>
                <a:cubicBezTo>
                  <a:pt x="111" y="89"/>
                  <a:pt x="111" y="89"/>
                  <a:pt x="111" y="89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12"/>
                  <a:pt x="10" y="12"/>
                  <a:pt x="10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8" y="0"/>
                  <a:pt x="8" y="0"/>
                  <a:pt x="8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93"/>
                  <a:pt x="5" y="93"/>
                  <a:pt x="5" y="93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9"/>
                  <a:pt x="5" y="99"/>
                  <a:pt x="5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103"/>
                  <a:pt x="111" y="103"/>
                  <a:pt x="111" y="103"/>
                </a:cubicBezTo>
                <a:lnTo>
                  <a:pt x="124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107"/>
          <p:cNvSpPr/>
          <p:nvPr/>
        </p:nvSpPr>
        <p:spPr>
          <a:xfrm>
            <a:off x="4452937" y="4254500"/>
            <a:ext cx="784225" cy="406400"/>
          </a:xfrm>
          <a:custGeom>
            <a:avLst/>
            <a:gdLst/>
            <a:ahLst/>
            <a:cxnLst/>
            <a:rect l="l" t="t" r="r" b="b"/>
            <a:pathLst>
              <a:path w="177" h="92" extrusionOk="0">
                <a:moveTo>
                  <a:pt x="128" y="87"/>
                </a:moveTo>
                <a:cubicBezTo>
                  <a:pt x="125" y="88"/>
                  <a:pt x="122" y="89"/>
                  <a:pt x="120" y="89"/>
                </a:cubicBezTo>
                <a:cubicBezTo>
                  <a:pt x="111" y="91"/>
                  <a:pt x="102" y="92"/>
                  <a:pt x="91" y="92"/>
                </a:cubicBezTo>
                <a:cubicBezTo>
                  <a:pt x="79" y="92"/>
                  <a:pt x="70" y="91"/>
                  <a:pt x="61" y="89"/>
                </a:cubicBezTo>
                <a:cubicBezTo>
                  <a:pt x="59" y="89"/>
                  <a:pt x="56" y="88"/>
                  <a:pt x="54" y="87"/>
                </a:cubicBezTo>
                <a:cubicBezTo>
                  <a:pt x="46" y="83"/>
                  <a:pt x="46" y="77"/>
                  <a:pt x="50" y="72"/>
                </a:cubicBezTo>
                <a:cubicBezTo>
                  <a:pt x="55" y="68"/>
                  <a:pt x="60" y="65"/>
                  <a:pt x="67" y="62"/>
                </a:cubicBezTo>
                <a:cubicBezTo>
                  <a:pt x="69" y="60"/>
                  <a:pt x="72" y="59"/>
                  <a:pt x="75" y="58"/>
                </a:cubicBezTo>
                <a:cubicBezTo>
                  <a:pt x="80" y="56"/>
                  <a:pt x="81" y="51"/>
                  <a:pt x="77" y="47"/>
                </a:cubicBezTo>
                <a:cubicBezTo>
                  <a:pt x="70" y="40"/>
                  <a:pt x="67" y="30"/>
                  <a:pt x="67" y="20"/>
                </a:cubicBezTo>
                <a:cubicBezTo>
                  <a:pt x="68" y="9"/>
                  <a:pt x="74" y="3"/>
                  <a:pt x="84" y="1"/>
                </a:cubicBezTo>
                <a:cubicBezTo>
                  <a:pt x="86" y="0"/>
                  <a:pt x="88" y="0"/>
                  <a:pt x="91" y="0"/>
                </a:cubicBezTo>
                <a:cubicBezTo>
                  <a:pt x="93" y="0"/>
                  <a:pt x="95" y="0"/>
                  <a:pt x="97" y="1"/>
                </a:cubicBezTo>
                <a:cubicBezTo>
                  <a:pt x="107" y="3"/>
                  <a:pt x="113" y="9"/>
                  <a:pt x="114" y="20"/>
                </a:cubicBezTo>
                <a:cubicBezTo>
                  <a:pt x="114" y="30"/>
                  <a:pt x="111" y="40"/>
                  <a:pt x="104" y="47"/>
                </a:cubicBezTo>
                <a:cubicBezTo>
                  <a:pt x="100" y="51"/>
                  <a:pt x="101" y="56"/>
                  <a:pt x="106" y="58"/>
                </a:cubicBezTo>
                <a:cubicBezTo>
                  <a:pt x="109" y="59"/>
                  <a:pt x="112" y="60"/>
                  <a:pt x="115" y="62"/>
                </a:cubicBezTo>
                <a:cubicBezTo>
                  <a:pt x="121" y="65"/>
                  <a:pt x="126" y="68"/>
                  <a:pt x="131" y="72"/>
                </a:cubicBezTo>
                <a:cubicBezTo>
                  <a:pt x="134" y="75"/>
                  <a:pt x="135" y="83"/>
                  <a:pt x="128" y="87"/>
                </a:cubicBezTo>
                <a:close/>
                <a:moveTo>
                  <a:pt x="174" y="78"/>
                </a:moveTo>
                <a:cubicBezTo>
                  <a:pt x="171" y="75"/>
                  <a:pt x="167" y="73"/>
                  <a:pt x="162" y="71"/>
                </a:cubicBezTo>
                <a:cubicBezTo>
                  <a:pt x="161" y="70"/>
                  <a:pt x="159" y="69"/>
                  <a:pt x="157" y="69"/>
                </a:cubicBezTo>
                <a:cubicBezTo>
                  <a:pt x="153" y="67"/>
                  <a:pt x="152" y="64"/>
                  <a:pt x="155" y="61"/>
                </a:cubicBezTo>
                <a:cubicBezTo>
                  <a:pt x="160" y="56"/>
                  <a:pt x="162" y="49"/>
                  <a:pt x="162" y="42"/>
                </a:cubicBezTo>
                <a:cubicBezTo>
                  <a:pt x="162" y="34"/>
                  <a:pt x="157" y="30"/>
                  <a:pt x="150" y="28"/>
                </a:cubicBezTo>
                <a:cubicBezTo>
                  <a:pt x="149" y="28"/>
                  <a:pt x="147" y="28"/>
                  <a:pt x="146" y="28"/>
                </a:cubicBezTo>
                <a:cubicBezTo>
                  <a:pt x="144" y="28"/>
                  <a:pt x="143" y="28"/>
                  <a:pt x="141" y="28"/>
                </a:cubicBezTo>
                <a:cubicBezTo>
                  <a:pt x="134" y="30"/>
                  <a:pt x="130" y="34"/>
                  <a:pt x="130" y="42"/>
                </a:cubicBezTo>
                <a:cubicBezTo>
                  <a:pt x="129" y="49"/>
                  <a:pt x="131" y="56"/>
                  <a:pt x="137" y="61"/>
                </a:cubicBezTo>
                <a:cubicBezTo>
                  <a:pt x="139" y="64"/>
                  <a:pt x="138" y="67"/>
                  <a:pt x="135" y="69"/>
                </a:cubicBezTo>
                <a:cubicBezTo>
                  <a:pt x="135" y="69"/>
                  <a:pt x="134" y="69"/>
                  <a:pt x="134" y="69"/>
                </a:cubicBezTo>
                <a:cubicBezTo>
                  <a:pt x="135" y="69"/>
                  <a:pt x="135" y="70"/>
                  <a:pt x="136" y="70"/>
                </a:cubicBezTo>
                <a:cubicBezTo>
                  <a:pt x="138" y="73"/>
                  <a:pt x="140" y="77"/>
                  <a:pt x="139" y="80"/>
                </a:cubicBezTo>
                <a:cubicBezTo>
                  <a:pt x="138" y="84"/>
                  <a:pt x="136" y="87"/>
                  <a:pt x="132" y="89"/>
                </a:cubicBezTo>
                <a:cubicBezTo>
                  <a:pt x="131" y="90"/>
                  <a:pt x="130" y="90"/>
                  <a:pt x="128" y="91"/>
                </a:cubicBezTo>
                <a:cubicBezTo>
                  <a:pt x="134" y="92"/>
                  <a:pt x="139" y="92"/>
                  <a:pt x="146" y="92"/>
                </a:cubicBezTo>
                <a:cubicBezTo>
                  <a:pt x="154" y="92"/>
                  <a:pt x="160" y="92"/>
                  <a:pt x="166" y="90"/>
                </a:cubicBezTo>
                <a:cubicBezTo>
                  <a:pt x="168" y="90"/>
                  <a:pt x="170" y="89"/>
                  <a:pt x="171" y="88"/>
                </a:cubicBezTo>
                <a:cubicBezTo>
                  <a:pt x="177" y="86"/>
                  <a:pt x="176" y="80"/>
                  <a:pt x="174" y="78"/>
                </a:cubicBezTo>
                <a:close/>
                <a:moveTo>
                  <a:pt x="42" y="80"/>
                </a:moveTo>
                <a:cubicBezTo>
                  <a:pt x="41" y="77"/>
                  <a:pt x="42" y="73"/>
                  <a:pt x="45" y="70"/>
                </a:cubicBezTo>
                <a:cubicBezTo>
                  <a:pt x="46" y="69"/>
                  <a:pt x="48" y="68"/>
                  <a:pt x="49" y="67"/>
                </a:cubicBezTo>
                <a:cubicBezTo>
                  <a:pt x="48" y="67"/>
                  <a:pt x="47" y="66"/>
                  <a:pt x="47" y="66"/>
                </a:cubicBezTo>
                <a:cubicBezTo>
                  <a:pt x="43" y="65"/>
                  <a:pt x="41" y="61"/>
                  <a:pt x="44" y="58"/>
                </a:cubicBezTo>
                <a:cubicBezTo>
                  <a:pt x="50" y="52"/>
                  <a:pt x="53" y="45"/>
                  <a:pt x="52" y="37"/>
                </a:cubicBezTo>
                <a:cubicBezTo>
                  <a:pt x="52" y="28"/>
                  <a:pt x="47" y="24"/>
                  <a:pt x="39" y="22"/>
                </a:cubicBezTo>
                <a:cubicBezTo>
                  <a:pt x="38" y="21"/>
                  <a:pt x="36" y="21"/>
                  <a:pt x="34" y="21"/>
                </a:cubicBezTo>
                <a:cubicBezTo>
                  <a:pt x="33" y="21"/>
                  <a:pt x="31" y="21"/>
                  <a:pt x="29" y="22"/>
                </a:cubicBezTo>
                <a:cubicBezTo>
                  <a:pt x="22" y="24"/>
                  <a:pt x="17" y="28"/>
                  <a:pt x="16" y="37"/>
                </a:cubicBezTo>
                <a:cubicBezTo>
                  <a:pt x="16" y="45"/>
                  <a:pt x="18" y="52"/>
                  <a:pt x="24" y="58"/>
                </a:cubicBezTo>
                <a:cubicBezTo>
                  <a:pt x="27" y="61"/>
                  <a:pt x="26" y="65"/>
                  <a:pt x="22" y="66"/>
                </a:cubicBezTo>
                <a:cubicBezTo>
                  <a:pt x="20" y="67"/>
                  <a:pt x="18" y="68"/>
                  <a:pt x="16" y="69"/>
                </a:cubicBezTo>
                <a:cubicBezTo>
                  <a:pt x="11" y="71"/>
                  <a:pt x="7" y="73"/>
                  <a:pt x="3" y="77"/>
                </a:cubicBezTo>
                <a:cubicBezTo>
                  <a:pt x="0" y="80"/>
                  <a:pt x="0" y="85"/>
                  <a:pt x="6" y="88"/>
                </a:cubicBezTo>
                <a:cubicBezTo>
                  <a:pt x="8" y="89"/>
                  <a:pt x="10" y="89"/>
                  <a:pt x="12" y="90"/>
                </a:cubicBezTo>
                <a:cubicBezTo>
                  <a:pt x="19" y="91"/>
                  <a:pt x="26" y="92"/>
                  <a:pt x="34" y="92"/>
                </a:cubicBezTo>
                <a:cubicBezTo>
                  <a:pt x="41" y="92"/>
                  <a:pt x="47" y="92"/>
                  <a:pt x="53" y="91"/>
                </a:cubicBezTo>
                <a:cubicBezTo>
                  <a:pt x="51" y="90"/>
                  <a:pt x="50" y="90"/>
                  <a:pt x="49" y="89"/>
                </a:cubicBezTo>
                <a:cubicBezTo>
                  <a:pt x="45" y="87"/>
                  <a:pt x="42" y="84"/>
                  <a:pt x="42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107"/>
          <p:cNvSpPr/>
          <p:nvPr/>
        </p:nvSpPr>
        <p:spPr>
          <a:xfrm>
            <a:off x="5829300" y="4821237"/>
            <a:ext cx="517525" cy="469900"/>
          </a:xfrm>
          <a:custGeom>
            <a:avLst/>
            <a:gdLst/>
            <a:ahLst/>
            <a:cxnLst/>
            <a:rect l="l" t="t" r="r" b="b"/>
            <a:pathLst>
              <a:path w="117" h="106" extrusionOk="0">
                <a:moveTo>
                  <a:pt x="80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72" y="10"/>
                  <a:pt x="69" y="7"/>
                  <a:pt x="65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48" y="7"/>
                  <a:pt x="45" y="10"/>
                  <a:pt x="44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7"/>
                  <a:pt x="43" y="0"/>
                  <a:pt x="5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4" y="0"/>
                  <a:pt x="79" y="7"/>
                  <a:pt x="80" y="14"/>
                </a:cubicBezTo>
                <a:close/>
                <a:moveTo>
                  <a:pt x="17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2"/>
                  <a:pt x="50" y="49"/>
                  <a:pt x="53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7" y="49"/>
                  <a:pt x="70" y="52"/>
                  <a:pt x="70" y="55"/>
                </a:cubicBezTo>
                <a:cubicBezTo>
                  <a:pt x="70" y="59"/>
                  <a:pt x="70" y="59"/>
                  <a:pt x="70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9" y="59"/>
                  <a:pt x="116" y="52"/>
                  <a:pt x="117" y="42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24"/>
                  <a:pt x="111" y="17"/>
                  <a:pt x="104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6" y="17"/>
                  <a:pt x="0" y="24"/>
                  <a:pt x="0" y="33"/>
                </a:cubicBezTo>
                <a:cubicBezTo>
                  <a:pt x="0" y="42"/>
                  <a:pt x="0" y="42"/>
                  <a:pt x="0" y="42"/>
                </a:cubicBezTo>
                <a:cubicBezTo>
                  <a:pt x="1" y="52"/>
                  <a:pt x="8" y="59"/>
                  <a:pt x="17" y="59"/>
                </a:cubicBezTo>
                <a:close/>
                <a:moveTo>
                  <a:pt x="100" y="64"/>
                </a:moveTo>
                <a:cubicBezTo>
                  <a:pt x="70" y="64"/>
                  <a:pt x="70" y="64"/>
                  <a:pt x="70" y="64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71"/>
                  <a:pt x="67" y="74"/>
                  <a:pt x="64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0" y="74"/>
                  <a:pt x="47" y="71"/>
                  <a:pt x="47" y="68"/>
                </a:cubicBezTo>
                <a:cubicBezTo>
                  <a:pt x="47" y="64"/>
                  <a:pt x="47" y="64"/>
                  <a:pt x="47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0" y="64"/>
                  <a:pt x="4" y="60"/>
                  <a:pt x="0" y="54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9"/>
                  <a:pt x="6" y="106"/>
                  <a:pt x="13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104" y="106"/>
                  <a:pt x="104" y="106"/>
                  <a:pt x="104" y="106"/>
                </a:cubicBezTo>
                <a:cubicBezTo>
                  <a:pt x="111" y="106"/>
                  <a:pt x="117" y="99"/>
                  <a:pt x="117" y="90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4" y="60"/>
                  <a:pt x="107" y="64"/>
                  <a:pt x="100" y="64"/>
                </a:cubicBezTo>
                <a:close/>
                <a:moveTo>
                  <a:pt x="64" y="53"/>
                </a:moveTo>
                <a:cubicBezTo>
                  <a:pt x="53" y="53"/>
                  <a:pt x="53" y="53"/>
                  <a:pt x="53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9"/>
                  <a:pt x="52" y="70"/>
                  <a:pt x="53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5" y="70"/>
                  <a:pt x="66" y="69"/>
                  <a:pt x="66" y="68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4"/>
                  <a:pt x="65" y="53"/>
                  <a:pt x="64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107"/>
          <p:cNvSpPr/>
          <p:nvPr/>
        </p:nvSpPr>
        <p:spPr>
          <a:xfrm>
            <a:off x="6559550" y="1770062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107" h="107" extrusionOk="0">
                <a:moveTo>
                  <a:pt x="50" y="57"/>
                </a:moveTo>
                <a:cubicBezTo>
                  <a:pt x="101" y="57"/>
                  <a:pt x="101" y="57"/>
                  <a:pt x="101" y="57"/>
                </a:cubicBezTo>
                <a:cubicBezTo>
                  <a:pt x="101" y="85"/>
                  <a:pt x="78" y="107"/>
                  <a:pt x="50" y="107"/>
                </a:cubicBezTo>
                <a:cubicBezTo>
                  <a:pt x="22" y="107"/>
                  <a:pt x="0" y="85"/>
                  <a:pt x="0" y="57"/>
                </a:cubicBezTo>
                <a:cubicBezTo>
                  <a:pt x="0" y="29"/>
                  <a:pt x="22" y="6"/>
                  <a:pt x="50" y="6"/>
                </a:cubicBezTo>
                <a:lnTo>
                  <a:pt x="50" y="57"/>
                </a:lnTo>
                <a:close/>
                <a:moveTo>
                  <a:pt x="56" y="0"/>
                </a:moveTo>
                <a:cubicBezTo>
                  <a:pt x="56" y="51"/>
                  <a:pt x="56" y="51"/>
                  <a:pt x="56" y="5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23"/>
                  <a:pt x="84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107"/>
          <p:cNvSpPr/>
          <p:nvPr/>
        </p:nvSpPr>
        <p:spPr>
          <a:xfrm>
            <a:off x="7108825" y="4244975"/>
            <a:ext cx="504825" cy="500062"/>
          </a:xfrm>
          <a:custGeom>
            <a:avLst/>
            <a:gdLst/>
            <a:ahLst/>
            <a:cxnLst/>
            <a:rect l="l" t="t" r="r" b="b"/>
            <a:pathLst>
              <a:path w="114" h="113" extrusionOk="0">
                <a:moveTo>
                  <a:pt x="112" y="48"/>
                </a:moveTo>
                <a:cubicBezTo>
                  <a:pt x="98" y="46"/>
                  <a:pt x="98" y="46"/>
                  <a:pt x="98" y="46"/>
                </a:cubicBezTo>
                <a:cubicBezTo>
                  <a:pt x="97" y="42"/>
                  <a:pt x="95" y="39"/>
                  <a:pt x="93" y="35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2" y="23"/>
                  <a:pt x="102" y="21"/>
                  <a:pt x="101" y="21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1"/>
                  <a:pt x="91" y="11"/>
                  <a:pt x="90" y="12"/>
                </a:cubicBezTo>
                <a:cubicBezTo>
                  <a:pt x="78" y="21"/>
                  <a:pt x="78" y="21"/>
                  <a:pt x="78" y="21"/>
                </a:cubicBezTo>
                <a:cubicBezTo>
                  <a:pt x="75" y="19"/>
                  <a:pt x="71" y="17"/>
                  <a:pt x="68" y="16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1"/>
                  <a:pt x="64" y="0"/>
                  <a:pt x="6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0"/>
                  <a:pt x="49" y="1"/>
                  <a:pt x="49" y="2"/>
                </a:cubicBezTo>
                <a:cubicBezTo>
                  <a:pt x="47" y="16"/>
                  <a:pt x="47" y="16"/>
                  <a:pt x="47" y="16"/>
                </a:cubicBezTo>
                <a:cubicBezTo>
                  <a:pt x="43" y="17"/>
                  <a:pt x="39" y="19"/>
                  <a:pt x="36" y="21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2" y="11"/>
                  <a:pt x="21" y="12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3"/>
                  <a:pt x="13" y="24"/>
                </a:cubicBezTo>
                <a:cubicBezTo>
                  <a:pt x="21" y="35"/>
                  <a:pt x="21" y="35"/>
                  <a:pt x="21" y="35"/>
                </a:cubicBezTo>
                <a:cubicBezTo>
                  <a:pt x="19" y="39"/>
                  <a:pt x="18" y="42"/>
                  <a:pt x="17" y="46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9"/>
                  <a:pt x="0" y="50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7" y="67"/>
                  <a:pt x="17" y="67"/>
                  <a:pt x="17" y="67"/>
                </a:cubicBezTo>
                <a:cubicBezTo>
                  <a:pt x="18" y="71"/>
                  <a:pt x="19" y="75"/>
                  <a:pt x="21" y="78"/>
                </a:cubicBezTo>
                <a:cubicBezTo>
                  <a:pt x="13" y="90"/>
                  <a:pt x="13" y="90"/>
                  <a:pt x="13" y="90"/>
                </a:cubicBezTo>
                <a:cubicBezTo>
                  <a:pt x="12" y="90"/>
                  <a:pt x="12" y="92"/>
                  <a:pt x="13" y="93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2" y="102"/>
                  <a:pt x="23" y="102"/>
                  <a:pt x="24" y="101"/>
                </a:cubicBezTo>
                <a:cubicBezTo>
                  <a:pt x="36" y="93"/>
                  <a:pt x="36" y="93"/>
                  <a:pt x="36" y="93"/>
                </a:cubicBezTo>
                <a:cubicBezTo>
                  <a:pt x="39" y="95"/>
                  <a:pt x="43" y="96"/>
                  <a:pt x="47" y="97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9" y="113"/>
                  <a:pt x="50" y="113"/>
                  <a:pt x="51" y="113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64" y="113"/>
                  <a:pt x="65" y="113"/>
                  <a:pt x="65" y="111"/>
                </a:cubicBezTo>
                <a:cubicBezTo>
                  <a:pt x="68" y="97"/>
                  <a:pt x="68" y="97"/>
                  <a:pt x="68" y="97"/>
                </a:cubicBezTo>
                <a:cubicBezTo>
                  <a:pt x="71" y="96"/>
                  <a:pt x="75" y="95"/>
                  <a:pt x="78" y="93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2"/>
                  <a:pt x="92" y="102"/>
                  <a:pt x="93" y="101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2" y="92"/>
                  <a:pt x="102" y="90"/>
                  <a:pt x="102" y="90"/>
                </a:cubicBezTo>
                <a:cubicBezTo>
                  <a:pt x="93" y="78"/>
                  <a:pt x="93" y="78"/>
                  <a:pt x="93" y="78"/>
                </a:cubicBezTo>
                <a:cubicBezTo>
                  <a:pt x="95" y="75"/>
                  <a:pt x="97" y="71"/>
                  <a:pt x="98" y="67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3" y="65"/>
                  <a:pt x="114" y="64"/>
                  <a:pt x="114" y="62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50"/>
                  <a:pt x="113" y="49"/>
                  <a:pt x="112" y="48"/>
                </a:cubicBezTo>
                <a:close/>
                <a:moveTo>
                  <a:pt x="57" y="78"/>
                </a:moveTo>
                <a:cubicBezTo>
                  <a:pt x="46" y="78"/>
                  <a:pt x="36" y="68"/>
                  <a:pt x="36" y="57"/>
                </a:cubicBezTo>
                <a:cubicBezTo>
                  <a:pt x="36" y="45"/>
                  <a:pt x="46" y="36"/>
                  <a:pt x="57" y="36"/>
                </a:cubicBezTo>
                <a:cubicBezTo>
                  <a:pt x="69" y="36"/>
                  <a:pt x="78" y="45"/>
                  <a:pt x="78" y="57"/>
                </a:cubicBezTo>
                <a:cubicBezTo>
                  <a:pt x="78" y="68"/>
                  <a:pt x="69" y="78"/>
                  <a:pt x="57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3102;p126">
            <a:extLst>
              <a:ext uri="{FF2B5EF4-FFF2-40B4-BE49-F238E27FC236}">
                <a16:creationId xmlns:a16="http://schemas.microsoft.com/office/drawing/2014/main" id="{3A884A41-5353-462A-8EFC-EBE67CC37343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6" name="Google Shape;3103;p126">
            <a:extLst>
              <a:ext uri="{FF2B5EF4-FFF2-40B4-BE49-F238E27FC236}">
                <a16:creationId xmlns:a16="http://schemas.microsoft.com/office/drawing/2014/main" id="{49BA7B6C-00B5-497B-B777-406B4413D862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47" name="Google Shape;3105;p126">
            <a:extLst>
              <a:ext uri="{FF2B5EF4-FFF2-40B4-BE49-F238E27FC236}">
                <a16:creationId xmlns:a16="http://schemas.microsoft.com/office/drawing/2014/main" id="{065DC827-283A-4A78-BEBB-C7BEE5EC3D58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8" name="Google Shape;3106;p126">
            <a:extLst>
              <a:ext uri="{FF2B5EF4-FFF2-40B4-BE49-F238E27FC236}">
                <a16:creationId xmlns:a16="http://schemas.microsoft.com/office/drawing/2014/main" id="{2BC1A268-0F0B-44B2-9DAD-1DFDCA20423B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9" name="Google Shape;3107;p126">
            <a:extLst>
              <a:ext uri="{FF2B5EF4-FFF2-40B4-BE49-F238E27FC236}">
                <a16:creationId xmlns:a16="http://schemas.microsoft.com/office/drawing/2014/main" id="{2B39AC47-C8F9-4B32-B522-F0F79ACC5421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50" name="Google Shape;3108;p126">
            <a:extLst>
              <a:ext uri="{FF2B5EF4-FFF2-40B4-BE49-F238E27FC236}">
                <a16:creationId xmlns:a16="http://schemas.microsoft.com/office/drawing/2014/main" id="{A39458D0-2418-4322-8E18-6F6EBDC32E31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1" name="Google Shape;3109;p126">
            <a:extLst>
              <a:ext uri="{FF2B5EF4-FFF2-40B4-BE49-F238E27FC236}">
                <a16:creationId xmlns:a16="http://schemas.microsoft.com/office/drawing/2014/main" id="{6AF79BF5-8A87-4AA2-95A8-014FDF29802D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52" name="Google Shape;3110;p126">
            <a:extLst>
              <a:ext uri="{FF2B5EF4-FFF2-40B4-BE49-F238E27FC236}">
                <a16:creationId xmlns:a16="http://schemas.microsoft.com/office/drawing/2014/main" id="{43EF9940-7E57-4C68-A406-CBA42B0699D1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53" name="Google Shape;3111;p126">
            <a:extLst>
              <a:ext uri="{FF2B5EF4-FFF2-40B4-BE49-F238E27FC236}">
                <a16:creationId xmlns:a16="http://schemas.microsoft.com/office/drawing/2014/main" id="{35947646-8B4C-4023-8895-4B7B96296287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4" name="Google Shape;3112;p126">
            <a:extLst>
              <a:ext uri="{FF2B5EF4-FFF2-40B4-BE49-F238E27FC236}">
                <a16:creationId xmlns:a16="http://schemas.microsoft.com/office/drawing/2014/main" id="{324F8FDA-1E58-4782-B9DA-AEF27995AC01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5" name="Google Shape;3113;p126">
            <a:extLst>
              <a:ext uri="{FF2B5EF4-FFF2-40B4-BE49-F238E27FC236}">
                <a16:creationId xmlns:a16="http://schemas.microsoft.com/office/drawing/2014/main" id="{04869341-6C88-4773-8E98-05DA79A7092A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6" name="Google Shape;3115;p126">
            <a:extLst>
              <a:ext uri="{FF2B5EF4-FFF2-40B4-BE49-F238E27FC236}">
                <a16:creationId xmlns:a16="http://schemas.microsoft.com/office/drawing/2014/main" id="{AAD4B5C9-B054-4CD8-91FE-646812D5544E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7" name="Google Shape;3116;p126">
            <a:extLst>
              <a:ext uri="{FF2B5EF4-FFF2-40B4-BE49-F238E27FC236}">
                <a16:creationId xmlns:a16="http://schemas.microsoft.com/office/drawing/2014/main" id="{ABA26B0F-E29C-4DCB-90A6-14E1F1DB1B17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58" name="Google Shape;3117;p126">
            <a:extLst>
              <a:ext uri="{FF2B5EF4-FFF2-40B4-BE49-F238E27FC236}">
                <a16:creationId xmlns:a16="http://schemas.microsoft.com/office/drawing/2014/main" id="{7C15F6EC-C9DB-4579-B1E8-5223BB758AAF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108"/>
          <p:cNvSpPr/>
          <p:nvPr/>
        </p:nvSpPr>
        <p:spPr>
          <a:xfrm>
            <a:off x="3584575" y="1430337"/>
            <a:ext cx="2333625" cy="1822450"/>
          </a:xfrm>
          <a:custGeom>
            <a:avLst/>
            <a:gdLst/>
            <a:ahLst/>
            <a:cxnLst/>
            <a:rect l="l" t="t" r="r" b="b"/>
            <a:pathLst>
              <a:path w="545" h="425" extrusionOk="0">
                <a:moveTo>
                  <a:pt x="180" y="40"/>
                </a:moveTo>
                <a:cubicBezTo>
                  <a:pt x="79" y="136"/>
                  <a:pt x="16" y="264"/>
                  <a:pt x="1" y="402"/>
                </a:cubicBezTo>
                <a:cubicBezTo>
                  <a:pt x="0" y="415"/>
                  <a:pt x="14" y="425"/>
                  <a:pt x="26" y="419"/>
                </a:cubicBezTo>
                <a:cubicBezTo>
                  <a:pt x="349" y="265"/>
                  <a:pt x="349" y="265"/>
                  <a:pt x="349" y="265"/>
                </a:cubicBezTo>
                <a:cubicBezTo>
                  <a:pt x="532" y="177"/>
                  <a:pt x="532" y="177"/>
                  <a:pt x="532" y="177"/>
                </a:cubicBezTo>
                <a:cubicBezTo>
                  <a:pt x="545" y="170"/>
                  <a:pt x="545" y="152"/>
                  <a:pt x="532" y="146"/>
                </a:cubicBezTo>
                <a:cubicBezTo>
                  <a:pt x="238" y="3"/>
                  <a:pt x="238" y="3"/>
                  <a:pt x="238" y="3"/>
                </a:cubicBezTo>
                <a:cubicBezTo>
                  <a:pt x="232" y="0"/>
                  <a:pt x="225" y="1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06" y="16"/>
                  <a:pt x="193" y="27"/>
                  <a:pt x="180" y="4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2" name="Google Shape;2442;p108"/>
          <p:cNvSpPr/>
          <p:nvPr/>
        </p:nvSpPr>
        <p:spPr>
          <a:xfrm>
            <a:off x="4702175" y="842962"/>
            <a:ext cx="2338387" cy="1651000"/>
          </a:xfrm>
          <a:custGeom>
            <a:avLst/>
            <a:gdLst/>
            <a:ahLst/>
            <a:cxnLst/>
            <a:rect l="l" t="t" r="r" b="b"/>
            <a:pathLst>
              <a:path w="546" h="385" extrusionOk="0">
                <a:moveTo>
                  <a:pt x="406" y="18"/>
                </a:moveTo>
                <a:cubicBezTo>
                  <a:pt x="267" y="0"/>
                  <a:pt x="129" y="30"/>
                  <a:pt x="11" y="105"/>
                </a:cubicBezTo>
                <a:cubicBezTo>
                  <a:pt x="0" y="112"/>
                  <a:pt x="1" y="129"/>
                  <a:pt x="13" y="134"/>
                </a:cubicBezTo>
                <a:cubicBezTo>
                  <a:pt x="336" y="291"/>
                  <a:pt x="336" y="291"/>
                  <a:pt x="336" y="291"/>
                </a:cubicBezTo>
                <a:cubicBezTo>
                  <a:pt x="519" y="379"/>
                  <a:pt x="519" y="379"/>
                  <a:pt x="519" y="379"/>
                </a:cubicBezTo>
                <a:cubicBezTo>
                  <a:pt x="531" y="385"/>
                  <a:pt x="546" y="374"/>
                  <a:pt x="543" y="360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0" y="34"/>
                  <a:pt x="465" y="29"/>
                  <a:pt x="458" y="28"/>
                </a:cubicBezTo>
                <a:cubicBezTo>
                  <a:pt x="458" y="28"/>
                  <a:pt x="458" y="28"/>
                  <a:pt x="458" y="28"/>
                </a:cubicBezTo>
                <a:cubicBezTo>
                  <a:pt x="441" y="24"/>
                  <a:pt x="424" y="21"/>
                  <a:pt x="406" y="18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108"/>
          <p:cNvSpPr/>
          <p:nvPr/>
        </p:nvSpPr>
        <p:spPr>
          <a:xfrm>
            <a:off x="6823075" y="1019175"/>
            <a:ext cx="1566862" cy="2528887"/>
          </a:xfrm>
          <a:custGeom>
            <a:avLst/>
            <a:gdLst/>
            <a:ahLst/>
            <a:cxnLst/>
            <a:rect l="l" t="t" r="r" b="b"/>
            <a:pathLst>
              <a:path w="366" h="590" extrusionOk="0">
                <a:moveTo>
                  <a:pt x="338" y="259"/>
                </a:moveTo>
                <a:cubicBezTo>
                  <a:pt x="267" y="139"/>
                  <a:pt x="157" y="50"/>
                  <a:pt x="25" y="5"/>
                </a:cubicBezTo>
                <a:cubicBezTo>
                  <a:pt x="12" y="0"/>
                  <a:pt x="0" y="11"/>
                  <a:pt x="3" y="25"/>
                </a:cubicBezTo>
                <a:cubicBezTo>
                  <a:pt x="81" y="374"/>
                  <a:pt x="81" y="374"/>
                  <a:pt x="81" y="374"/>
                </a:cubicBezTo>
                <a:cubicBezTo>
                  <a:pt x="127" y="572"/>
                  <a:pt x="127" y="572"/>
                  <a:pt x="127" y="572"/>
                </a:cubicBezTo>
                <a:cubicBezTo>
                  <a:pt x="130" y="586"/>
                  <a:pt x="148" y="590"/>
                  <a:pt x="157" y="579"/>
                </a:cubicBezTo>
                <a:cubicBezTo>
                  <a:pt x="361" y="324"/>
                  <a:pt x="361" y="324"/>
                  <a:pt x="361" y="324"/>
                </a:cubicBezTo>
                <a:cubicBezTo>
                  <a:pt x="365" y="319"/>
                  <a:pt x="366" y="312"/>
                  <a:pt x="363" y="306"/>
                </a:cubicBezTo>
                <a:cubicBezTo>
                  <a:pt x="363" y="306"/>
                  <a:pt x="363" y="306"/>
                  <a:pt x="363" y="306"/>
                </a:cubicBezTo>
                <a:cubicBezTo>
                  <a:pt x="356" y="290"/>
                  <a:pt x="347" y="275"/>
                  <a:pt x="338" y="259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4" name="Google Shape;2444;p108"/>
          <p:cNvSpPr/>
          <p:nvPr/>
        </p:nvSpPr>
        <p:spPr>
          <a:xfrm>
            <a:off x="6818312" y="2519362"/>
            <a:ext cx="1868487" cy="2049462"/>
          </a:xfrm>
          <a:custGeom>
            <a:avLst/>
            <a:gdLst/>
            <a:ahLst/>
            <a:cxnLst/>
            <a:rect l="l" t="t" r="r" b="b"/>
            <a:pathLst>
              <a:path w="436" h="478" extrusionOk="0">
                <a:moveTo>
                  <a:pt x="385" y="419"/>
                </a:moveTo>
                <a:cubicBezTo>
                  <a:pt x="435" y="288"/>
                  <a:pt x="436" y="147"/>
                  <a:pt x="389" y="16"/>
                </a:cubicBezTo>
                <a:cubicBezTo>
                  <a:pt x="385" y="3"/>
                  <a:pt x="368" y="0"/>
                  <a:pt x="360" y="11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9" y="449"/>
                  <a:pt x="9" y="449"/>
                  <a:pt x="9" y="449"/>
                </a:cubicBezTo>
                <a:cubicBezTo>
                  <a:pt x="0" y="460"/>
                  <a:pt x="8" y="477"/>
                  <a:pt x="22" y="477"/>
                </a:cubicBezTo>
                <a:cubicBezTo>
                  <a:pt x="349" y="478"/>
                  <a:pt x="349" y="478"/>
                  <a:pt x="349" y="478"/>
                </a:cubicBezTo>
                <a:cubicBezTo>
                  <a:pt x="356" y="478"/>
                  <a:pt x="362" y="474"/>
                  <a:pt x="364" y="468"/>
                </a:cubicBezTo>
                <a:cubicBezTo>
                  <a:pt x="364" y="468"/>
                  <a:pt x="364" y="468"/>
                  <a:pt x="364" y="468"/>
                </a:cubicBezTo>
                <a:cubicBezTo>
                  <a:pt x="372" y="452"/>
                  <a:pt x="379" y="436"/>
                  <a:pt x="385" y="41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108"/>
          <p:cNvSpPr/>
          <p:nvPr/>
        </p:nvSpPr>
        <p:spPr>
          <a:xfrm>
            <a:off x="5683250" y="4649787"/>
            <a:ext cx="2592387" cy="1252537"/>
          </a:xfrm>
          <a:custGeom>
            <a:avLst/>
            <a:gdLst/>
            <a:ahLst/>
            <a:cxnLst/>
            <a:rect l="l" t="t" r="r" b="b"/>
            <a:pathLst>
              <a:path w="605" h="292" extrusionOk="0">
                <a:moveTo>
                  <a:pt x="280" y="276"/>
                </a:moveTo>
                <a:cubicBezTo>
                  <a:pt x="413" y="233"/>
                  <a:pt x="525" y="146"/>
                  <a:pt x="598" y="28"/>
                </a:cubicBezTo>
                <a:cubicBezTo>
                  <a:pt x="605" y="16"/>
                  <a:pt x="597" y="1"/>
                  <a:pt x="584" y="1"/>
                </a:cubicBezTo>
                <a:cubicBezTo>
                  <a:pt x="225" y="0"/>
                  <a:pt x="225" y="0"/>
                  <a:pt x="22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" y="0"/>
                  <a:pt x="0" y="17"/>
                  <a:pt x="9" y="28"/>
                </a:cubicBezTo>
                <a:cubicBezTo>
                  <a:pt x="212" y="284"/>
                  <a:pt x="212" y="284"/>
                  <a:pt x="212" y="284"/>
                </a:cubicBezTo>
                <a:cubicBezTo>
                  <a:pt x="216" y="289"/>
                  <a:pt x="223" y="292"/>
                  <a:pt x="229" y="290"/>
                </a:cubicBezTo>
                <a:cubicBezTo>
                  <a:pt x="229" y="290"/>
                  <a:pt x="229" y="290"/>
                  <a:pt x="229" y="290"/>
                </a:cubicBezTo>
                <a:cubicBezTo>
                  <a:pt x="246" y="286"/>
                  <a:pt x="263" y="282"/>
                  <a:pt x="280" y="276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108"/>
          <p:cNvSpPr/>
          <p:nvPr/>
        </p:nvSpPr>
        <p:spPr>
          <a:xfrm>
            <a:off x="4492625" y="3890962"/>
            <a:ext cx="1982787" cy="2117725"/>
          </a:xfrm>
          <a:custGeom>
            <a:avLst/>
            <a:gdLst/>
            <a:ahLst/>
            <a:cxnLst/>
            <a:rect l="l" t="t" r="r" b="b"/>
            <a:pathLst>
              <a:path w="463" h="494" extrusionOk="0">
                <a:moveTo>
                  <a:pt x="51" y="385"/>
                </a:moveTo>
                <a:cubicBezTo>
                  <a:pt x="168" y="462"/>
                  <a:pt x="305" y="494"/>
                  <a:pt x="444" y="478"/>
                </a:cubicBezTo>
                <a:cubicBezTo>
                  <a:pt x="457" y="477"/>
                  <a:pt x="463" y="461"/>
                  <a:pt x="455" y="451"/>
                </a:cubicBezTo>
                <a:cubicBezTo>
                  <a:pt x="233" y="169"/>
                  <a:pt x="233" y="169"/>
                  <a:pt x="233" y="169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97" y="0"/>
                  <a:pt x="79" y="4"/>
                  <a:pt x="76" y="18"/>
                </a:cubicBezTo>
                <a:cubicBezTo>
                  <a:pt x="2" y="336"/>
                  <a:pt x="2" y="336"/>
                  <a:pt x="2" y="336"/>
                </a:cubicBezTo>
                <a:cubicBezTo>
                  <a:pt x="0" y="343"/>
                  <a:pt x="3" y="349"/>
                  <a:pt x="8" y="353"/>
                </a:cubicBezTo>
                <a:cubicBezTo>
                  <a:pt x="8" y="353"/>
                  <a:pt x="8" y="353"/>
                  <a:pt x="8" y="353"/>
                </a:cubicBezTo>
                <a:cubicBezTo>
                  <a:pt x="22" y="364"/>
                  <a:pt x="36" y="375"/>
                  <a:pt x="51" y="385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108"/>
          <p:cNvSpPr/>
          <p:nvPr/>
        </p:nvSpPr>
        <p:spPr>
          <a:xfrm>
            <a:off x="3575050" y="2733675"/>
            <a:ext cx="1422400" cy="2528887"/>
          </a:xfrm>
          <a:custGeom>
            <a:avLst/>
            <a:gdLst/>
            <a:ahLst/>
            <a:cxnLst/>
            <a:rect l="l" t="t" r="r" b="b"/>
            <a:pathLst>
              <a:path w="332" h="590" extrusionOk="0">
                <a:moveTo>
                  <a:pt x="2" y="215"/>
                </a:moveTo>
                <a:cubicBezTo>
                  <a:pt x="15" y="354"/>
                  <a:pt x="75" y="483"/>
                  <a:pt x="174" y="581"/>
                </a:cubicBezTo>
                <a:cubicBezTo>
                  <a:pt x="183" y="590"/>
                  <a:pt x="200" y="585"/>
                  <a:pt x="203" y="57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32" y="11"/>
                  <a:pt x="318" y="0"/>
                  <a:pt x="305" y="6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4" y="150"/>
                  <a:pt x="0" y="155"/>
                  <a:pt x="0" y="162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9"/>
                  <a:pt x="1" y="197"/>
                  <a:pt x="2" y="215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108"/>
          <p:cNvSpPr/>
          <p:nvPr/>
        </p:nvSpPr>
        <p:spPr>
          <a:xfrm>
            <a:off x="7370762" y="2017712"/>
            <a:ext cx="552450" cy="660400"/>
          </a:xfrm>
          <a:custGeom>
            <a:avLst/>
            <a:gdLst/>
            <a:ahLst/>
            <a:cxnLst/>
            <a:rect l="l" t="t" r="r" b="b"/>
            <a:pathLst>
              <a:path w="129" h="154" extrusionOk="0">
                <a:moveTo>
                  <a:pt x="86" y="148"/>
                </a:moveTo>
                <a:cubicBezTo>
                  <a:pt x="86" y="151"/>
                  <a:pt x="84" y="154"/>
                  <a:pt x="81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5" y="154"/>
                  <a:pt x="43" y="151"/>
                  <a:pt x="43" y="148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43" y="145"/>
                  <a:pt x="45" y="143"/>
                  <a:pt x="48" y="143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4" y="143"/>
                  <a:pt x="86" y="145"/>
                  <a:pt x="86" y="148"/>
                </a:cubicBezTo>
                <a:close/>
                <a:moveTo>
                  <a:pt x="86" y="134"/>
                </a:moveTo>
                <a:cubicBezTo>
                  <a:pt x="86" y="131"/>
                  <a:pt x="84" y="129"/>
                  <a:pt x="81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5" y="129"/>
                  <a:pt x="43" y="131"/>
                  <a:pt x="43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7"/>
                  <a:pt x="45" y="140"/>
                  <a:pt x="48" y="140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84" y="140"/>
                  <a:pt x="86" y="137"/>
                  <a:pt x="86" y="134"/>
                </a:cubicBezTo>
                <a:close/>
                <a:moveTo>
                  <a:pt x="70" y="75"/>
                </a:moveTo>
                <a:cubicBezTo>
                  <a:pt x="63" y="75"/>
                  <a:pt x="63" y="75"/>
                  <a:pt x="63" y="75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1" y="126"/>
                  <a:pt x="63" y="126"/>
                  <a:pt x="64" y="126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4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6" y="126"/>
                  <a:pt x="68" y="126"/>
                  <a:pt x="70" y="126"/>
                </a:cubicBezTo>
                <a:lnTo>
                  <a:pt x="70" y="75"/>
                </a:lnTo>
                <a:close/>
                <a:moveTo>
                  <a:pt x="47" y="55"/>
                </a:moveTo>
                <a:cubicBezTo>
                  <a:pt x="42" y="55"/>
                  <a:pt x="39" y="58"/>
                  <a:pt x="39" y="63"/>
                </a:cubicBezTo>
                <a:cubicBezTo>
                  <a:pt x="39" y="67"/>
                  <a:pt x="42" y="70"/>
                  <a:pt x="47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8"/>
                  <a:pt x="51" y="55"/>
                  <a:pt x="47" y="55"/>
                </a:cubicBezTo>
                <a:close/>
                <a:moveTo>
                  <a:pt x="90" y="63"/>
                </a:moveTo>
                <a:cubicBezTo>
                  <a:pt x="90" y="58"/>
                  <a:pt x="87" y="55"/>
                  <a:pt x="82" y="55"/>
                </a:cubicBezTo>
                <a:cubicBezTo>
                  <a:pt x="78" y="55"/>
                  <a:pt x="75" y="58"/>
                  <a:pt x="75" y="63"/>
                </a:cubicBezTo>
                <a:cubicBezTo>
                  <a:pt x="75" y="70"/>
                  <a:pt x="75" y="70"/>
                  <a:pt x="75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7" y="70"/>
                  <a:pt x="90" y="67"/>
                  <a:pt x="90" y="63"/>
                </a:cubicBezTo>
                <a:close/>
                <a:moveTo>
                  <a:pt x="107" y="49"/>
                </a:moveTo>
                <a:cubicBezTo>
                  <a:pt x="104" y="35"/>
                  <a:pt x="87" y="20"/>
                  <a:pt x="65" y="20"/>
                </a:cubicBezTo>
                <a:cubicBezTo>
                  <a:pt x="42" y="20"/>
                  <a:pt x="25" y="35"/>
                  <a:pt x="22" y="49"/>
                </a:cubicBezTo>
                <a:cubicBezTo>
                  <a:pt x="19" y="59"/>
                  <a:pt x="22" y="69"/>
                  <a:pt x="27" y="79"/>
                </a:cubicBezTo>
                <a:cubicBezTo>
                  <a:pt x="31" y="87"/>
                  <a:pt x="36" y="94"/>
                  <a:pt x="40" y="103"/>
                </a:cubicBezTo>
                <a:cubicBezTo>
                  <a:pt x="42" y="108"/>
                  <a:pt x="43" y="115"/>
                  <a:pt x="44" y="120"/>
                </a:cubicBezTo>
                <a:cubicBezTo>
                  <a:pt x="45" y="124"/>
                  <a:pt x="46" y="126"/>
                  <a:pt x="51" y="126"/>
                </a:cubicBezTo>
                <a:cubicBezTo>
                  <a:pt x="52" y="126"/>
                  <a:pt x="53" y="126"/>
                  <a:pt x="54" y="126"/>
                </a:cubicBezTo>
                <a:cubicBezTo>
                  <a:pt x="54" y="75"/>
                  <a:pt x="54" y="75"/>
                  <a:pt x="54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3" y="75"/>
                  <a:pt x="40" y="74"/>
                  <a:pt x="38" y="72"/>
                </a:cubicBezTo>
                <a:cubicBezTo>
                  <a:pt x="35" y="69"/>
                  <a:pt x="34" y="66"/>
                  <a:pt x="34" y="63"/>
                </a:cubicBezTo>
                <a:cubicBezTo>
                  <a:pt x="34" y="59"/>
                  <a:pt x="35" y="56"/>
                  <a:pt x="38" y="54"/>
                </a:cubicBezTo>
                <a:cubicBezTo>
                  <a:pt x="40" y="51"/>
                  <a:pt x="43" y="50"/>
                  <a:pt x="47" y="50"/>
                </a:cubicBezTo>
                <a:cubicBezTo>
                  <a:pt x="54" y="50"/>
                  <a:pt x="59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0"/>
                  <a:pt x="60" y="70"/>
                  <a:pt x="60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59"/>
                  <a:pt x="71" y="56"/>
                  <a:pt x="73" y="54"/>
                </a:cubicBezTo>
                <a:cubicBezTo>
                  <a:pt x="76" y="51"/>
                  <a:pt x="79" y="50"/>
                  <a:pt x="82" y="50"/>
                </a:cubicBezTo>
                <a:cubicBezTo>
                  <a:pt x="86" y="50"/>
                  <a:pt x="89" y="51"/>
                  <a:pt x="92" y="54"/>
                </a:cubicBezTo>
                <a:cubicBezTo>
                  <a:pt x="94" y="56"/>
                  <a:pt x="95" y="59"/>
                  <a:pt x="95" y="63"/>
                </a:cubicBezTo>
                <a:cubicBezTo>
                  <a:pt x="95" y="66"/>
                  <a:pt x="94" y="69"/>
                  <a:pt x="92" y="72"/>
                </a:cubicBezTo>
                <a:cubicBezTo>
                  <a:pt x="89" y="74"/>
                  <a:pt x="86" y="75"/>
                  <a:pt x="82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6"/>
                  <a:pt x="77" y="126"/>
                  <a:pt x="78" y="126"/>
                </a:cubicBezTo>
                <a:cubicBezTo>
                  <a:pt x="83" y="126"/>
                  <a:pt x="84" y="124"/>
                  <a:pt x="85" y="120"/>
                </a:cubicBezTo>
                <a:cubicBezTo>
                  <a:pt x="86" y="115"/>
                  <a:pt x="87" y="108"/>
                  <a:pt x="89" y="103"/>
                </a:cubicBezTo>
                <a:cubicBezTo>
                  <a:pt x="93" y="94"/>
                  <a:pt x="98" y="87"/>
                  <a:pt x="102" y="79"/>
                </a:cubicBezTo>
                <a:cubicBezTo>
                  <a:pt x="107" y="69"/>
                  <a:pt x="110" y="59"/>
                  <a:pt x="107" y="49"/>
                </a:cubicBezTo>
                <a:close/>
                <a:moveTo>
                  <a:pt x="69" y="4"/>
                </a:moveTo>
                <a:cubicBezTo>
                  <a:pt x="69" y="2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5"/>
                  <a:pt x="62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7" y="18"/>
                  <a:pt x="69" y="15"/>
                  <a:pt x="69" y="13"/>
                </a:cubicBezTo>
                <a:lnTo>
                  <a:pt x="69" y="4"/>
                </a:lnTo>
                <a:close/>
                <a:moveTo>
                  <a:pt x="95" y="12"/>
                </a:moveTo>
                <a:cubicBezTo>
                  <a:pt x="97" y="10"/>
                  <a:pt x="96" y="7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1" y="4"/>
                  <a:pt x="88" y="5"/>
                  <a:pt x="87" y="7"/>
                </a:cubicBezTo>
                <a:cubicBezTo>
                  <a:pt x="83" y="15"/>
                  <a:pt x="83" y="15"/>
                  <a:pt x="83" y="15"/>
                </a:cubicBezTo>
                <a:cubicBezTo>
                  <a:pt x="82" y="17"/>
                  <a:pt x="83" y="20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7" y="23"/>
                  <a:pt x="90" y="22"/>
                  <a:pt x="91" y="20"/>
                </a:cubicBezTo>
                <a:lnTo>
                  <a:pt x="95" y="12"/>
                </a:lnTo>
                <a:close/>
                <a:moveTo>
                  <a:pt x="114" y="27"/>
                </a:moveTo>
                <a:cubicBezTo>
                  <a:pt x="116" y="25"/>
                  <a:pt x="117" y="22"/>
                  <a:pt x="11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3" y="18"/>
                  <a:pt x="110" y="18"/>
                  <a:pt x="108" y="20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7"/>
                  <a:pt x="100" y="30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4"/>
                  <a:pt x="106" y="34"/>
                  <a:pt x="108" y="33"/>
                </a:cubicBezTo>
                <a:lnTo>
                  <a:pt x="114" y="27"/>
                </a:lnTo>
                <a:close/>
                <a:moveTo>
                  <a:pt x="125" y="50"/>
                </a:moveTo>
                <a:cubicBezTo>
                  <a:pt x="127" y="50"/>
                  <a:pt x="129" y="47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2"/>
                  <a:pt x="125" y="40"/>
                  <a:pt x="123" y="41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2" y="43"/>
                  <a:pt x="110" y="45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50"/>
                  <a:pt x="113" y="52"/>
                  <a:pt x="116" y="52"/>
                </a:cubicBezTo>
                <a:lnTo>
                  <a:pt x="125" y="50"/>
                </a:lnTo>
                <a:close/>
                <a:moveTo>
                  <a:pt x="122" y="75"/>
                </a:moveTo>
                <a:cubicBezTo>
                  <a:pt x="125" y="76"/>
                  <a:pt x="127" y="74"/>
                  <a:pt x="128" y="71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129" y="69"/>
                  <a:pt x="127" y="66"/>
                  <a:pt x="124" y="66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3" y="64"/>
                  <a:pt x="111" y="65"/>
                  <a:pt x="110" y="68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0" y="70"/>
                  <a:pt x="111" y="73"/>
                  <a:pt x="114" y="73"/>
                </a:cubicBezTo>
                <a:lnTo>
                  <a:pt x="122" y="75"/>
                </a:lnTo>
                <a:close/>
                <a:moveTo>
                  <a:pt x="37" y="20"/>
                </a:moveTo>
                <a:cubicBezTo>
                  <a:pt x="39" y="22"/>
                  <a:pt x="42" y="23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6" y="20"/>
                  <a:pt x="47" y="17"/>
                  <a:pt x="46" y="1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5"/>
                  <a:pt x="37" y="4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3" y="7"/>
                  <a:pt x="32" y="10"/>
                  <a:pt x="33" y="12"/>
                </a:cubicBezTo>
                <a:lnTo>
                  <a:pt x="37" y="20"/>
                </a:lnTo>
                <a:close/>
                <a:moveTo>
                  <a:pt x="21" y="33"/>
                </a:moveTo>
                <a:cubicBezTo>
                  <a:pt x="23" y="34"/>
                  <a:pt x="26" y="34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9" y="30"/>
                  <a:pt x="29" y="27"/>
                  <a:pt x="27" y="26"/>
                </a:cubicBezTo>
                <a:cubicBezTo>
                  <a:pt x="20" y="20"/>
                  <a:pt x="20" y="20"/>
                  <a:pt x="20" y="20"/>
                </a:cubicBezTo>
                <a:cubicBezTo>
                  <a:pt x="18" y="18"/>
                  <a:pt x="15" y="18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22"/>
                  <a:pt x="12" y="25"/>
                  <a:pt x="14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5" y="52"/>
                  <a:pt x="18" y="50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5"/>
                  <a:pt x="17" y="43"/>
                  <a:pt x="14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0"/>
                  <a:pt x="1" y="42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2" y="50"/>
                  <a:pt x="4" y="50"/>
                </a:cubicBezTo>
                <a:lnTo>
                  <a:pt x="13" y="52"/>
                </a:lnTo>
                <a:close/>
                <a:moveTo>
                  <a:pt x="15" y="73"/>
                </a:moveTo>
                <a:cubicBezTo>
                  <a:pt x="17" y="73"/>
                  <a:pt x="19" y="70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5"/>
                  <a:pt x="15" y="64"/>
                  <a:pt x="13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6"/>
                  <a:pt x="0" y="69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4" y="76"/>
                  <a:pt x="6" y="75"/>
                </a:cubicBezTo>
                <a:lnTo>
                  <a:pt x="15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108"/>
          <p:cNvSpPr/>
          <p:nvPr/>
        </p:nvSpPr>
        <p:spPr>
          <a:xfrm>
            <a:off x="6553200" y="4959350"/>
            <a:ext cx="769937" cy="517525"/>
          </a:xfrm>
          <a:custGeom>
            <a:avLst/>
            <a:gdLst/>
            <a:ahLst/>
            <a:cxnLst/>
            <a:rect l="l" t="t" r="r" b="b"/>
            <a:pathLst>
              <a:path w="180" h="121" extrusionOk="0">
                <a:moveTo>
                  <a:pt x="143" y="12"/>
                </a:moveTo>
                <a:cubicBezTo>
                  <a:pt x="160" y="54"/>
                  <a:pt x="160" y="54"/>
                  <a:pt x="160" y="54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28" y="53"/>
                  <a:pt x="94" y="24"/>
                  <a:pt x="91" y="24"/>
                </a:cubicBezTo>
                <a:cubicBezTo>
                  <a:pt x="89" y="24"/>
                  <a:pt x="78" y="27"/>
                  <a:pt x="77" y="28"/>
                </a:cubicBezTo>
                <a:cubicBezTo>
                  <a:pt x="77" y="28"/>
                  <a:pt x="71" y="30"/>
                  <a:pt x="65" y="30"/>
                </a:cubicBezTo>
                <a:cubicBezTo>
                  <a:pt x="62" y="30"/>
                  <a:pt x="60" y="29"/>
                  <a:pt x="59" y="29"/>
                </a:cubicBezTo>
                <a:cubicBezTo>
                  <a:pt x="58" y="28"/>
                  <a:pt x="57" y="27"/>
                  <a:pt x="57" y="25"/>
                </a:cubicBezTo>
                <a:cubicBezTo>
                  <a:pt x="57" y="23"/>
                  <a:pt x="60" y="21"/>
                  <a:pt x="61" y="20"/>
                </a:cubicBezTo>
                <a:cubicBezTo>
                  <a:pt x="70" y="16"/>
                  <a:pt x="94" y="7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102" y="6"/>
                  <a:pt x="139" y="11"/>
                  <a:pt x="143" y="12"/>
                </a:cubicBezTo>
                <a:close/>
                <a:moveTo>
                  <a:pt x="158" y="0"/>
                </a:moveTo>
                <a:cubicBezTo>
                  <a:pt x="157" y="0"/>
                  <a:pt x="157" y="0"/>
                  <a:pt x="156" y="1"/>
                </a:cubicBezTo>
                <a:cubicBezTo>
                  <a:pt x="149" y="3"/>
                  <a:pt x="149" y="3"/>
                  <a:pt x="149" y="3"/>
                </a:cubicBezTo>
                <a:cubicBezTo>
                  <a:pt x="148" y="4"/>
                  <a:pt x="147" y="5"/>
                  <a:pt x="147" y="6"/>
                </a:cubicBezTo>
                <a:cubicBezTo>
                  <a:pt x="146" y="7"/>
                  <a:pt x="146" y="8"/>
                  <a:pt x="146" y="9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5" y="56"/>
                  <a:pt x="167" y="57"/>
                  <a:pt x="170" y="56"/>
                </a:cubicBezTo>
                <a:cubicBezTo>
                  <a:pt x="177" y="53"/>
                  <a:pt x="177" y="53"/>
                  <a:pt x="177" y="53"/>
                </a:cubicBezTo>
                <a:cubicBezTo>
                  <a:pt x="178" y="53"/>
                  <a:pt x="179" y="52"/>
                  <a:pt x="179" y="51"/>
                </a:cubicBezTo>
                <a:cubicBezTo>
                  <a:pt x="180" y="50"/>
                  <a:pt x="180" y="48"/>
                  <a:pt x="179" y="47"/>
                </a:cubicBezTo>
                <a:cubicBezTo>
                  <a:pt x="162" y="3"/>
                  <a:pt x="162" y="3"/>
                  <a:pt x="162" y="3"/>
                </a:cubicBezTo>
                <a:cubicBezTo>
                  <a:pt x="161" y="2"/>
                  <a:pt x="160" y="0"/>
                  <a:pt x="158" y="0"/>
                </a:cubicBezTo>
                <a:close/>
                <a:moveTo>
                  <a:pt x="0" y="60"/>
                </a:moveTo>
                <a:cubicBezTo>
                  <a:pt x="0" y="62"/>
                  <a:pt x="0" y="63"/>
                  <a:pt x="1" y="64"/>
                </a:cubicBezTo>
                <a:cubicBezTo>
                  <a:pt x="2" y="65"/>
                  <a:pt x="3" y="65"/>
                  <a:pt x="4" y="65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6" y="64"/>
                  <a:pt x="16" y="6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8"/>
                  <a:pt x="16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3" y="11"/>
                </a:cubicBezTo>
                <a:lnTo>
                  <a:pt x="0" y="60"/>
                </a:lnTo>
                <a:close/>
                <a:moveTo>
                  <a:pt x="74" y="104"/>
                </a:moveTo>
                <a:cubicBezTo>
                  <a:pt x="73" y="103"/>
                  <a:pt x="72" y="101"/>
                  <a:pt x="71" y="100"/>
                </a:cubicBezTo>
                <a:cubicBezTo>
                  <a:pt x="68" y="97"/>
                  <a:pt x="65" y="98"/>
                  <a:pt x="62" y="101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1" y="114"/>
                  <a:pt x="55" y="118"/>
                  <a:pt x="56" y="119"/>
                </a:cubicBezTo>
                <a:cubicBezTo>
                  <a:pt x="58" y="120"/>
                  <a:pt x="59" y="121"/>
                  <a:pt x="60" y="121"/>
                </a:cubicBezTo>
                <a:cubicBezTo>
                  <a:pt x="62" y="121"/>
                  <a:pt x="64" y="120"/>
                  <a:pt x="65" y="118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3" y="108"/>
                  <a:pt x="74" y="106"/>
                  <a:pt x="74" y="104"/>
                </a:cubicBezTo>
                <a:close/>
                <a:moveTo>
                  <a:pt x="39" y="101"/>
                </a:moveTo>
                <a:cubicBezTo>
                  <a:pt x="36" y="104"/>
                  <a:pt x="37" y="107"/>
                  <a:pt x="41" y="110"/>
                </a:cubicBezTo>
                <a:cubicBezTo>
                  <a:pt x="44" y="113"/>
                  <a:pt x="47" y="112"/>
                  <a:pt x="50" y="109"/>
                </a:cubicBezTo>
                <a:cubicBezTo>
                  <a:pt x="58" y="99"/>
                  <a:pt x="58" y="99"/>
                  <a:pt x="58" y="99"/>
                </a:cubicBezTo>
                <a:cubicBezTo>
                  <a:pt x="62" y="94"/>
                  <a:pt x="58" y="90"/>
                  <a:pt x="57" y="89"/>
                </a:cubicBezTo>
                <a:cubicBezTo>
                  <a:pt x="54" y="86"/>
                  <a:pt x="51" y="87"/>
                  <a:pt x="48" y="90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lnTo>
                  <a:pt x="39" y="101"/>
                </a:lnTo>
                <a:close/>
                <a:moveTo>
                  <a:pt x="26" y="89"/>
                </a:moveTo>
                <a:cubicBezTo>
                  <a:pt x="25" y="91"/>
                  <a:pt x="24" y="93"/>
                  <a:pt x="25" y="94"/>
                </a:cubicBezTo>
                <a:cubicBezTo>
                  <a:pt x="25" y="96"/>
                  <a:pt x="26" y="97"/>
                  <a:pt x="27" y="99"/>
                </a:cubicBezTo>
                <a:cubicBezTo>
                  <a:pt x="31" y="101"/>
                  <a:pt x="34" y="101"/>
                  <a:pt x="37" y="97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5"/>
                  <a:pt x="48" y="83"/>
                  <a:pt x="48" y="81"/>
                </a:cubicBezTo>
                <a:cubicBezTo>
                  <a:pt x="47" y="79"/>
                  <a:pt x="46" y="78"/>
                  <a:pt x="45" y="77"/>
                </a:cubicBezTo>
                <a:cubicBezTo>
                  <a:pt x="42" y="74"/>
                  <a:pt x="38" y="74"/>
                  <a:pt x="36" y="78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4"/>
                  <a:pt x="30" y="84"/>
                  <a:pt x="30" y="84"/>
                </a:cubicBezTo>
                <a:lnTo>
                  <a:pt x="26" y="89"/>
                </a:lnTo>
                <a:close/>
                <a:moveTo>
                  <a:pt x="24" y="85"/>
                </a:moveTo>
                <a:cubicBezTo>
                  <a:pt x="34" y="74"/>
                  <a:pt x="34" y="74"/>
                  <a:pt x="34" y="74"/>
                </a:cubicBezTo>
                <a:cubicBezTo>
                  <a:pt x="38" y="69"/>
                  <a:pt x="34" y="65"/>
                  <a:pt x="32" y="64"/>
                </a:cubicBezTo>
                <a:cubicBezTo>
                  <a:pt x="29" y="62"/>
                  <a:pt x="26" y="62"/>
                  <a:pt x="23" y="65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70"/>
                  <a:pt x="20" y="70"/>
                  <a:pt x="20" y="70"/>
                </a:cubicBezTo>
                <a:cubicBezTo>
                  <a:pt x="15" y="75"/>
                  <a:pt x="15" y="75"/>
                  <a:pt x="15" y="75"/>
                </a:cubicBezTo>
                <a:cubicBezTo>
                  <a:pt x="14" y="77"/>
                  <a:pt x="13" y="79"/>
                  <a:pt x="13" y="80"/>
                </a:cubicBezTo>
                <a:cubicBezTo>
                  <a:pt x="13" y="82"/>
                  <a:pt x="15" y="83"/>
                  <a:pt x="15" y="84"/>
                </a:cubicBezTo>
                <a:cubicBezTo>
                  <a:pt x="17" y="85"/>
                  <a:pt x="19" y="87"/>
                  <a:pt x="21" y="87"/>
                </a:cubicBezTo>
                <a:cubicBezTo>
                  <a:pt x="22" y="87"/>
                  <a:pt x="23" y="86"/>
                  <a:pt x="24" y="85"/>
                </a:cubicBezTo>
                <a:close/>
                <a:moveTo>
                  <a:pt x="136" y="75"/>
                </a:moveTo>
                <a:cubicBezTo>
                  <a:pt x="138" y="73"/>
                  <a:pt x="140" y="69"/>
                  <a:pt x="135" y="66"/>
                </a:cubicBezTo>
                <a:cubicBezTo>
                  <a:pt x="132" y="63"/>
                  <a:pt x="132" y="63"/>
                  <a:pt x="132" y="63"/>
                </a:cubicBezTo>
                <a:cubicBezTo>
                  <a:pt x="115" y="48"/>
                  <a:pt x="95" y="31"/>
                  <a:pt x="91" y="28"/>
                </a:cubicBezTo>
                <a:cubicBezTo>
                  <a:pt x="88" y="29"/>
                  <a:pt x="83" y="30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1" y="34"/>
                  <a:pt x="65" y="34"/>
                </a:cubicBezTo>
                <a:cubicBezTo>
                  <a:pt x="62" y="34"/>
                  <a:pt x="59" y="33"/>
                  <a:pt x="57" y="32"/>
                </a:cubicBezTo>
                <a:cubicBezTo>
                  <a:pt x="53" y="30"/>
                  <a:pt x="53" y="27"/>
                  <a:pt x="53" y="25"/>
                </a:cubicBezTo>
                <a:cubicBezTo>
                  <a:pt x="53" y="21"/>
                  <a:pt x="56" y="18"/>
                  <a:pt x="59" y="17"/>
                </a:cubicBezTo>
                <a:cubicBezTo>
                  <a:pt x="24" y="13"/>
                  <a:pt x="24" y="13"/>
                  <a:pt x="24" y="13"/>
                </a:cubicBezTo>
                <a:cubicBezTo>
                  <a:pt x="21" y="62"/>
                  <a:pt x="21" y="62"/>
                  <a:pt x="21" y="62"/>
                </a:cubicBezTo>
                <a:cubicBezTo>
                  <a:pt x="24" y="59"/>
                  <a:pt x="26" y="58"/>
                  <a:pt x="28" y="58"/>
                </a:cubicBezTo>
                <a:cubicBezTo>
                  <a:pt x="31" y="58"/>
                  <a:pt x="33" y="59"/>
                  <a:pt x="35" y="61"/>
                </a:cubicBezTo>
                <a:cubicBezTo>
                  <a:pt x="38" y="64"/>
                  <a:pt x="40" y="67"/>
                  <a:pt x="39" y="71"/>
                </a:cubicBezTo>
                <a:cubicBezTo>
                  <a:pt x="42" y="70"/>
                  <a:pt x="45" y="71"/>
                  <a:pt x="47" y="73"/>
                </a:cubicBezTo>
                <a:cubicBezTo>
                  <a:pt x="51" y="76"/>
                  <a:pt x="52" y="80"/>
                  <a:pt x="52" y="83"/>
                </a:cubicBezTo>
                <a:cubicBezTo>
                  <a:pt x="55" y="83"/>
                  <a:pt x="57" y="84"/>
                  <a:pt x="60" y="86"/>
                </a:cubicBezTo>
                <a:cubicBezTo>
                  <a:pt x="63" y="88"/>
                  <a:pt x="64" y="91"/>
                  <a:pt x="64" y="94"/>
                </a:cubicBezTo>
                <a:cubicBezTo>
                  <a:pt x="67" y="93"/>
                  <a:pt x="71" y="94"/>
                  <a:pt x="74" y="97"/>
                </a:cubicBezTo>
                <a:cubicBezTo>
                  <a:pt x="77" y="100"/>
                  <a:pt x="79" y="104"/>
                  <a:pt x="77" y="109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1" y="111"/>
                  <a:pt x="81" y="111"/>
                  <a:pt x="81" y="112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82" y="112"/>
                  <a:pt x="84" y="113"/>
                  <a:pt x="85" y="113"/>
                </a:cubicBezTo>
                <a:cubicBezTo>
                  <a:pt x="87" y="113"/>
                  <a:pt x="88" y="111"/>
                  <a:pt x="89" y="110"/>
                </a:cubicBezTo>
                <a:cubicBezTo>
                  <a:pt x="91" y="108"/>
                  <a:pt x="93" y="106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5" y="90"/>
                  <a:pt x="75" y="90"/>
                  <a:pt x="75" y="90"/>
                </a:cubicBezTo>
                <a:cubicBezTo>
                  <a:pt x="74" y="90"/>
                  <a:pt x="74" y="89"/>
                  <a:pt x="74" y="88"/>
                </a:cubicBezTo>
                <a:cubicBezTo>
                  <a:pt x="74" y="88"/>
                  <a:pt x="74" y="87"/>
                  <a:pt x="74" y="87"/>
                </a:cubicBezTo>
                <a:cubicBezTo>
                  <a:pt x="75" y="86"/>
                  <a:pt x="77" y="85"/>
                  <a:pt x="78" y="86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99" y="104"/>
                  <a:pt x="100" y="104"/>
                  <a:pt x="101" y="104"/>
                </a:cubicBezTo>
                <a:cubicBezTo>
                  <a:pt x="103" y="104"/>
                  <a:pt x="105" y="103"/>
                  <a:pt x="107" y="101"/>
                </a:cubicBezTo>
                <a:cubicBezTo>
                  <a:pt x="108" y="100"/>
                  <a:pt x="108" y="98"/>
                  <a:pt x="108" y="96"/>
                </a:cubicBezTo>
                <a:cubicBezTo>
                  <a:pt x="108" y="95"/>
                  <a:pt x="107" y="93"/>
                  <a:pt x="105" y="92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92" y="81"/>
                  <a:pt x="92" y="81"/>
                  <a:pt x="92" y="81"/>
                </a:cubicBezTo>
                <a:cubicBezTo>
                  <a:pt x="91" y="80"/>
                  <a:pt x="91" y="80"/>
                  <a:pt x="91" y="79"/>
                </a:cubicBezTo>
                <a:cubicBezTo>
                  <a:pt x="91" y="78"/>
                  <a:pt x="91" y="78"/>
                  <a:pt x="91" y="77"/>
                </a:cubicBezTo>
                <a:cubicBezTo>
                  <a:pt x="92" y="76"/>
                  <a:pt x="94" y="76"/>
                  <a:pt x="95" y="77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4" y="93"/>
                  <a:pt x="116" y="93"/>
                  <a:pt x="117" y="93"/>
                </a:cubicBezTo>
                <a:cubicBezTo>
                  <a:pt x="119" y="93"/>
                  <a:pt x="122" y="92"/>
                  <a:pt x="123" y="90"/>
                </a:cubicBezTo>
                <a:cubicBezTo>
                  <a:pt x="125" y="88"/>
                  <a:pt x="125" y="87"/>
                  <a:pt x="125" y="85"/>
                </a:cubicBezTo>
                <a:cubicBezTo>
                  <a:pt x="125" y="83"/>
                  <a:pt x="124" y="82"/>
                  <a:pt x="122" y="80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6" y="67"/>
                  <a:pt x="106" y="66"/>
                  <a:pt x="107" y="65"/>
                </a:cubicBezTo>
                <a:cubicBezTo>
                  <a:pt x="108" y="64"/>
                  <a:pt x="110" y="64"/>
                  <a:pt x="111" y="64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9" y="80"/>
                  <a:pt x="133" y="79"/>
                  <a:pt x="136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108"/>
          <p:cNvSpPr/>
          <p:nvPr/>
        </p:nvSpPr>
        <p:spPr>
          <a:xfrm>
            <a:off x="3883025" y="3484562"/>
            <a:ext cx="647700" cy="539750"/>
          </a:xfrm>
          <a:custGeom>
            <a:avLst/>
            <a:gdLst/>
            <a:ahLst/>
            <a:cxnLst/>
            <a:rect l="l" t="t" r="r" b="b"/>
            <a:pathLst>
              <a:path w="151" h="126" extrusionOk="0">
                <a:moveTo>
                  <a:pt x="20" y="102"/>
                </a:moveTo>
                <a:cubicBezTo>
                  <a:pt x="20" y="68"/>
                  <a:pt x="20" y="68"/>
                  <a:pt x="20" y="68"/>
                </a:cubicBezTo>
                <a:cubicBezTo>
                  <a:pt x="20" y="66"/>
                  <a:pt x="23" y="63"/>
                  <a:pt x="25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6" y="63"/>
                  <a:pt x="39" y="66"/>
                  <a:pt x="39" y="68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5"/>
                  <a:pt x="36" y="107"/>
                  <a:pt x="34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3" y="107"/>
                  <a:pt x="20" y="105"/>
                  <a:pt x="20" y="102"/>
                </a:cubicBezTo>
                <a:close/>
                <a:moveTo>
                  <a:pt x="55" y="51"/>
                </a:moveTo>
                <a:cubicBezTo>
                  <a:pt x="53" y="51"/>
                  <a:pt x="51" y="54"/>
                  <a:pt x="51" y="56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5"/>
                  <a:pt x="53" y="107"/>
                  <a:pt x="55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6" y="107"/>
                  <a:pt x="69" y="105"/>
                  <a:pt x="69" y="102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4"/>
                  <a:pt x="66" y="51"/>
                  <a:pt x="64" y="51"/>
                </a:cubicBezTo>
                <a:lnTo>
                  <a:pt x="55" y="51"/>
                </a:lnTo>
                <a:close/>
                <a:moveTo>
                  <a:pt x="86" y="41"/>
                </a:moveTo>
                <a:cubicBezTo>
                  <a:pt x="83" y="41"/>
                  <a:pt x="81" y="43"/>
                  <a:pt x="81" y="46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5"/>
                  <a:pt x="83" y="107"/>
                  <a:pt x="86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7" y="107"/>
                  <a:pt x="99" y="105"/>
                  <a:pt x="99" y="102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3"/>
                  <a:pt x="97" y="41"/>
                  <a:pt x="94" y="41"/>
                </a:cubicBezTo>
                <a:lnTo>
                  <a:pt x="86" y="41"/>
                </a:lnTo>
                <a:close/>
                <a:moveTo>
                  <a:pt x="116" y="30"/>
                </a:moveTo>
                <a:cubicBezTo>
                  <a:pt x="113" y="30"/>
                  <a:pt x="111" y="33"/>
                  <a:pt x="111" y="35"/>
                </a:cubicBezTo>
                <a:cubicBezTo>
                  <a:pt x="111" y="102"/>
                  <a:pt x="111" y="102"/>
                  <a:pt x="111" y="102"/>
                </a:cubicBezTo>
                <a:cubicBezTo>
                  <a:pt x="111" y="105"/>
                  <a:pt x="113" y="107"/>
                  <a:pt x="116" y="107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7" y="107"/>
                  <a:pt x="129" y="105"/>
                  <a:pt x="129" y="102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3"/>
                  <a:pt x="127" y="30"/>
                  <a:pt x="124" y="30"/>
                </a:cubicBezTo>
                <a:lnTo>
                  <a:pt x="116" y="30"/>
                </a:lnTo>
                <a:close/>
                <a:moveTo>
                  <a:pt x="23" y="50"/>
                </a:moveTo>
                <a:cubicBezTo>
                  <a:pt x="55" y="44"/>
                  <a:pt x="85" y="33"/>
                  <a:pt x="112" y="17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24" y="6"/>
                  <a:pt x="124" y="6"/>
                  <a:pt x="124" y="6"/>
                </a:cubicBezTo>
                <a:cubicBezTo>
                  <a:pt x="106" y="6"/>
                  <a:pt x="106" y="6"/>
                  <a:pt x="106" y="6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82" y="27"/>
                  <a:pt x="53" y="38"/>
                  <a:pt x="22" y="44"/>
                </a:cubicBezTo>
                <a:lnTo>
                  <a:pt x="23" y="50"/>
                </a:lnTo>
                <a:close/>
                <a:moveTo>
                  <a:pt x="151" y="117"/>
                </a:moveTo>
                <a:cubicBezTo>
                  <a:pt x="135" y="108"/>
                  <a:pt x="135" y="108"/>
                  <a:pt x="135" y="108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3" y="15"/>
                  <a:pt x="13" y="15"/>
                  <a:pt x="13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7"/>
                  <a:pt x="6" y="117"/>
                  <a:pt x="6" y="117"/>
                </a:cubicBezTo>
                <a:cubicBezTo>
                  <a:pt x="6" y="120"/>
                  <a:pt x="6" y="120"/>
                  <a:pt x="6" y="12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5" y="126"/>
                  <a:pt x="135" y="126"/>
                  <a:pt x="135" y="126"/>
                </a:cubicBezTo>
                <a:lnTo>
                  <a:pt x="151" y="1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108"/>
          <p:cNvSpPr/>
          <p:nvPr/>
        </p:nvSpPr>
        <p:spPr>
          <a:xfrm>
            <a:off x="4195762" y="1898650"/>
            <a:ext cx="912812" cy="479425"/>
          </a:xfrm>
          <a:custGeom>
            <a:avLst/>
            <a:gdLst/>
            <a:ahLst/>
            <a:cxnLst/>
            <a:rect l="l" t="t" r="r" b="b"/>
            <a:pathLst>
              <a:path w="213" h="112" extrusionOk="0">
                <a:moveTo>
                  <a:pt x="154" y="105"/>
                </a:moveTo>
                <a:cubicBezTo>
                  <a:pt x="151" y="107"/>
                  <a:pt x="148" y="108"/>
                  <a:pt x="144" y="108"/>
                </a:cubicBezTo>
                <a:cubicBezTo>
                  <a:pt x="134" y="111"/>
                  <a:pt x="123" y="111"/>
                  <a:pt x="109" y="112"/>
                </a:cubicBezTo>
                <a:cubicBezTo>
                  <a:pt x="96" y="111"/>
                  <a:pt x="85" y="111"/>
                  <a:pt x="74" y="108"/>
                </a:cubicBezTo>
                <a:cubicBezTo>
                  <a:pt x="71" y="108"/>
                  <a:pt x="67" y="107"/>
                  <a:pt x="64" y="105"/>
                </a:cubicBezTo>
                <a:cubicBezTo>
                  <a:pt x="55" y="101"/>
                  <a:pt x="55" y="93"/>
                  <a:pt x="60" y="88"/>
                </a:cubicBezTo>
                <a:cubicBezTo>
                  <a:pt x="66" y="82"/>
                  <a:pt x="73" y="78"/>
                  <a:pt x="80" y="75"/>
                </a:cubicBezTo>
                <a:cubicBezTo>
                  <a:pt x="83" y="74"/>
                  <a:pt x="87" y="72"/>
                  <a:pt x="90" y="71"/>
                </a:cubicBezTo>
                <a:cubicBezTo>
                  <a:pt x="96" y="69"/>
                  <a:pt x="98" y="62"/>
                  <a:pt x="93" y="58"/>
                </a:cubicBezTo>
                <a:cubicBezTo>
                  <a:pt x="84" y="48"/>
                  <a:pt x="81" y="37"/>
                  <a:pt x="81" y="25"/>
                </a:cubicBezTo>
                <a:cubicBezTo>
                  <a:pt x="82" y="11"/>
                  <a:pt x="89" y="4"/>
                  <a:pt x="101" y="1"/>
                </a:cubicBezTo>
                <a:cubicBezTo>
                  <a:pt x="104" y="1"/>
                  <a:pt x="107" y="0"/>
                  <a:pt x="109" y="0"/>
                </a:cubicBezTo>
                <a:cubicBezTo>
                  <a:pt x="112" y="0"/>
                  <a:pt x="114" y="1"/>
                  <a:pt x="117" y="1"/>
                </a:cubicBezTo>
                <a:cubicBezTo>
                  <a:pt x="129" y="4"/>
                  <a:pt x="137" y="11"/>
                  <a:pt x="137" y="25"/>
                </a:cubicBezTo>
                <a:cubicBezTo>
                  <a:pt x="138" y="37"/>
                  <a:pt x="134" y="49"/>
                  <a:pt x="125" y="58"/>
                </a:cubicBezTo>
                <a:cubicBezTo>
                  <a:pt x="120" y="62"/>
                  <a:pt x="122" y="69"/>
                  <a:pt x="128" y="71"/>
                </a:cubicBezTo>
                <a:cubicBezTo>
                  <a:pt x="132" y="72"/>
                  <a:pt x="135" y="74"/>
                  <a:pt x="138" y="75"/>
                </a:cubicBezTo>
                <a:cubicBezTo>
                  <a:pt x="145" y="78"/>
                  <a:pt x="152" y="82"/>
                  <a:pt x="158" y="88"/>
                </a:cubicBezTo>
                <a:cubicBezTo>
                  <a:pt x="162" y="92"/>
                  <a:pt x="163" y="101"/>
                  <a:pt x="154" y="105"/>
                </a:cubicBezTo>
                <a:close/>
                <a:moveTo>
                  <a:pt x="210" y="95"/>
                </a:moveTo>
                <a:cubicBezTo>
                  <a:pt x="206" y="91"/>
                  <a:pt x="201" y="89"/>
                  <a:pt x="196" y="86"/>
                </a:cubicBezTo>
                <a:cubicBezTo>
                  <a:pt x="194" y="85"/>
                  <a:pt x="191" y="84"/>
                  <a:pt x="189" y="83"/>
                </a:cubicBezTo>
                <a:cubicBezTo>
                  <a:pt x="185" y="82"/>
                  <a:pt x="184" y="77"/>
                  <a:pt x="187" y="74"/>
                </a:cubicBezTo>
                <a:cubicBezTo>
                  <a:pt x="193" y="68"/>
                  <a:pt x="196" y="60"/>
                  <a:pt x="195" y="51"/>
                </a:cubicBezTo>
                <a:cubicBezTo>
                  <a:pt x="195" y="42"/>
                  <a:pt x="190" y="37"/>
                  <a:pt x="181" y="35"/>
                </a:cubicBezTo>
                <a:cubicBezTo>
                  <a:pt x="179" y="34"/>
                  <a:pt x="178" y="34"/>
                  <a:pt x="176" y="34"/>
                </a:cubicBezTo>
                <a:cubicBezTo>
                  <a:pt x="174" y="34"/>
                  <a:pt x="172" y="34"/>
                  <a:pt x="171" y="35"/>
                </a:cubicBezTo>
                <a:cubicBezTo>
                  <a:pt x="162" y="37"/>
                  <a:pt x="157" y="42"/>
                  <a:pt x="156" y="51"/>
                </a:cubicBezTo>
                <a:cubicBezTo>
                  <a:pt x="156" y="60"/>
                  <a:pt x="158" y="68"/>
                  <a:pt x="165" y="74"/>
                </a:cubicBezTo>
                <a:cubicBezTo>
                  <a:pt x="168" y="77"/>
                  <a:pt x="167" y="82"/>
                  <a:pt x="163" y="83"/>
                </a:cubicBezTo>
                <a:cubicBezTo>
                  <a:pt x="162" y="83"/>
                  <a:pt x="162" y="84"/>
                  <a:pt x="162" y="84"/>
                </a:cubicBezTo>
                <a:cubicBezTo>
                  <a:pt x="163" y="84"/>
                  <a:pt x="163" y="85"/>
                  <a:pt x="164" y="85"/>
                </a:cubicBezTo>
                <a:cubicBezTo>
                  <a:pt x="167" y="88"/>
                  <a:pt x="168" y="93"/>
                  <a:pt x="168" y="98"/>
                </a:cubicBezTo>
                <a:cubicBezTo>
                  <a:pt x="167" y="102"/>
                  <a:pt x="164" y="106"/>
                  <a:pt x="159" y="108"/>
                </a:cubicBezTo>
                <a:cubicBezTo>
                  <a:pt x="158" y="109"/>
                  <a:pt x="156" y="110"/>
                  <a:pt x="155" y="110"/>
                </a:cubicBezTo>
                <a:cubicBezTo>
                  <a:pt x="161" y="111"/>
                  <a:pt x="168" y="111"/>
                  <a:pt x="176" y="112"/>
                </a:cubicBezTo>
                <a:cubicBezTo>
                  <a:pt x="185" y="111"/>
                  <a:pt x="193" y="111"/>
                  <a:pt x="200" y="109"/>
                </a:cubicBezTo>
                <a:cubicBezTo>
                  <a:pt x="203" y="109"/>
                  <a:pt x="205" y="108"/>
                  <a:pt x="207" y="107"/>
                </a:cubicBezTo>
                <a:cubicBezTo>
                  <a:pt x="213" y="104"/>
                  <a:pt x="212" y="98"/>
                  <a:pt x="210" y="95"/>
                </a:cubicBezTo>
                <a:close/>
                <a:moveTo>
                  <a:pt x="50" y="98"/>
                </a:moveTo>
                <a:cubicBezTo>
                  <a:pt x="49" y="93"/>
                  <a:pt x="51" y="89"/>
                  <a:pt x="54" y="85"/>
                </a:cubicBezTo>
                <a:cubicBezTo>
                  <a:pt x="56" y="84"/>
                  <a:pt x="57" y="83"/>
                  <a:pt x="59" y="81"/>
                </a:cubicBezTo>
                <a:cubicBezTo>
                  <a:pt x="58" y="81"/>
                  <a:pt x="57" y="81"/>
                  <a:pt x="56" y="80"/>
                </a:cubicBezTo>
                <a:cubicBezTo>
                  <a:pt x="51" y="79"/>
                  <a:pt x="50" y="74"/>
                  <a:pt x="53" y="70"/>
                </a:cubicBezTo>
                <a:cubicBezTo>
                  <a:pt x="61" y="63"/>
                  <a:pt x="63" y="54"/>
                  <a:pt x="63" y="45"/>
                </a:cubicBezTo>
                <a:cubicBezTo>
                  <a:pt x="63" y="34"/>
                  <a:pt x="57" y="29"/>
                  <a:pt x="47" y="27"/>
                </a:cubicBezTo>
                <a:cubicBezTo>
                  <a:pt x="45" y="26"/>
                  <a:pt x="43" y="26"/>
                  <a:pt x="41" y="26"/>
                </a:cubicBezTo>
                <a:cubicBezTo>
                  <a:pt x="39" y="26"/>
                  <a:pt x="37" y="26"/>
                  <a:pt x="35" y="27"/>
                </a:cubicBezTo>
                <a:cubicBezTo>
                  <a:pt x="26" y="29"/>
                  <a:pt x="20" y="34"/>
                  <a:pt x="20" y="45"/>
                </a:cubicBezTo>
                <a:cubicBezTo>
                  <a:pt x="19" y="54"/>
                  <a:pt x="22" y="63"/>
                  <a:pt x="29" y="70"/>
                </a:cubicBezTo>
                <a:cubicBezTo>
                  <a:pt x="33" y="74"/>
                  <a:pt x="31" y="79"/>
                  <a:pt x="27" y="80"/>
                </a:cubicBezTo>
                <a:cubicBezTo>
                  <a:pt x="24" y="81"/>
                  <a:pt x="21" y="82"/>
                  <a:pt x="19" y="83"/>
                </a:cubicBezTo>
                <a:cubicBezTo>
                  <a:pt x="13" y="86"/>
                  <a:pt x="8" y="89"/>
                  <a:pt x="4" y="94"/>
                </a:cubicBezTo>
                <a:cubicBezTo>
                  <a:pt x="0" y="97"/>
                  <a:pt x="0" y="103"/>
                  <a:pt x="7" y="107"/>
                </a:cubicBezTo>
                <a:cubicBezTo>
                  <a:pt x="9" y="108"/>
                  <a:pt x="12" y="108"/>
                  <a:pt x="14" y="109"/>
                </a:cubicBezTo>
                <a:cubicBezTo>
                  <a:pt x="22" y="111"/>
                  <a:pt x="31" y="111"/>
                  <a:pt x="41" y="112"/>
                </a:cubicBezTo>
                <a:cubicBezTo>
                  <a:pt x="50" y="111"/>
                  <a:pt x="57" y="111"/>
                  <a:pt x="63" y="110"/>
                </a:cubicBezTo>
                <a:cubicBezTo>
                  <a:pt x="62" y="110"/>
                  <a:pt x="61" y="109"/>
                  <a:pt x="59" y="108"/>
                </a:cubicBezTo>
                <a:cubicBezTo>
                  <a:pt x="54" y="106"/>
                  <a:pt x="51" y="102"/>
                  <a:pt x="50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108"/>
          <p:cNvSpPr/>
          <p:nvPr/>
        </p:nvSpPr>
        <p:spPr>
          <a:xfrm>
            <a:off x="4868862" y="4833937"/>
            <a:ext cx="595312" cy="536575"/>
          </a:xfrm>
          <a:custGeom>
            <a:avLst/>
            <a:gdLst/>
            <a:ahLst/>
            <a:cxnLst/>
            <a:rect l="l" t="t" r="r" b="b"/>
            <a:pathLst>
              <a:path w="139" h="125" extrusionOk="0">
                <a:moveTo>
                  <a:pt x="94" y="17"/>
                </a:moveTo>
                <a:cubicBezTo>
                  <a:pt x="86" y="17"/>
                  <a:pt x="86" y="17"/>
                  <a:pt x="86" y="17"/>
                </a:cubicBezTo>
                <a:cubicBezTo>
                  <a:pt x="85" y="12"/>
                  <a:pt x="82" y="8"/>
                  <a:pt x="77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7" y="8"/>
                  <a:pt x="53" y="12"/>
                  <a:pt x="53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8"/>
                  <a:pt x="51" y="0"/>
                  <a:pt x="5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7" y="0"/>
                  <a:pt x="94" y="8"/>
                  <a:pt x="94" y="17"/>
                </a:cubicBezTo>
                <a:close/>
                <a:moveTo>
                  <a:pt x="21" y="70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1"/>
                  <a:pt x="59" y="58"/>
                  <a:pt x="63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80" y="58"/>
                  <a:pt x="83" y="61"/>
                  <a:pt x="83" y="65"/>
                </a:cubicBezTo>
                <a:cubicBezTo>
                  <a:pt x="83" y="70"/>
                  <a:pt x="83" y="70"/>
                  <a:pt x="83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28" y="70"/>
                  <a:pt x="137" y="61"/>
                  <a:pt x="139" y="5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29"/>
                  <a:pt x="131" y="21"/>
                  <a:pt x="123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5" y="21"/>
                  <a:pt x="95" y="21"/>
                  <a:pt x="9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39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61"/>
                  <a:pt x="10" y="70"/>
                  <a:pt x="21" y="70"/>
                </a:cubicBezTo>
                <a:close/>
                <a:moveTo>
                  <a:pt x="118" y="76"/>
                </a:moveTo>
                <a:cubicBezTo>
                  <a:pt x="83" y="76"/>
                  <a:pt x="83" y="76"/>
                  <a:pt x="83" y="76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4"/>
                  <a:pt x="80" y="88"/>
                  <a:pt x="76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59" y="88"/>
                  <a:pt x="56" y="84"/>
                  <a:pt x="56" y="81"/>
                </a:cubicBezTo>
                <a:cubicBezTo>
                  <a:pt x="56" y="76"/>
                  <a:pt x="56" y="76"/>
                  <a:pt x="56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12" y="76"/>
                  <a:pt x="5" y="71"/>
                  <a:pt x="0" y="6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7"/>
                  <a:pt x="7" y="125"/>
                  <a:pt x="16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1" y="125"/>
                  <a:pt x="139" y="117"/>
                  <a:pt x="139" y="107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4" y="71"/>
                  <a:pt x="126" y="76"/>
                  <a:pt x="118" y="76"/>
                </a:cubicBezTo>
                <a:close/>
                <a:moveTo>
                  <a:pt x="76" y="63"/>
                </a:moveTo>
                <a:cubicBezTo>
                  <a:pt x="63" y="63"/>
                  <a:pt x="63" y="63"/>
                  <a:pt x="63" y="63"/>
                </a:cubicBezTo>
                <a:cubicBezTo>
                  <a:pt x="62" y="63"/>
                  <a:pt x="61" y="64"/>
                  <a:pt x="61" y="66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5"/>
                  <a:pt x="61" y="75"/>
                  <a:pt x="61" y="75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82"/>
                  <a:pt x="62" y="83"/>
                  <a:pt x="63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7" y="83"/>
                  <a:pt x="78" y="82"/>
                  <a:pt x="78" y="80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64"/>
                  <a:pt x="77" y="63"/>
                  <a:pt x="76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108"/>
          <p:cNvSpPr/>
          <p:nvPr/>
        </p:nvSpPr>
        <p:spPr>
          <a:xfrm>
            <a:off x="5943600" y="1203325"/>
            <a:ext cx="541337" cy="544512"/>
          </a:xfrm>
          <a:custGeom>
            <a:avLst/>
            <a:gdLst/>
            <a:ahLst/>
            <a:cxnLst/>
            <a:rect l="l" t="t" r="r" b="b"/>
            <a:pathLst>
              <a:path w="126" h="127" extrusionOk="0">
                <a:moveTo>
                  <a:pt x="59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9" y="100"/>
                  <a:pt x="92" y="127"/>
                  <a:pt x="59" y="127"/>
                </a:cubicBezTo>
                <a:cubicBezTo>
                  <a:pt x="27" y="127"/>
                  <a:pt x="0" y="100"/>
                  <a:pt x="0" y="67"/>
                </a:cubicBezTo>
                <a:cubicBezTo>
                  <a:pt x="0" y="34"/>
                  <a:pt x="27" y="8"/>
                  <a:pt x="59" y="8"/>
                </a:cubicBezTo>
                <a:lnTo>
                  <a:pt x="59" y="67"/>
                </a:lnTo>
                <a:close/>
                <a:moveTo>
                  <a:pt x="67" y="0"/>
                </a:moveTo>
                <a:cubicBezTo>
                  <a:pt x="67" y="60"/>
                  <a:pt x="67" y="60"/>
                  <a:pt x="67" y="60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26" y="27"/>
                  <a:pt x="99" y="0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108"/>
          <p:cNvSpPr/>
          <p:nvPr/>
        </p:nvSpPr>
        <p:spPr>
          <a:xfrm>
            <a:off x="7678737" y="3702050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134" h="134" extrusionOk="0">
                <a:moveTo>
                  <a:pt x="132" y="57"/>
                </a:moveTo>
                <a:cubicBezTo>
                  <a:pt x="115" y="55"/>
                  <a:pt x="115" y="55"/>
                  <a:pt x="115" y="55"/>
                </a:cubicBezTo>
                <a:cubicBezTo>
                  <a:pt x="114" y="50"/>
                  <a:pt x="112" y="46"/>
                  <a:pt x="110" y="42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7"/>
                  <a:pt x="120" y="25"/>
                  <a:pt x="119" y="2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9" y="14"/>
                  <a:pt x="107" y="14"/>
                  <a:pt x="106" y="14"/>
                </a:cubicBezTo>
                <a:cubicBezTo>
                  <a:pt x="92" y="24"/>
                  <a:pt x="92" y="24"/>
                  <a:pt x="92" y="24"/>
                </a:cubicBezTo>
                <a:cubicBezTo>
                  <a:pt x="88" y="22"/>
                  <a:pt x="84" y="20"/>
                  <a:pt x="79" y="19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5" y="0"/>
                  <a:pt x="7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7" y="2"/>
                </a:cubicBezTo>
                <a:cubicBezTo>
                  <a:pt x="55" y="19"/>
                  <a:pt x="55" y="19"/>
                  <a:pt x="55" y="19"/>
                </a:cubicBezTo>
                <a:cubicBezTo>
                  <a:pt x="50" y="20"/>
                  <a:pt x="46" y="22"/>
                  <a:pt x="42" y="24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5" y="14"/>
                  <a:pt x="25" y="15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7"/>
                  <a:pt x="15" y="28"/>
                </a:cubicBezTo>
                <a:cubicBezTo>
                  <a:pt x="25" y="42"/>
                  <a:pt x="25" y="42"/>
                  <a:pt x="25" y="42"/>
                </a:cubicBezTo>
                <a:cubicBezTo>
                  <a:pt x="22" y="46"/>
                  <a:pt x="20" y="50"/>
                  <a:pt x="19" y="55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9"/>
                  <a:pt x="0" y="6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7"/>
                </a:cubicBezTo>
                <a:cubicBezTo>
                  <a:pt x="19" y="79"/>
                  <a:pt x="19" y="79"/>
                  <a:pt x="19" y="79"/>
                </a:cubicBezTo>
                <a:cubicBezTo>
                  <a:pt x="20" y="84"/>
                  <a:pt x="22" y="88"/>
                  <a:pt x="25" y="92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4" y="107"/>
                  <a:pt x="14" y="108"/>
                  <a:pt x="15" y="10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5" y="120"/>
                  <a:pt x="27" y="120"/>
                  <a:pt x="28" y="119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6" y="112"/>
                  <a:pt x="50" y="114"/>
                  <a:pt x="55" y="115"/>
                </a:cubicBezTo>
                <a:cubicBezTo>
                  <a:pt x="57" y="131"/>
                  <a:pt x="57" y="131"/>
                  <a:pt x="57" y="131"/>
                </a:cubicBezTo>
                <a:cubicBezTo>
                  <a:pt x="58" y="133"/>
                  <a:pt x="59" y="134"/>
                  <a:pt x="60" y="134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5" y="134"/>
                  <a:pt x="77" y="133"/>
                  <a:pt x="77" y="131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84" y="114"/>
                  <a:pt x="88" y="112"/>
                  <a:pt x="92" y="10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7" y="120"/>
                  <a:pt x="109" y="120"/>
                  <a:pt x="110" y="11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0" y="108"/>
                  <a:pt x="120" y="107"/>
                  <a:pt x="120" y="106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112" y="88"/>
                  <a:pt x="114" y="84"/>
                  <a:pt x="115" y="79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33" y="76"/>
                  <a:pt x="134" y="75"/>
                  <a:pt x="134" y="74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34" y="59"/>
                  <a:pt x="133" y="57"/>
                  <a:pt x="132" y="57"/>
                </a:cubicBezTo>
                <a:close/>
                <a:moveTo>
                  <a:pt x="67" y="92"/>
                </a:moveTo>
                <a:cubicBezTo>
                  <a:pt x="53" y="92"/>
                  <a:pt x="42" y="81"/>
                  <a:pt x="42" y="67"/>
                </a:cubicBezTo>
                <a:cubicBezTo>
                  <a:pt x="42" y="53"/>
                  <a:pt x="53" y="42"/>
                  <a:pt x="67" y="42"/>
                </a:cubicBezTo>
                <a:cubicBezTo>
                  <a:pt x="81" y="42"/>
                  <a:pt x="92" y="53"/>
                  <a:pt x="92" y="67"/>
                </a:cubicBezTo>
                <a:cubicBezTo>
                  <a:pt x="92" y="81"/>
                  <a:pt x="81" y="92"/>
                  <a:pt x="67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0CCA31F1-E77E-48DD-B834-8B0082F4529B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91E7F72F-F504-4565-9DCE-2388428C10B0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5FE70E8B-4A3B-4799-892D-40F0AA8F481B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0B3B9C49-7DA8-429D-BE5F-E94051D9A7BF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85D476DB-0A3F-45D5-BF5C-7F0C7B1BD1E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7A7122AC-8AF1-453C-8FDA-3B5B07297F9F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4F0A5845-FB01-48D4-A66B-4A2E906BA0F1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4AA35F3C-85D8-4939-9BEE-AC1CFA68D606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66A0A0DB-7390-4A70-BC0C-F93068B918ED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862E7A12-3DF6-4D51-812A-BEE4ACAD1D75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92660239-8AAC-4502-8B21-CB5EA5DD4F8A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6F0B88E2-522D-4687-909F-3C352F262574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50866D54-723A-46D0-A306-0CEDC999E089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1FF3246E-5246-4D77-A414-E09BF440EBB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109"/>
          <p:cNvSpPr/>
          <p:nvPr/>
        </p:nvSpPr>
        <p:spPr>
          <a:xfrm>
            <a:off x="3614737" y="1971675"/>
            <a:ext cx="1450975" cy="1927225"/>
          </a:xfrm>
          <a:custGeom>
            <a:avLst/>
            <a:gdLst/>
            <a:ahLst/>
            <a:cxnLst/>
            <a:rect l="l" t="t" r="r" b="b"/>
            <a:pathLst>
              <a:path w="312" h="414" extrusionOk="0">
                <a:moveTo>
                  <a:pt x="126" y="8"/>
                </a:moveTo>
                <a:cubicBezTo>
                  <a:pt x="116" y="0"/>
                  <a:pt x="100" y="2"/>
                  <a:pt x="93" y="13"/>
                </a:cubicBezTo>
                <a:cubicBezTo>
                  <a:pt x="64" y="55"/>
                  <a:pt x="42" y="100"/>
                  <a:pt x="26" y="149"/>
                </a:cubicBezTo>
                <a:cubicBezTo>
                  <a:pt x="9" y="201"/>
                  <a:pt x="0" y="257"/>
                  <a:pt x="0" y="313"/>
                </a:cubicBezTo>
                <a:cubicBezTo>
                  <a:pt x="0" y="340"/>
                  <a:pt x="2" y="366"/>
                  <a:pt x="6" y="393"/>
                </a:cubicBezTo>
                <a:cubicBezTo>
                  <a:pt x="8" y="406"/>
                  <a:pt x="21" y="414"/>
                  <a:pt x="34" y="411"/>
                </a:cubicBezTo>
                <a:cubicBezTo>
                  <a:pt x="254" y="361"/>
                  <a:pt x="254" y="361"/>
                  <a:pt x="254" y="361"/>
                </a:cubicBezTo>
                <a:cubicBezTo>
                  <a:pt x="262" y="359"/>
                  <a:pt x="269" y="353"/>
                  <a:pt x="271" y="344"/>
                </a:cubicBezTo>
                <a:cubicBezTo>
                  <a:pt x="310" y="172"/>
                  <a:pt x="310" y="172"/>
                  <a:pt x="310" y="172"/>
                </a:cubicBezTo>
                <a:cubicBezTo>
                  <a:pt x="312" y="163"/>
                  <a:pt x="309" y="154"/>
                  <a:pt x="302" y="149"/>
                </a:cubicBezTo>
                <a:lnTo>
                  <a:pt x="126" y="8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109"/>
          <p:cNvSpPr/>
          <p:nvPr/>
        </p:nvSpPr>
        <p:spPr>
          <a:xfrm>
            <a:off x="4233862" y="957262"/>
            <a:ext cx="1785937" cy="1628775"/>
          </a:xfrm>
          <a:custGeom>
            <a:avLst/>
            <a:gdLst/>
            <a:ahLst/>
            <a:cxnLst/>
            <a:rect l="l" t="t" r="r" b="b"/>
            <a:pathLst>
              <a:path w="384" h="350" extrusionOk="0">
                <a:moveTo>
                  <a:pt x="205" y="36"/>
                </a:moveTo>
                <a:cubicBezTo>
                  <a:pt x="130" y="65"/>
                  <a:pt x="63" y="111"/>
                  <a:pt x="9" y="170"/>
                </a:cubicBezTo>
                <a:cubicBezTo>
                  <a:pt x="0" y="179"/>
                  <a:pt x="1" y="195"/>
                  <a:pt x="12" y="203"/>
                </a:cubicBezTo>
                <a:cubicBezTo>
                  <a:pt x="188" y="344"/>
                  <a:pt x="188" y="344"/>
                  <a:pt x="188" y="344"/>
                </a:cubicBezTo>
                <a:cubicBezTo>
                  <a:pt x="195" y="349"/>
                  <a:pt x="204" y="350"/>
                  <a:pt x="212" y="346"/>
                </a:cubicBezTo>
                <a:cubicBezTo>
                  <a:pt x="371" y="270"/>
                  <a:pt x="371" y="270"/>
                  <a:pt x="371" y="270"/>
                </a:cubicBezTo>
                <a:cubicBezTo>
                  <a:pt x="379" y="266"/>
                  <a:pt x="384" y="258"/>
                  <a:pt x="384" y="249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4" y="10"/>
                  <a:pt x="373" y="0"/>
                  <a:pt x="359" y="1"/>
                </a:cubicBezTo>
                <a:cubicBezTo>
                  <a:pt x="306" y="5"/>
                  <a:pt x="254" y="16"/>
                  <a:pt x="205" y="36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109"/>
          <p:cNvSpPr/>
          <p:nvPr/>
        </p:nvSpPr>
        <p:spPr>
          <a:xfrm>
            <a:off x="6159500" y="957262"/>
            <a:ext cx="1784350" cy="1628775"/>
          </a:xfrm>
          <a:custGeom>
            <a:avLst/>
            <a:gdLst/>
            <a:ahLst/>
            <a:cxnLst/>
            <a:rect l="l" t="t" r="r" b="b"/>
            <a:pathLst>
              <a:path w="384" h="350" extrusionOk="0">
                <a:moveTo>
                  <a:pt x="251" y="70"/>
                </a:moveTo>
                <a:cubicBezTo>
                  <a:pt x="182" y="31"/>
                  <a:pt x="104" y="7"/>
                  <a:pt x="24" y="1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58"/>
                  <a:pt x="5" y="266"/>
                  <a:pt x="13" y="270"/>
                </a:cubicBezTo>
                <a:cubicBezTo>
                  <a:pt x="172" y="346"/>
                  <a:pt x="172" y="346"/>
                  <a:pt x="172" y="346"/>
                </a:cubicBezTo>
                <a:cubicBezTo>
                  <a:pt x="180" y="350"/>
                  <a:pt x="189" y="349"/>
                  <a:pt x="196" y="343"/>
                </a:cubicBezTo>
                <a:cubicBezTo>
                  <a:pt x="372" y="203"/>
                  <a:pt x="372" y="203"/>
                  <a:pt x="372" y="203"/>
                </a:cubicBezTo>
                <a:cubicBezTo>
                  <a:pt x="383" y="195"/>
                  <a:pt x="384" y="179"/>
                  <a:pt x="375" y="169"/>
                </a:cubicBezTo>
                <a:cubicBezTo>
                  <a:pt x="339" y="130"/>
                  <a:pt x="297" y="97"/>
                  <a:pt x="251" y="7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6" name="Google Shape;2476;p109"/>
          <p:cNvSpPr/>
          <p:nvPr/>
        </p:nvSpPr>
        <p:spPr>
          <a:xfrm>
            <a:off x="6702425" y="3776662"/>
            <a:ext cx="1766887" cy="1825625"/>
          </a:xfrm>
          <a:custGeom>
            <a:avLst/>
            <a:gdLst/>
            <a:ahLst/>
            <a:cxnLst/>
            <a:rect l="l" t="t" r="r" b="b"/>
            <a:pathLst>
              <a:path w="380" h="392" extrusionOk="0">
                <a:moveTo>
                  <a:pt x="101" y="376"/>
                </a:moveTo>
                <a:cubicBezTo>
                  <a:pt x="107" y="388"/>
                  <a:pt x="122" y="392"/>
                  <a:pt x="134" y="386"/>
                </a:cubicBezTo>
                <a:cubicBezTo>
                  <a:pt x="134" y="386"/>
                  <a:pt x="134" y="386"/>
                  <a:pt x="134" y="385"/>
                </a:cubicBezTo>
                <a:cubicBezTo>
                  <a:pt x="150" y="376"/>
                  <a:pt x="166" y="366"/>
                  <a:pt x="180" y="355"/>
                </a:cubicBezTo>
                <a:cubicBezTo>
                  <a:pt x="274" y="287"/>
                  <a:pt x="343" y="191"/>
                  <a:pt x="376" y="81"/>
                </a:cubicBezTo>
                <a:cubicBezTo>
                  <a:pt x="380" y="69"/>
                  <a:pt x="372" y="55"/>
                  <a:pt x="359" y="52"/>
                </a:cubicBezTo>
                <a:cubicBezTo>
                  <a:pt x="140" y="2"/>
                  <a:pt x="140" y="2"/>
                  <a:pt x="140" y="2"/>
                </a:cubicBezTo>
                <a:cubicBezTo>
                  <a:pt x="131" y="0"/>
                  <a:pt x="122" y="3"/>
                  <a:pt x="117" y="10"/>
                </a:cubicBezTo>
                <a:cubicBezTo>
                  <a:pt x="6" y="148"/>
                  <a:pt x="6" y="148"/>
                  <a:pt x="6" y="148"/>
                </a:cubicBezTo>
                <a:cubicBezTo>
                  <a:pt x="1" y="155"/>
                  <a:pt x="0" y="165"/>
                  <a:pt x="4" y="173"/>
                </a:cubicBezTo>
                <a:lnTo>
                  <a:pt x="101" y="376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109"/>
          <p:cNvSpPr/>
          <p:nvPr/>
        </p:nvSpPr>
        <p:spPr>
          <a:xfrm>
            <a:off x="5099050" y="4578350"/>
            <a:ext cx="1981200" cy="1325562"/>
          </a:xfrm>
          <a:custGeom>
            <a:avLst/>
            <a:gdLst/>
            <a:ahLst/>
            <a:cxnLst/>
            <a:rect l="l" t="t" r="r" b="b"/>
            <a:pathLst>
              <a:path w="426" h="285" extrusionOk="0">
                <a:moveTo>
                  <a:pt x="104" y="14"/>
                </a:moveTo>
                <a:cubicBezTo>
                  <a:pt x="6" y="216"/>
                  <a:pt x="6" y="216"/>
                  <a:pt x="6" y="216"/>
                </a:cubicBezTo>
                <a:cubicBezTo>
                  <a:pt x="0" y="229"/>
                  <a:pt x="6" y="243"/>
                  <a:pt x="18" y="248"/>
                </a:cubicBezTo>
                <a:cubicBezTo>
                  <a:pt x="80" y="272"/>
                  <a:pt x="145" y="285"/>
                  <a:pt x="213" y="285"/>
                </a:cubicBezTo>
                <a:cubicBezTo>
                  <a:pt x="280" y="285"/>
                  <a:pt x="346" y="272"/>
                  <a:pt x="408" y="248"/>
                </a:cubicBezTo>
                <a:cubicBezTo>
                  <a:pt x="420" y="243"/>
                  <a:pt x="426" y="228"/>
                  <a:pt x="420" y="216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18" y="6"/>
                  <a:pt x="310" y="0"/>
                  <a:pt x="30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16" y="0"/>
                  <a:pt x="108" y="6"/>
                  <a:pt x="104" y="1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109"/>
          <p:cNvSpPr/>
          <p:nvPr/>
        </p:nvSpPr>
        <p:spPr>
          <a:xfrm>
            <a:off x="7112000" y="1971675"/>
            <a:ext cx="1450975" cy="1927225"/>
          </a:xfrm>
          <a:custGeom>
            <a:avLst/>
            <a:gdLst/>
            <a:ahLst/>
            <a:cxnLst/>
            <a:rect l="l" t="t" r="r" b="b"/>
            <a:pathLst>
              <a:path w="312" h="414" extrusionOk="0">
                <a:moveTo>
                  <a:pt x="286" y="149"/>
                </a:moveTo>
                <a:cubicBezTo>
                  <a:pt x="270" y="100"/>
                  <a:pt x="248" y="55"/>
                  <a:pt x="219" y="13"/>
                </a:cubicBezTo>
                <a:cubicBezTo>
                  <a:pt x="211" y="2"/>
                  <a:pt x="196" y="0"/>
                  <a:pt x="186" y="8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3" y="154"/>
                  <a:pt x="0" y="163"/>
                  <a:pt x="2" y="172"/>
                </a:cubicBezTo>
                <a:cubicBezTo>
                  <a:pt x="41" y="344"/>
                  <a:pt x="41" y="344"/>
                  <a:pt x="41" y="344"/>
                </a:cubicBezTo>
                <a:cubicBezTo>
                  <a:pt x="43" y="353"/>
                  <a:pt x="50" y="359"/>
                  <a:pt x="58" y="361"/>
                </a:cubicBezTo>
                <a:cubicBezTo>
                  <a:pt x="278" y="411"/>
                  <a:pt x="278" y="411"/>
                  <a:pt x="278" y="411"/>
                </a:cubicBezTo>
                <a:cubicBezTo>
                  <a:pt x="291" y="414"/>
                  <a:pt x="304" y="406"/>
                  <a:pt x="306" y="392"/>
                </a:cubicBezTo>
                <a:cubicBezTo>
                  <a:pt x="310" y="366"/>
                  <a:pt x="312" y="340"/>
                  <a:pt x="312" y="313"/>
                </a:cubicBezTo>
                <a:cubicBezTo>
                  <a:pt x="312" y="257"/>
                  <a:pt x="303" y="202"/>
                  <a:pt x="286" y="14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109"/>
          <p:cNvSpPr/>
          <p:nvPr/>
        </p:nvSpPr>
        <p:spPr>
          <a:xfrm>
            <a:off x="3708400" y="3776662"/>
            <a:ext cx="1766887" cy="1825625"/>
          </a:xfrm>
          <a:custGeom>
            <a:avLst/>
            <a:gdLst/>
            <a:ahLst/>
            <a:cxnLst/>
            <a:rect l="l" t="t" r="r" b="b"/>
            <a:pathLst>
              <a:path w="380" h="392" extrusionOk="0">
                <a:moveTo>
                  <a:pt x="279" y="376"/>
                </a:moveTo>
                <a:cubicBezTo>
                  <a:pt x="376" y="173"/>
                  <a:pt x="376" y="173"/>
                  <a:pt x="376" y="173"/>
                </a:cubicBezTo>
                <a:cubicBezTo>
                  <a:pt x="380" y="165"/>
                  <a:pt x="379" y="155"/>
                  <a:pt x="373" y="148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58" y="3"/>
                  <a:pt x="249" y="0"/>
                  <a:pt x="240" y="2"/>
                </a:cubicBezTo>
                <a:cubicBezTo>
                  <a:pt x="21" y="52"/>
                  <a:pt x="21" y="52"/>
                  <a:pt x="21" y="52"/>
                </a:cubicBezTo>
                <a:cubicBezTo>
                  <a:pt x="8" y="55"/>
                  <a:pt x="0" y="69"/>
                  <a:pt x="4" y="82"/>
                </a:cubicBezTo>
                <a:cubicBezTo>
                  <a:pt x="19" y="132"/>
                  <a:pt x="43" y="180"/>
                  <a:pt x="73" y="225"/>
                </a:cubicBezTo>
                <a:cubicBezTo>
                  <a:pt x="117" y="290"/>
                  <a:pt x="177" y="346"/>
                  <a:pt x="246" y="386"/>
                </a:cubicBezTo>
                <a:cubicBezTo>
                  <a:pt x="258" y="392"/>
                  <a:pt x="273" y="388"/>
                  <a:pt x="279" y="376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0" name="Google Shape;2480;p109"/>
          <p:cNvSpPr/>
          <p:nvPr/>
        </p:nvSpPr>
        <p:spPr>
          <a:xfrm>
            <a:off x="5019675" y="1450975"/>
            <a:ext cx="552450" cy="660400"/>
          </a:xfrm>
          <a:custGeom>
            <a:avLst/>
            <a:gdLst/>
            <a:ahLst/>
            <a:cxnLst/>
            <a:rect l="l" t="t" r="r" b="b"/>
            <a:pathLst>
              <a:path w="119" h="142" extrusionOk="0">
                <a:moveTo>
                  <a:pt x="80" y="137"/>
                </a:moveTo>
                <a:cubicBezTo>
                  <a:pt x="80" y="140"/>
                  <a:pt x="77" y="142"/>
                  <a:pt x="7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2" y="142"/>
                  <a:pt x="40" y="140"/>
                  <a:pt x="40" y="137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40" y="134"/>
                  <a:pt x="42" y="132"/>
                  <a:pt x="45" y="132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77" y="132"/>
                  <a:pt x="80" y="134"/>
                  <a:pt x="80" y="137"/>
                </a:cubicBezTo>
                <a:close/>
                <a:moveTo>
                  <a:pt x="80" y="124"/>
                </a:moveTo>
                <a:cubicBezTo>
                  <a:pt x="80" y="121"/>
                  <a:pt x="77" y="119"/>
                  <a:pt x="7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2" y="119"/>
                  <a:pt x="40" y="121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7"/>
                  <a:pt x="42" y="129"/>
                  <a:pt x="4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7" y="129"/>
                  <a:pt x="80" y="127"/>
                  <a:pt x="80" y="124"/>
                </a:cubicBezTo>
                <a:close/>
                <a:moveTo>
                  <a:pt x="64" y="70"/>
                </a:moveTo>
                <a:cubicBezTo>
                  <a:pt x="58" y="70"/>
                  <a:pt x="58" y="70"/>
                  <a:pt x="5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7" y="116"/>
                  <a:pt x="58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1" y="116"/>
                  <a:pt x="63" y="116"/>
                  <a:pt x="64" y="116"/>
                </a:cubicBezTo>
                <a:lnTo>
                  <a:pt x="64" y="70"/>
                </a:lnTo>
                <a:close/>
                <a:moveTo>
                  <a:pt x="43" y="51"/>
                </a:moveTo>
                <a:cubicBezTo>
                  <a:pt x="39" y="51"/>
                  <a:pt x="36" y="54"/>
                  <a:pt x="36" y="58"/>
                </a:cubicBezTo>
                <a:cubicBezTo>
                  <a:pt x="36" y="62"/>
                  <a:pt x="39" y="65"/>
                  <a:pt x="43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4"/>
                  <a:pt x="47" y="51"/>
                  <a:pt x="43" y="51"/>
                </a:cubicBezTo>
                <a:close/>
                <a:moveTo>
                  <a:pt x="83" y="58"/>
                </a:moveTo>
                <a:cubicBezTo>
                  <a:pt x="83" y="54"/>
                  <a:pt x="80" y="51"/>
                  <a:pt x="76" y="51"/>
                </a:cubicBezTo>
                <a:cubicBezTo>
                  <a:pt x="72" y="51"/>
                  <a:pt x="69" y="54"/>
                  <a:pt x="69" y="58"/>
                </a:cubicBezTo>
                <a:cubicBezTo>
                  <a:pt x="69" y="65"/>
                  <a:pt x="69" y="65"/>
                  <a:pt x="69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0" y="65"/>
                  <a:pt x="83" y="62"/>
                  <a:pt x="83" y="58"/>
                </a:cubicBezTo>
                <a:close/>
                <a:moveTo>
                  <a:pt x="99" y="45"/>
                </a:moveTo>
                <a:cubicBezTo>
                  <a:pt x="96" y="33"/>
                  <a:pt x="81" y="19"/>
                  <a:pt x="60" y="19"/>
                </a:cubicBezTo>
                <a:cubicBezTo>
                  <a:pt x="39" y="19"/>
                  <a:pt x="24" y="33"/>
                  <a:pt x="21" y="45"/>
                </a:cubicBezTo>
                <a:cubicBezTo>
                  <a:pt x="18" y="55"/>
                  <a:pt x="20" y="64"/>
                  <a:pt x="25" y="73"/>
                </a:cubicBezTo>
                <a:cubicBezTo>
                  <a:pt x="29" y="81"/>
                  <a:pt x="33" y="87"/>
                  <a:pt x="37" y="96"/>
                </a:cubicBezTo>
                <a:cubicBezTo>
                  <a:pt x="39" y="100"/>
                  <a:pt x="40" y="106"/>
                  <a:pt x="41" y="111"/>
                </a:cubicBezTo>
                <a:cubicBezTo>
                  <a:pt x="42" y="115"/>
                  <a:pt x="43" y="116"/>
                  <a:pt x="48" y="116"/>
                </a:cubicBezTo>
                <a:cubicBezTo>
                  <a:pt x="48" y="116"/>
                  <a:pt x="49" y="116"/>
                  <a:pt x="50" y="116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0" y="70"/>
                  <a:pt x="37" y="69"/>
                  <a:pt x="35" y="67"/>
                </a:cubicBezTo>
                <a:cubicBezTo>
                  <a:pt x="33" y="64"/>
                  <a:pt x="32" y="61"/>
                  <a:pt x="32" y="58"/>
                </a:cubicBezTo>
                <a:cubicBezTo>
                  <a:pt x="32" y="55"/>
                  <a:pt x="33" y="52"/>
                  <a:pt x="35" y="50"/>
                </a:cubicBezTo>
                <a:cubicBezTo>
                  <a:pt x="37" y="48"/>
                  <a:pt x="40" y="46"/>
                  <a:pt x="43" y="46"/>
                </a:cubicBezTo>
                <a:cubicBezTo>
                  <a:pt x="50" y="46"/>
                  <a:pt x="55" y="5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5"/>
                  <a:pt x="55" y="65"/>
                  <a:pt x="55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5"/>
                  <a:pt x="66" y="52"/>
                  <a:pt x="68" y="50"/>
                </a:cubicBezTo>
                <a:cubicBezTo>
                  <a:pt x="70" y="48"/>
                  <a:pt x="73" y="46"/>
                  <a:pt x="76" y="46"/>
                </a:cubicBezTo>
                <a:cubicBezTo>
                  <a:pt x="79" y="46"/>
                  <a:pt x="82" y="48"/>
                  <a:pt x="84" y="50"/>
                </a:cubicBezTo>
                <a:cubicBezTo>
                  <a:pt x="87" y="52"/>
                  <a:pt x="88" y="55"/>
                  <a:pt x="88" y="58"/>
                </a:cubicBezTo>
                <a:cubicBezTo>
                  <a:pt x="88" y="61"/>
                  <a:pt x="87" y="64"/>
                  <a:pt x="84" y="67"/>
                </a:cubicBezTo>
                <a:cubicBezTo>
                  <a:pt x="82" y="69"/>
                  <a:pt x="79" y="70"/>
                  <a:pt x="7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1" y="116"/>
                  <a:pt x="72" y="116"/>
                </a:cubicBezTo>
                <a:cubicBezTo>
                  <a:pt x="76" y="116"/>
                  <a:pt x="78" y="115"/>
                  <a:pt x="79" y="111"/>
                </a:cubicBezTo>
                <a:cubicBezTo>
                  <a:pt x="80" y="106"/>
                  <a:pt x="81" y="100"/>
                  <a:pt x="83" y="96"/>
                </a:cubicBezTo>
                <a:cubicBezTo>
                  <a:pt x="86" y="87"/>
                  <a:pt x="90" y="81"/>
                  <a:pt x="95" y="73"/>
                </a:cubicBezTo>
                <a:cubicBezTo>
                  <a:pt x="99" y="64"/>
                  <a:pt x="101" y="55"/>
                  <a:pt x="99" y="45"/>
                </a:cubicBezTo>
                <a:close/>
                <a:moveTo>
                  <a:pt x="64" y="4"/>
                </a:moveTo>
                <a:cubicBezTo>
                  <a:pt x="64" y="2"/>
                  <a:pt x="62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7" y="0"/>
                  <a:pt x="55" y="2"/>
                  <a:pt x="55" y="4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15"/>
                  <a:pt x="57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2" y="17"/>
                  <a:pt x="64" y="15"/>
                  <a:pt x="64" y="12"/>
                </a:cubicBezTo>
                <a:lnTo>
                  <a:pt x="64" y="4"/>
                </a:lnTo>
                <a:close/>
                <a:moveTo>
                  <a:pt x="88" y="11"/>
                </a:moveTo>
                <a:cubicBezTo>
                  <a:pt x="89" y="9"/>
                  <a:pt x="88" y="7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4" y="5"/>
                  <a:pt x="82" y="5"/>
                  <a:pt x="80" y="7"/>
                </a:cubicBezTo>
                <a:cubicBezTo>
                  <a:pt x="77" y="14"/>
                  <a:pt x="77" y="14"/>
                  <a:pt x="77" y="14"/>
                </a:cubicBezTo>
                <a:cubicBezTo>
                  <a:pt x="75" y="16"/>
                  <a:pt x="76" y="19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1"/>
                  <a:pt x="83" y="21"/>
                  <a:pt x="84" y="18"/>
                </a:cubicBezTo>
                <a:lnTo>
                  <a:pt x="88" y="11"/>
                </a:lnTo>
                <a:close/>
                <a:moveTo>
                  <a:pt x="106" y="25"/>
                </a:moveTo>
                <a:cubicBezTo>
                  <a:pt x="107" y="24"/>
                  <a:pt x="108" y="21"/>
                  <a:pt x="106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4" y="18"/>
                  <a:pt x="102" y="17"/>
                  <a:pt x="100" y="19"/>
                </a:cubicBezTo>
                <a:cubicBezTo>
                  <a:pt x="94" y="24"/>
                  <a:pt x="94" y="24"/>
                  <a:pt x="94" y="24"/>
                </a:cubicBezTo>
                <a:cubicBezTo>
                  <a:pt x="92" y="26"/>
                  <a:pt x="92" y="29"/>
                  <a:pt x="94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95" y="32"/>
                  <a:pt x="98" y="32"/>
                  <a:pt x="100" y="31"/>
                </a:cubicBezTo>
                <a:lnTo>
                  <a:pt x="106" y="25"/>
                </a:lnTo>
                <a:close/>
                <a:moveTo>
                  <a:pt x="115" y="47"/>
                </a:moveTo>
                <a:cubicBezTo>
                  <a:pt x="117" y="46"/>
                  <a:pt x="119" y="44"/>
                  <a:pt x="118" y="42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8" y="39"/>
                  <a:pt x="116" y="38"/>
                  <a:pt x="113" y="38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3" y="40"/>
                  <a:pt x="102" y="42"/>
                  <a:pt x="102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47"/>
                  <a:pt x="105" y="48"/>
                  <a:pt x="107" y="48"/>
                </a:cubicBezTo>
                <a:lnTo>
                  <a:pt x="115" y="47"/>
                </a:lnTo>
                <a:close/>
                <a:moveTo>
                  <a:pt x="113" y="70"/>
                </a:moveTo>
                <a:cubicBezTo>
                  <a:pt x="115" y="70"/>
                  <a:pt x="118" y="69"/>
                  <a:pt x="118" y="66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9" y="64"/>
                  <a:pt x="117" y="62"/>
                  <a:pt x="115" y="61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5" y="59"/>
                  <a:pt x="102" y="61"/>
                  <a:pt x="102" y="63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1" y="65"/>
                  <a:pt x="103" y="68"/>
                  <a:pt x="105" y="68"/>
                </a:cubicBezTo>
                <a:lnTo>
                  <a:pt x="113" y="70"/>
                </a:lnTo>
                <a:close/>
                <a:moveTo>
                  <a:pt x="35" y="18"/>
                </a:moveTo>
                <a:cubicBezTo>
                  <a:pt x="36" y="21"/>
                  <a:pt x="38" y="21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19"/>
                  <a:pt x="43" y="16"/>
                  <a:pt x="42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5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1" y="7"/>
                  <a:pt x="30" y="9"/>
                  <a:pt x="31" y="11"/>
                </a:cubicBezTo>
                <a:lnTo>
                  <a:pt x="35" y="18"/>
                </a:lnTo>
                <a:close/>
                <a:moveTo>
                  <a:pt x="19" y="31"/>
                </a:moveTo>
                <a:cubicBezTo>
                  <a:pt x="21" y="32"/>
                  <a:pt x="24" y="32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7" y="29"/>
                  <a:pt x="27" y="26"/>
                  <a:pt x="25" y="24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7"/>
                  <a:pt x="14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1" y="24"/>
                  <a:pt x="13" y="25"/>
                </a:cubicBezTo>
                <a:lnTo>
                  <a:pt x="19" y="31"/>
                </a:lnTo>
                <a:close/>
                <a:moveTo>
                  <a:pt x="12" y="48"/>
                </a:moveTo>
                <a:cubicBezTo>
                  <a:pt x="14" y="48"/>
                  <a:pt x="16" y="47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2"/>
                  <a:pt x="16" y="40"/>
                  <a:pt x="13" y="40"/>
                </a:cubicBezTo>
                <a:cubicBezTo>
                  <a:pt x="6" y="38"/>
                  <a:pt x="6" y="38"/>
                  <a:pt x="6" y="38"/>
                </a:cubicBezTo>
                <a:cubicBezTo>
                  <a:pt x="3" y="38"/>
                  <a:pt x="1" y="39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4"/>
                  <a:pt x="2" y="46"/>
                  <a:pt x="4" y="47"/>
                </a:cubicBezTo>
                <a:lnTo>
                  <a:pt x="12" y="48"/>
                </a:lnTo>
                <a:close/>
                <a:moveTo>
                  <a:pt x="14" y="68"/>
                </a:moveTo>
                <a:cubicBezTo>
                  <a:pt x="16" y="68"/>
                  <a:pt x="18" y="65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1"/>
                  <a:pt x="14" y="59"/>
                  <a:pt x="12" y="60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2"/>
                  <a:pt x="0" y="64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9"/>
                  <a:pt x="4" y="70"/>
                  <a:pt x="6" y="70"/>
                </a:cubicBezTo>
                <a:lnTo>
                  <a:pt x="14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1" name="Google Shape;2481;p109"/>
          <p:cNvSpPr/>
          <p:nvPr/>
        </p:nvSpPr>
        <p:spPr>
          <a:xfrm>
            <a:off x="7502525" y="2846387"/>
            <a:ext cx="771525" cy="517525"/>
          </a:xfrm>
          <a:custGeom>
            <a:avLst/>
            <a:gdLst/>
            <a:ahLst/>
            <a:cxnLst/>
            <a:rect l="l" t="t" r="r" b="b"/>
            <a:pathLst>
              <a:path w="166" h="111" extrusionOk="0">
                <a:moveTo>
                  <a:pt x="132" y="11"/>
                </a:moveTo>
                <a:cubicBezTo>
                  <a:pt x="147" y="49"/>
                  <a:pt x="147" y="49"/>
                  <a:pt x="147" y="49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18" y="49"/>
                  <a:pt x="87" y="22"/>
                  <a:pt x="84" y="22"/>
                </a:cubicBezTo>
                <a:cubicBezTo>
                  <a:pt x="82" y="22"/>
                  <a:pt x="72" y="25"/>
                  <a:pt x="71" y="26"/>
                </a:cubicBezTo>
                <a:cubicBezTo>
                  <a:pt x="71" y="26"/>
                  <a:pt x="66" y="27"/>
                  <a:pt x="60" y="27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5"/>
                  <a:pt x="53" y="24"/>
                  <a:pt x="53" y="23"/>
                </a:cubicBezTo>
                <a:cubicBezTo>
                  <a:pt x="53" y="21"/>
                  <a:pt x="55" y="19"/>
                  <a:pt x="57" y="19"/>
                </a:cubicBezTo>
                <a:cubicBezTo>
                  <a:pt x="65" y="14"/>
                  <a:pt x="87" y="6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95" y="6"/>
                  <a:pt x="128" y="10"/>
                  <a:pt x="132" y="11"/>
                </a:cubicBezTo>
                <a:close/>
                <a:moveTo>
                  <a:pt x="146" y="0"/>
                </a:moveTo>
                <a:cubicBezTo>
                  <a:pt x="145" y="0"/>
                  <a:pt x="145" y="0"/>
                  <a:pt x="144" y="1"/>
                </a:cubicBezTo>
                <a:cubicBezTo>
                  <a:pt x="138" y="3"/>
                  <a:pt x="138" y="3"/>
                  <a:pt x="138" y="3"/>
                </a:cubicBezTo>
                <a:cubicBezTo>
                  <a:pt x="137" y="3"/>
                  <a:pt x="136" y="4"/>
                  <a:pt x="135" y="5"/>
                </a:cubicBezTo>
                <a:cubicBezTo>
                  <a:pt x="135" y="6"/>
                  <a:pt x="135" y="8"/>
                  <a:pt x="135" y="9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2" y="51"/>
                  <a:pt x="155" y="52"/>
                  <a:pt x="157" y="51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4" y="48"/>
                  <a:pt x="165" y="48"/>
                  <a:pt x="166" y="47"/>
                </a:cubicBezTo>
                <a:cubicBezTo>
                  <a:pt x="166" y="45"/>
                  <a:pt x="166" y="44"/>
                  <a:pt x="166" y="43"/>
                </a:cubicBezTo>
                <a:cubicBezTo>
                  <a:pt x="150" y="3"/>
                  <a:pt x="150" y="3"/>
                  <a:pt x="150" y="3"/>
                </a:cubicBezTo>
                <a:cubicBezTo>
                  <a:pt x="149" y="1"/>
                  <a:pt x="147" y="0"/>
                  <a:pt x="146" y="0"/>
                </a:cubicBezTo>
                <a:close/>
                <a:moveTo>
                  <a:pt x="0" y="56"/>
                </a:moveTo>
                <a:cubicBezTo>
                  <a:pt x="0" y="57"/>
                  <a:pt x="1" y="58"/>
                  <a:pt x="1" y="59"/>
                </a:cubicBezTo>
                <a:cubicBezTo>
                  <a:pt x="2" y="60"/>
                  <a:pt x="3" y="60"/>
                  <a:pt x="4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3" y="61"/>
                  <a:pt x="15" y="59"/>
                  <a:pt x="16" y="57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6"/>
                </a:lnTo>
                <a:close/>
                <a:moveTo>
                  <a:pt x="68" y="96"/>
                </a:moveTo>
                <a:cubicBezTo>
                  <a:pt x="68" y="94"/>
                  <a:pt x="67" y="93"/>
                  <a:pt x="66" y="92"/>
                </a:cubicBezTo>
                <a:cubicBezTo>
                  <a:pt x="63" y="89"/>
                  <a:pt x="60" y="90"/>
                  <a:pt x="57" y="93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8" y="105"/>
                  <a:pt x="51" y="108"/>
                  <a:pt x="52" y="109"/>
                </a:cubicBezTo>
                <a:cubicBezTo>
                  <a:pt x="54" y="110"/>
                  <a:pt x="55" y="111"/>
                  <a:pt x="56" y="111"/>
                </a:cubicBezTo>
                <a:cubicBezTo>
                  <a:pt x="58" y="111"/>
                  <a:pt x="59" y="110"/>
                  <a:pt x="61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99"/>
                  <a:pt x="69" y="98"/>
                  <a:pt x="68" y="96"/>
                </a:cubicBezTo>
                <a:close/>
                <a:moveTo>
                  <a:pt x="36" y="93"/>
                </a:moveTo>
                <a:cubicBezTo>
                  <a:pt x="34" y="96"/>
                  <a:pt x="34" y="98"/>
                  <a:pt x="38" y="101"/>
                </a:cubicBezTo>
                <a:cubicBezTo>
                  <a:pt x="41" y="104"/>
                  <a:pt x="44" y="103"/>
                  <a:pt x="46" y="100"/>
                </a:cubicBezTo>
                <a:cubicBezTo>
                  <a:pt x="54" y="91"/>
                  <a:pt x="54" y="91"/>
                  <a:pt x="54" y="91"/>
                </a:cubicBezTo>
                <a:cubicBezTo>
                  <a:pt x="58" y="86"/>
                  <a:pt x="54" y="83"/>
                  <a:pt x="53" y="82"/>
                </a:cubicBezTo>
                <a:cubicBezTo>
                  <a:pt x="50" y="80"/>
                  <a:pt x="47" y="80"/>
                  <a:pt x="45" y="83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9"/>
                  <a:pt x="40" y="89"/>
                  <a:pt x="40" y="89"/>
                </a:cubicBezTo>
                <a:lnTo>
                  <a:pt x="36" y="93"/>
                </a:lnTo>
                <a:close/>
                <a:moveTo>
                  <a:pt x="25" y="82"/>
                </a:moveTo>
                <a:cubicBezTo>
                  <a:pt x="23" y="83"/>
                  <a:pt x="23" y="85"/>
                  <a:pt x="23" y="87"/>
                </a:cubicBezTo>
                <a:cubicBezTo>
                  <a:pt x="23" y="88"/>
                  <a:pt x="24" y="90"/>
                  <a:pt x="26" y="91"/>
                </a:cubicBezTo>
                <a:cubicBezTo>
                  <a:pt x="29" y="93"/>
                  <a:pt x="32" y="93"/>
                  <a:pt x="34" y="90"/>
                </a:cubicBezTo>
                <a:cubicBezTo>
                  <a:pt x="43" y="79"/>
                  <a:pt x="43" y="79"/>
                  <a:pt x="43" y="79"/>
                </a:cubicBezTo>
                <a:cubicBezTo>
                  <a:pt x="44" y="78"/>
                  <a:pt x="45" y="76"/>
                  <a:pt x="44" y="74"/>
                </a:cubicBezTo>
                <a:cubicBezTo>
                  <a:pt x="44" y="73"/>
                  <a:pt x="43" y="72"/>
                  <a:pt x="42" y="70"/>
                </a:cubicBezTo>
                <a:cubicBezTo>
                  <a:pt x="39" y="68"/>
                  <a:pt x="36" y="68"/>
                  <a:pt x="33" y="72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lnTo>
                  <a:pt x="25" y="82"/>
                </a:lnTo>
                <a:close/>
                <a:moveTo>
                  <a:pt x="23" y="78"/>
                </a:moveTo>
                <a:cubicBezTo>
                  <a:pt x="31" y="68"/>
                  <a:pt x="31" y="68"/>
                  <a:pt x="31" y="68"/>
                </a:cubicBezTo>
                <a:cubicBezTo>
                  <a:pt x="35" y="63"/>
                  <a:pt x="32" y="60"/>
                  <a:pt x="30" y="59"/>
                </a:cubicBezTo>
                <a:cubicBezTo>
                  <a:pt x="27" y="57"/>
                  <a:pt x="25" y="57"/>
                  <a:pt x="22" y="60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2"/>
                  <a:pt x="13" y="74"/>
                </a:cubicBezTo>
                <a:cubicBezTo>
                  <a:pt x="13" y="75"/>
                  <a:pt x="14" y="77"/>
                  <a:pt x="15" y="77"/>
                </a:cubicBezTo>
                <a:cubicBezTo>
                  <a:pt x="16" y="78"/>
                  <a:pt x="18" y="80"/>
                  <a:pt x="20" y="80"/>
                </a:cubicBezTo>
                <a:cubicBezTo>
                  <a:pt x="21" y="80"/>
                  <a:pt x="22" y="79"/>
                  <a:pt x="23" y="78"/>
                </a:cubicBezTo>
                <a:close/>
                <a:moveTo>
                  <a:pt x="126" y="69"/>
                </a:moveTo>
                <a:cubicBezTo>
                  <a:pt x="128" y="67"/>
                  <a:pt x="129" y="64"/>
                  <a:pt x="125" y="60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06" y="44"/>
                  <a:pt x="88" y="29"/>
                  <a:pt x="84" y="26"/>
                </a:cubicBezTo>
                <a:cubicBezTo>
                  <a:pt x="82" y="26"/>
                  <a:pt x="77" y="28"/>
                  <a:pt x="73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30"/>
                  <a:pt x="66" y="31"/>
                  <a:pt x="60" y="31"/>
                </a:cubicBezTo>
                <a:cubicBezTo>
                  <a:pt x="57" y="31"/>
                  <a:pt x="55" y="31"/>
                  <a:pt x="53" y="30"/>
                </a:cubicBezTo>
                <a:cubicBezTo>
                  <a:pt x="49" y="27"/>
                  <a:pt x="49" y="25"/>
                  <a:pt x="49" y="23"/>
                </a:cubicBezTo>
                <a:cubicBezTo>
                  <a:pt x="49" y="20"/>
                  <a:pt x="52" y="17"/>
                  <a:pt x="54" y="15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57"/>
                  <a:pt x="20" y="57"/>
                  <a:pt x="20" y="57"/>
                </a:cubicBezTo>
                <a:cubicBezTo>
                  <a:pt x="22" y="54"/>
                  <a:pt x="25" y="54"/>
                  <a:pt x="27" y="54"/>
                </a:cubicBezTo>
                <a:cubicBezTo>
                  <a:pt x="29" y="54"/>
                  <a:pt x="31" y="54"/>
                  <a:pt x="33" y="56"/>
                </a:cubicBezTo>
                <a:cubicBezTo>
                  <a:pt x="36" y="59"/>
                  <a:pt x="37" y="62"/>
                  <a:pt x="37" y="65"/>
                </a:cubicBezTo>
                <a:cubicBezTo>
                  <a:pt x="39" y="65"/>
                  <a:pt x="42" y="66"/>
                  <a:pt x="44" y="67"/>
                </a:cubicBezTo>
                <a:cubicBezTo>
                  <a:pt x="47" y="70"/>
                  <a:pt x="49" y="73"/>
                  <a:pt x="48" y="77"/>
                </a:cubicBezTo>
                <a:cubicBezTo>
                  <a:pt x="51" y="76"/>
                  <a:pt x="53" y="77"/>
                  <a:pt x="56" y="79"/>
                </a:cubicBezTo>
                <a:cubicBezTo>
                  <a:pt x="58" y="81"/>
                  <a:pt x="60" y="84"/>
                  <a:pt x="60" y="87"/>
                </a:cubicBezTo>
                <a:cubicBezTo>
                  <a:pt x="63" y="86"/>
                  <a:pt x="66" y="87"/>
                  <a:pt x="68" y="89"/>
                </a:cubicBezTo>
                <a:cubicBezTo>
                  <a:pt x="72" y="92"/>
                  <a:pt x="73" y="96"/>
                  <a:pt x="72" y="100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3"/>
                  <a:pt x="77" y="104"/>
                  <a:pt x="78" y="104"/>
                </a:cubicBezTo>
                <a:cubicBezTo>
                  <a:pt x="80" y="104"/>
                  <a:pt x="82" y="103"/>
                  <a:pt x="83" y="101"/>
                </a:cubicBezTo>
                <a:cubicBezTo>
                  <a:pt x="85" y="99"/>
                  <a:pt x="86" y="97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69" y="83"/>
                  <a:pt x="69" y="83"/>
                  <a:pt x="69" y="83"/>
                </a:cubicBezTo>
                <a:cubicBezTo>
                  <a:pt x="69" y="82"/>
                  <a:pt x="69" y="82"/>
                  <a:pt x="68" y="81"/>
                </a:cubicBezTo>
                <a:cubicBezTo>
                  <a:pt x="68" y="81"/>
                  <a:pt x="69" y="80"/>
                  <a:pt x="69" y="80"/>
                </a:cubicBezTo>
                <a:cubicBezTo>
                  <a:pt x="70" y="79"/>
                  <a:pt x="71" y="79"/>
                  <a:pt x="72" y="79"/>
                </a:cubicBezTo>
                <a:cubicBezTo>
                  <a:pt x="90" y="95"/>
                  <a:pt x="90" y="95"/>
                  <a:pt x="90" y="95"/>
                </a:cubicBezTo>
                <a:cubicBezTo>
                  <a:pt x="91" y="95"/>
                  <a:pt x="93" y="96"/>
                  <a:pt x="94" y="96"/>
                </a:cubicBezTo>
                <a:cubicBezTo>
                  <a:pt x="95" y="96"/>
                  <a:pt x="97" y="95"/>
                  <a:pt x="99" y="93"/>
                </a:cubicBezTo>
                <a:cubicBezTo>
                  <a:pt x="100" y="92"/>
                  <a:pt x="100" y="90"/>
                  <a:pt x="100" y="89"/>
                </a:cubicBezTo>
                <a:cubicBezTo>
                  <a:pt x="100" y="87"/>
                  <a:pt x="99" y="86"/>
                  <a:pt x="97" y="84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4" y="73"/>
                  <a:pt x="84" y="73"/>
                </a:cubicBezTo>
                <a:cubicBezTo>
                  <a:pt x="84" y="72"/>
                  <a:pt x="84" y="71"/>
                  <a:pt x="85" y="71"/>
                </a:cubicBezTo>
                <a:cubicBezTo>
                  <a:pt x="85" y="70"/>
                  <a:pt x="87" y="70"/>
                  <a:pt x="88" y="71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6" y="85"/>
                  <a:pt x="107" y="86"/>
                  <a:pt x="109" y="86"/>
                </a:cubicBezTo>
                <a:cubicBezTo>
                  <a:pt x="111" y="86"/>
                  <a:pt x="113" y="85"/>
                  <a:pt x="114" y="83"/>
                </a:cubicBezTo>
                <a:cubicBezTo>
                  <a:pt x="115" y="81"/>
                  <a:pt x="116" y="80"/>
                  <a:pt x="116" y="78"/>
                </a:cubicBezTo>
                <a:cubicBezTo>
                  <a:pt x="116" y="77"/>
                  <a:pt x="115" y="75"/>
                  <a:pt x="113" y="74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99" y="63"/>
                  <a:pt x="99" y="63"/>
                  <a:pt x="99" y="63"/>
                </a:cubicBezTo>
                <a:cubicBezTo>
                  <a:pt x="99" y="62"/>
                  <a:pt x="98" y="61"/>
                  <a:pt x="99" y="60"/>
                </a:cubicBezTo>
                <a:cubicBezTo>
                  <a:pt x="100" y="59"/>
                  <a:pt x="101" y="59"/>
                  <a:pt x="102" y="59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0" y="73"/>
                  <a:pt x="123" y="73"/>
                  <a:pt x="12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p109"/>
          <p:cNvSpPr/>
          <p:nvPr/>
        </p:nvSpPr>
        <p:spPr>
          <a:xfrm>
            <a:off x="4010025" y="2771775"/>
            <a:ext cx="609600" cy="508000"/>
          </a:xfrm>
          <a:custGeom>
            <a:avLst/>
            <a:gdLst/>
            <a:ahLst/>
            <a:cxnLst/>
            <a:rect l="l" t="t" r="r" b="b"/>
            <a:pathLst>
              <a:path w="131" h="109" extrusionOk="0">
                <a:moveTo>
                  <a:pt x="18" y="89"/>
                </a:moveTo>
                <a:cubicBezTo>
                  <a:pt x="18" y="59"/>
                  <a:pt x="18" y="59"/>
                  <a:pt x="18" y="59"/>
                </a:cubicBezTo>
                <a:cubicBezTo>
                  <a:pt x="18" y="57"/>
                  <a:pt x="20" y="55"/>
                  <a:pt x="22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32" y="55"/>
                  <a:pt x="34" y="57"/>
                  <a:pt x="34" y="59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1"/>
                  <a:pt x="32" y="93"/>
                  <a:pt x="29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0" y="93"/>
                  <a:pt x="18" y="91"/>
                  <a:pt x="18" y="89"/>
                </a:cubicBezTo>
                <a:close/>
                <a:moveTo>
                  <a:pt x="48" y="44"/>
                </a:moveTo>
                <a:cubicBezTo>
                  <a:pt x="46" y="44"/>
                  <a:pt x="44" y="46"/>
                  <a:pt x="44" y="4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1"/>
                  <a:pt x="46" y="93"/>
                  <a:pt x="48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8" y="93"/>
                  <a:pt x="60" y="91"/>
                  <a:pt x="60" y="8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6"/>
                  <a:pt x="58" y="44"/>
                  <a:pt x="55" y="44"/>
                </a:cubicBezTo>
                <a:lnTo>
                  <a:pt x="48" y="44"/>
                </a:lnTo>
                <a:close/>
                <a:moveTo>
                  <a:pt x="74" y="35"/>
                </a:moveTo>
                <a:cubicBezTo>
                  <a:pt x="72" y="35"/>
                  <a:pt x="70" y="37"/>
                  <a:pt x="70" y="40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91"/>
                  <a:pt x="72" y="93"/>
                  <a:pt x="74" y="93"/>
                </a:cubicBezTo>
                <a:cubicBezTo>
                  <a:pt x="81" y="93"/>
                  <a:pt x="81" y="93"/>
                  <a:pt x="81" y="93"/>
                </a:cubicBezTo>
                <a:cubicBezTo>
                  <a:pt x="84" y="93"/>
                  <a:pt x="86" y="91"/>
                  <a:pt x="86" y="89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37"/>
                  <a:pt x="84" y="35"/>
                  <a:pt x="81" y="35"/>
                </a:cubicBezTo>
                <a:lnTo>
                  <a:pt x="74" y="35"/>
                </a:lnTo>
                <a:close/>
                <a:moveTo>
                  <a:pt x="100" y="26"/>
                </a:moveTo>
                <a:cubicBezTo>
                  <a:pt x="98" y="26"/>
                  <a:pt x="96" y="28"/>
                  <a:pt x="96" y="31"/>
                </a:cubicBezTo>
                <a:cubicBezTo>
                  <a:pt x="96" y="89"/>
                  <a:pt x="96" y="89"/>
                  <a:pt x="96" y="89"/>
                </a:cubicBezTo>
                <a:cubicBezTo>
                  <a:pt x="96" y="91"/>
                  <a:pt x="98" y="93"/>
                  <a:pt x="100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10" y="93"/>
                  <a:pt x="112" y="91"/>
                  <a:pt x="112" y="89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2" y="28"/>
                  <a:pt x="110" y="26"/>
                  <a:pt x="107" y="26"/>
                </a:cubicBezTo>
                <a:lnTo>
                  <a:pt x="100" y="26"/>
                </a:lnTo>
                <a:close/>
                <a:moveTo>
                  <a:pt x="20" y="43"/>
                </a:moveTo>
                <a:cubicBezTo>
                  <a:pt x="48" y="38"/>
                  <a:pt x="74" y="28"/>
                  <a:pt x="97" y="14"/>
                </a:cubicBezTo>
                <a:cubicBezTo>
                  <a:pt x="99" y="18"/>
                  <a:pt x="99" y="18"/>
                  <a:pt x="99" y="18"/>
                </a:cubicBezTo>
                <a:cubicBezTo>
                  <a:pt x="107" y="5"/>
                  <a:pt x="107" y="5"/>
                  <a:pt x="107" y="5"/>
                </a:cubicBezTo>
                <a:cubicBezTo>
                  <a:pt x="92" y="5"/>
                  <a:pt x="92" y="5"/>
                  <a:pt x="92" y="5"/>
                </a:cubicBezTo>
                <a:cubicBezTo>
                  <a:pt x="94" y="9"/>
                  <a:pt x="94" y="9"/>
                  <a:pt x="94" y="9"/>
                </a:cubicBezTo>
                <a:cubicBezTo>
                  <a:pt x="71" y="23"/>
                  <a:pt x="46" y="33"/>
                  <a:pt x="19" y="38"/>
                </a:cubicBezTo>
                <a:lnTo>
                  <a:pt x="20" y="43"/>
                </a:lnTo>
                <a:close/>
                <a:moveTo>
                  <a:pt x="131" y="101"/>
                </a:moveTo>
                <a:cubicBezTo>
                  <a:pt x="117" y="93"/>
                  <a:pt x="117" y="93"/>
                  <a:pt x="117" y="93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11" y="13"/>
                  <a:pt x="11" y="13"/>
                  <a:pt x="11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8" y="0"/>
                  <a:pt x="8" y="0"/>
                  <a:pt x="8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4"/>
                  <a:pt x="5" y="104"/>
                  <a:pt x="5" y="104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9"/>
                  <a:pt x="117" y="109"/>
                  <a:pt x="117" y="109"/>
                </a:cubicBezTo>
                <a:lnTo>
                  <a:pt x="131" y="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109"/>
          <p:cNvSpPr/>
          <p:nvPr/>
        </p:nvSpPr>
        <p:spPr>
          <a:xfrm>
            <a:off x="4195762" y="4248150"/>
            <a:ext cx="930275" cy="482600"/>
          </a:xfrm>
          <a:custGeom>
            <a:avLst/>
            <a:gdLst/>
            <a:ahLst/>
            <a:cxnLst/>
            <a:rect l="l" t="t" r="r" b="b"/>
            <a:pathLst>
              <a:path w="200" h="104" extrusionOk="0">
                <a:moveTo>
                  <a:pt x="145" y="98"/>
                </a:moveTo>
                <a:cubicBezTo>
                  <a:pt x="142" y="99"/>
                  <a:pt x="139" y="100"/>
                  <a:pt x="136" y="101"/>
                </a:cubicBezTo>
                <a:cubicBezTo>
                  <a:pt x="126" y="103"/>
                  <a:pt x="115" y="104"/>
                  <a:pt x="103" y="104"/>
                </a:cubicBezTo>
                <a:cubicBezTo>
                  <a:pt x="90" y="104"/>
                  <a:pt x="80" y="103"/>
                  <a:pt x="70" y="101"/>
                </a:cubicBezTo>
                <a:cubicBezTo>
                  <a:pt x="67" y="100"/>
                  <a:pt x="63" y="99"/>
                  <a:pt x="61" y="98"/>
                </a:cubicBezTo>
                <a:cubicBezTo>
                  <a:pt x="52" y="94"/>
                  <a:pt x="52" y="87"/>
                  <a:pt x="57" y="82"/>
                </a:cubicBezTo>
                <a:cubicBezTo>
                  <a:pt x="62" y="77"/>
                  <a:pt x="68" y="73"/>
                  <a:pt x="75" y="70"/>
                </a:cubicBezTo>
                <a:cubicBezTo>
                  <a:pt x="78" y="68"/>
                  <a:pt x="81" y="67"/>
                  <a:pt x="85" y="66"/>
                </a:cubicBezTo>
                <a:cubicBezTo>
                  <a:pt x="90" y="64"/>
                  <a:pt x="92" y="58"/>
                  <a:pt x="88" y="54"/>
                </a:cubicBezTo>
                <a:cubicBezTo>
                  <a:pt x="79" y="45"/>
                  <a:pt x="76" y="34"/>
                  <a:pt x="76" y="22"/>
                </a:cubicBezTo>
                <a:cubicBezTo>
                  <a:pt x="77" y="10"/>
                  <a:pt x="84" y="3"/>
                  <a:pt x="95" y="1"/>
                </a:cubicBezTo>
                <a:cubicBezTo>
                  <a:pt x="98" y="0"/>
                  <a:pt x="100" y="0"/>
                  <a:pt x="103" y="0"/>
                </a:cubicBezTo>
                <a:cubicBezTo>
                  <a:pt x="105" y="0"/>
                  <a:pt x="107" y="0"/>
                  <a:pt x="110" y="1"/>
                </a:cubicBezTo>
                <a:cubicBezTo>
                  <a:pt x="121" y="3"/>
                  <a:pt x="129" y="10"/>
                  <a:pt x="129" y="22"/>
                </a:cubicBezTo>
                <a:cubicBezTo>
                  <a:pt x="129" y="34"/>
                  <a:pt x="126" y="45"/>
                  <a:pt x="117" y="54"/>
                </a:cubicBezTo>
                <a:cubicBezTo>
                  <a:pt x="113" y="58"/>
                  <a:pt x="115" y="64"/>
                  <a:pt x="121" y="66"/>
                </a:cubicBezTo>
                <a:cubicBezTo>
                  <a:pt x="124" y="67"/>
                  <a:pt x="127" y="68"/>
                  <a:pt x="130" y="70"/>
                </a:cubicBezTo>
                <a:cubicBezTo>
                  <a:pt x="137" y="73"/>
                  <a:pt x="143" y="77"/>
                  <a:pt x="148" y="82"/>
                </a:cubicBezTo>
                <a:cubicBezTo>
                  <a:pt x="152" y="85"/>
                  <a:pt x="153" y="94"/>
                  <a:pt x="145" y="98"/>
                </a:cubicBezTo>
                <a:close/>
                <a:moveTo>
                  <a:pt x="197" y="89"/>
                </a:moveTo>
                <a:cubicBezTo>
                  <a:pt x="193" y="85"/>
                  <a:pt x="189" y="82"/>
                  <a:pt x="184" y="80"/>
                </a:cubicBezTo>
                <a:cubicBezTo>
                  <a:pt x="182" y="79"/>
                  <a:pt x="180" y="78"/>
                  <a:pt x="178" y="78"/>
                </a:cubicBezTo>
                <a:cubicBezTo>
                  <a:pt x="174" y="76"/>
                  <a:pt x="173" y="72"/>
                  <a:pt x="176" y="69"/>
                </a:cubicBezTo>
                <a:cubicBezTo>
                  <a:pt x="182" y="63"/>
                  <a:pt x="184" y="55"/>
                  <a:pt x="184" y="47"/>
                </a:cubicBezTo>
                <a:cubicBezTo>
                  <a:pt x="183" y="39"/>
                  <a:pt x="178" y="34"/>
                  <a:pt x="170" y="32"/>
                </a:cubicBezTo>
                <a:cubicBezTo>
                  <a:pt x="169" y="32"/>
                  <a:pt x="167" y="31"/>
                  <a:pt x="165" y="31"/>
                </a:cubicBezTo>
                <a:cubicBezTo>
                  <a:pt x="164" y="31"/>
                  <a:pt x="162" y="32"/>
                  <a:pt x="160" y="32"/>
                </a:cubicBezTo>
                <a:cubicBezTo>
                  <a:pt x="152" y="34"/>
                  <a:pt x="147" y="39"/>
                  <a:pt x="147" y="47"/>
                </a:cubicBezTo>
                <a:cubicBezTo>
                  <a:pt x="147" y="55"/>
                  <a:pt x="149" y="63"/>
                  <a:pt x="155" y="69"/>
                </a:cubicBezTo>
                <a:cubicBezTo>
                  <a:pt x="158" y="72"/>
                  <a:pt x="157" y="76"/>
                  <a:pt x="153" y="78"/>
                </a:cubicBezTo>
                <a:cubicBezTo>
                  <a:pt x="153" y="78"/>
                  <a:pt x="152" y="78"/>
                  <a:pt x="152" y="78"/>
                </a:cubicBezTo>
                <a:cubicBezTo>
                  <a:pt x="153" y="78"/>
                  <a:pt x="153" y="79"/>
                  <a:pt x="154" y="80"/>
                </a:cubicBezTo>
                <a:cubicBezTo>
                  <a:pt x="157" y="82"/>
                  <a:pt x="158" y="87"/>
                  <a:pt x="157" y="91"/>
                </a:cubicBezTo>
                <a:cubicBezTo>
                  <a:pt x="157" y="95"/>
                  <a:pt x="154" y="99"/>
                  <a:pt x="149" y="101"/>
                </a:cubicBezTo>
                <a:cubicBezTo>
                  <a:pt x="148" y="102"/>
                  <a:pt x="147" y="102"/>
                  <a:pt x="146" y="103"/>
                </a:cubicBezTo>
                <a:cubicBezTo>
                  <a:pt x="152" y="104"/>
                  <a:pt x="158" y="104"/>
                  <a:pt x="165" y="104"/>
                </a:cubicBezTo>
                <a:cubicBezTo>
                  <a:pt x="174" y="104"/>
                  <a:pt x="181" y="104"/>
                  <a:pt x="188" y="102"/>
                </a:cubicBezTo>
                <a:cubicBezTo>
                  <a:pt x="190" y="101"/>
                  <a:pt x="192" y="101"/>
                  <a:pt x="194" y="100"/>
                </a:cubicBezTo>
                <a:cubicBezTo>
                  <a:pt x="200" y="97"/>
                  <a:pt x="199" y="91"/>
                  <a:pt x="197" y="89"/>
                </a:cubicBezTo>
                <a:close/>
                <a:moveTo>
                  <a:pt x="47" y="91"/>
                </a:moveTo>
                <a:cubicBezTo>
                  <a:pt x="46" y="87"/>
                  <a:pt x="48" y="83"/>
                  <a:pt x="51" y="80"/>
                </a:cubicBezTo>
                <a:cubicBezTo>
                  <a:pt x="52" y="78"/>
                  <a:pt x="54" y="77"/>
                  <a:pt x="55" y="76"/>
                </a:cubicBezTo>
                <a:cubicBezTo>
                  <a:pt x="54" y="75"/>
                  <a:pt x="54" y="75"/>
                  <a:pt x="53" y="75"/>
                </a:cubicBezTo>
                <a:cubicBezTo>
                  <a:pt x="48" y="73"/>
                  <a:pt x="47" y="68"/>
                  <a:pt x="50" y="65"/>
                </a:cubicBezTo>
                <a:cubicBezTo>
                  <a:pt x="57" y="59"/>
                  <a:pt x="59" y="50"/>
                  <a:pt x="59" y="41"/>
                </a:cubicBezTo>
                <a:cubicBezTo>
                  <a:pt x="59" y="32"/>
                  <a:pt x="53" y="26"/>
                  <a:pt x="44" y="24"/>
                </a:cubicBezTo>
                <a:cubicBezTo>
                  <a:pt x="42" y="24"/>
                  <a:pt x="41" y="24"/>
                  <a:pt x="39" y="24"/>
                </a:cubicBezTo>
                <a:cubicBezTo>
                  <a:pt x="37" y="24"/>
                  <a:pt x="35" y="24"/>
                  <a:pt x="33" y="24"/>
                </a:cubicBezTo>
                <a:cubicBezTo>
                  <a:pt x="24" y="26"/>
                  <a:pt x="19" y="32"/>
                  <a:pt x="18" y="41"/>
                </a:cubicBezTo>
                <a:cubicBezTo>
                  <a:pt x="18" y="50"/>
                  <a:pt x="21" y="58"/>
                  <a:pt x="27" y="65"/>
                </a:cubicBezTo>
                <a:cubicBezTo>
                  <a:pt x="31" y="68"/>
                  <a:pt x="29" y="73"/>
                  <a:pt x="25" y="75"/>
                </a:cubicBezTo>
                <a:cubicBezTo>
                  <a:pt x="23" y="76"/>
                  <a:pt x="20" y="77"/>
                  <a:pt x="18" y="78"/>
                </a:cubicBezTo>
                <a:cubicBezTo>
                  <a:pt x="13" y="80"/>
                  <a:pt x="8" y="83"/>
                  <a:pt x="3" y="87"/>
                </a:cubicBezTo>
                <a:cubicBezTo>
                  <a:pt x="0" y="91"/>
                  <a:pt x="0" y="96"/>
                  <a:pt x="6" y="99"/>
                </a:cubicBezTo>
                <a:cubicBezTo>
                  <a:pt x="9" y="100"/>
                  <a:pt x="11" y="101"/>
                  <a:pt x="13" y="102"/>
                </a:cubicBezTo>
                <a:cubicBezTo>
                  <a:pt x="21" y="104"/>
                  <a:pt x="29" y="104"/>
                  <a:pt x="39" y="104"/>
                </a:cubicBezTo>
                <a:cubicBezTo>
                  <a:pt x="47" y="104"/>
                  <a:pt x="53" y="104"/>
                  <a:pt x="60" y="103"/>
                </a:cubicBezTo>
                <a:cubicBezTo>
                  <a:pt x="58" y="102"/>
                  <a:pt x="57" y="102"/>
                  <a:pt x="56" y="101"/>
                </a:cubicBezTo>
                <a:cubicBezTo>
                  <a:pt x="51" y="99"/>
                  <a:pt x="48" y="95"/>
                  <a:pt x="47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p109"/>
          <p:cNvSpPr/>
          <p:nvPr/>
        </p:nvSpPr>
        <p:spPr>
          <a:xfrm>
            <a:off x="5776912" y="4987925"/>
            <a:ext cx="595312" cy="534987"/>
          </a:xfrm>
          <a:custGeom>
            <a:avLst/>
            <a:gdLst/>
            <a:ahLst/>
            <a:cxnLst/>
            <a:rect l="l" t="t" r="r" b="b"/>
            <a:pathLst>
              <a:path w="128" h="115" extrusionOk="0">
                <a:moveTo>
                  <a:pt x="87" y="15"/>
                </a:moveTo>
                <a:cubicBezTo>
                  <a:pt x="80" y="15"/>
                  <a:pt x="80" y="15"/>
                  <a:pt x="80" y="15"/>
                </a:cubicBezTo>
                <a:cubicBezTo>
                  <a:pt x="79" y="11"/>
                  <a:pt x="75" y="7"/>
                  <a:pt x="71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3" y="7"/>
                  <a:pt x="49" y="11"/>
                  <a:pt x="49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7"/>
                  <a:pt x="48" y="0"/>
                  <a:pt x="5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1" y="0"/>
                  <a:pt x="87" y="7"/>
                  <a:pt x="87" y="15"/>
                </a:cubicBezTo>
                <a:close/>
                <a:moveTo>
                  <a:pt x="20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6"/>
                  <a:pt x="55" y="53"/>
                  <a:pt x="58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4" y="53"/>
                  <a:pt x="76" y="56"/>
                  <a:pt x="76" y="59"/>
                </a:cubicBezTo>
                <a:cubicBezTo>
                  <a:pt x="76" y="64"/>
                  <a:pt x="76" y="64"/>
                  <a:pt x="76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8" y="64"/>
                  <a:pt x="126" y="56"/>
                  <a:pt x="128" y="4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6"/>
                  <a:pt x="121" y="19"/>
                  <a:pt x="113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2" y="19"/>
                  <a:pt x="92" y="19"/>
                  <a:pt x="92" y="19"/>
                </a:cubicBezTo>
                <a:cubicBezTo>
                  <a:pt x="88" y="19"/>
                  <a:pt x="88" y="19"/>
                  <a:pt x="8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7" y="19"/>
                  <a:pt x="0" y="26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6"/>
                  <a:pt x="10" y="64"/>
                  <a:pt x="20" y="64"/>
                </a:cubicBezTo>
                <a:close/>
                <a:moveTo>
                  <a:pt x="109" y="69"/>
                </a:moveTo>
                <a:cubicBezTo>
                  <a:pt x="76" y="69"/>
                  <a:pt x="76" y="69"/>
                  <a:pt x="76" y="69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7"/>
                  <a:pt x="74" y="80"/>
                  <a:pt x="70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5" y="80"/>
                  <a:pt x="52" y="77"/>
                  <a:pt x="52" y="74"/>
                </a:cubicBezTo>
                <a:cubicBezTo>
                  <a:pt x="52" y="69"/>
                  <a:pt x="52" y="69"/>
                  <a:pt x="52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12" y="69"/>
                  <a:pt x="4" y="65"/>
                  <a:pt x="0" y="5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7"/>
                  <a:pt x="7" y="115"/>
                  <a:pt x="15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21" y="115"/>
                  <a:pt x="128" y="107"/>
                  <a:pt x="128" y="9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4" y="65"/>
                  <a:pt x="117" y="69"/>
                  <a:pt x="109" y="69"/>
                </a:cubicBezTo>
                <a:close/>
                <a:moveTo>
                  <a:pt x="70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6" y="59"/>
                  <a:pt x="56" y="60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5"/>
                  <a:pt x="57" y="76"/>
                  <a:pt x="58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1" y="76"/>
                  <a:pt x="72" y="75"/>
                  <a:pt x="72" y="73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9"/>
                  <a:pt x="71" y="58"/>
                  <a:pt x="7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p109"/>
          <p:cNvSpPr/>
          <p:nvPr/>
        </p:nvSpPr>
        <p:spPr>
          <a:xfrm>
            <a:off x="6605587" y="149225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55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92"/>
                  <a:pt x="85" y="116"/>
                  <a:pt x="55" y="116"/>
                </a:cubicBezTo>
                <a:cubicBezTo>
                  <a:pt x="25" y="116"/>
                  <a:pt x="0" y="92"/>
                  <a:pt x="0" y="61"/>
                </a:cubicBezTo>
                <a:cubicBezTo>
                  <a:pt x="0" y="31"/>
                  <a:pt x="25" y="7"/>
                  <a:pt x="55" y="7"/>
                </a:cubicBezTo>
                <a:lnTo>
                  <a:pt x="55" y="61"/>
                </a:lnTo>
                <a:close/>
                <a:moveTo>
                  <a:pt x="62" y="0"/>
                </a:moveTo>
                <a:cubicBezTo>
                  <a:pt x="62" y="55"/>
                  <a:pt x="62" y="55"/>
                  <a:pt x="62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6" y="25"/>
                  <a:pt x="9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109"/>
          <p:cNvSpPr/>
          <p:nvPr/>
        </p:nvSpPr>
        <p:spPr>
          <a:xfrm>
            <a:off x="7232650" y="4289425"/>
            <a:ext cx="573087" cy="576262"/>
          </a:xfrm>
          <a:custGeom>
            <a:avLst/>
            <a:gdLst/>
            <a:ahLst/>
            <a:cxnLst/>
            <a:rect l="l" t="t" r="r" b="b"/>
            <a:pathLst>
              <a:path w="123" h="124" extrusionOk="0">
                <a:moveTo>
                  <a:pt x="121" y="53"/>
                </a:moveTo>
                <a:cubicBezTo>
                  <a:pt x="106" y="51"/>
                  <a:pt x="106" y="51"/>
                  <a:pt x="106" y="51"/>
                </a:cubicBezTo>
                <a:cubicBezTo>
                  <a:pt x="105" y="47"/>
                  <a:pt x="103" y="43"/>
                  <a:pt x="101" y="39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1" y="25"/>
                  <a:pt x="111" y="24"/>
                  <a:pt x="110" y="23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3"/>
                  <a:pt x="98" y="13"/>
                  <a:pt x="97" y="14"/>
                </a:cubicBezTo>
                <a:cubicBezTo>
                  <a:pt x="85" y="23"/>
                  <a:pt x="85" y="23"/>
                  <a:pt x="85" y="23"/>
                </a:cubicBezTo>
                <a:cubicBezTo>
                  <a:pt x="81" y="21"/>
                  <a:pt x="77" y="19"/>
                  <a:pt x="73" y="18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1"/>
                  <a:pt x="69" y="0"/>
                  <a:pt x="68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3" y="1"/>
                  <a:pt x="53" y="3"/>
                </a:cubicBezTo>
                <a:cubicBezTo>
                  <a:pt x="50" y="18"/>
                  <a:pt x="50" y="18"/>
                  <a:pt x="50" y="18"/>
                </a:cubicBezTo>
                <a:cubicBezTo>
                  <a:pt x="46" y="19"/>
                  <a:pt x="42" y="21"/>
                  <a:pt x="39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3"/>
                  <a:pt x="23" y="13"/>
                  <a:pt x="23" y="14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5"/>
                  <a:pt x="13" y="26"/>
                </a:cubicBezTo>
                <a:cubicBezTo>
                  <a:pt x="23" y="39"/>
                  <a:pt x="23" y="39"/>
                  <a:pt x="23" y="39"/>
                </a:cubicBezTo>
                <a:cubicBezTo>
                  <a:pt x="20" y="43"/>
                  <a:pt x="19" y="47"/>
                  <a:pt x="18" y="51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5"/>
                  <a:pt x="0" y="5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1" y="71"/>
                  <a:pt x="2" y="71"/>
                </a:cubicBezTo>
                <a:cubicBezTo>
                  <a:pt x="18" y="73"/>
                  <a:pt x="18" y="73"/>
                  <a:pt x="18" y="73"/>
                </a:cubicBezTo>
                <a:cubicBezTo>
                  <a:pt x="19" y="78"/>
                  <a:pt x="20" y="82"/>
                  <a:pt x="23" y="85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99"/>
                  <a:pt x="13" y="100"/>
                  <a:pt x="14" y="101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3" y="111"/>
                  <a:pt x="25" y="111"/>
                  <a:pt x="26" y="110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2" y="103"/>
                  <a:pt x="46" y="105"/>
                  <a:pt x="50" y="106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53" y="123"/>
                  <a:pt x="54" y="124"/>
                  <a:pt x="55" y="124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9" y="124"/>
                  <a:pt x="70" y="123"/>
                  <a:pt x="71" y="121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7" y="105"/>
                  <a:pt x="81" y="103"/>
                  <a:pt x="85" y="101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8" y="111"/>
                  <a:pt x="100" y="111"/>
                  <a:pt x="101" y="110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1" y="100"/>
                  <a:pt x="111" y="99"/>
                  <a:pt x="110" y="98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3" y="82"/>
                  <a:pt x="105" y="78"/>
                  <a:pt x="106" y="73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2" y="71"/>
                  <a:pt x="123" y="70"/>
                  <a:pt x="123" y="68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5"/>
                  <a:pt x="122" y="53"/>
                  <a:pt x="121" y="53"/>
                </a:cubicBezTo>
                <a:close/>
                <a:moveTo>
                  <a:pt x="62" y="85"/>
                </a:moveTo>
                <a:cubicBezTo>
                  <a:pt x="49" y="85"/>
                  <a:pt x="39" y="75"/>
                  <a:pt x="39" y="62"/>
                </a:cubicBezTo>
                <a:cubicBezTo>
                  <a:pt x="39" y="50"/>
                  <a:pt x="49" y="39"/>
                  <a:pt x="62" y="39"/>
                </a:cubicBezTo>
                <a:cubicBezTo>
                  <a:pt x="74" y="39"/>
                  <a:pt x="84" y="50"/>
                  <a:pt x="84" y="62"/>
                </a:cubicBezTo>
                <a:cubicBezTo>
                  <a:pt x="84" y="75"/>
                  <a:pt x="74" y="85"/>
                  <a:pt x="6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A11ED14D-B06D-4751-A809-E7586B621409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F3997249-E4C2-433F-B7A9-3C7A23FDABD4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2" name="Google Shape;3105;p126">
            <a:extLst>
              <a:ext uri="{FF2B5EF4-FFF2-40B4-BE49-F238E27FC236}">
                <a16:creationId xmlns:a16="http://schemas.microsoft.com/office/drawing/2014/main" id="{AE437031-A50C-4B32-86D4-FA166BB1D642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3" name="Google Shape;3106;p126">
            <a:extLst>
              <a:ext uri="{FF2B5EF4-FFF2-40B4-BE49-F238E27FC236}">
                <a16:creationId xmlns:a16="http://schemas.microsoft.com/office/drawing/2014/main" id="{CDA258A2-D0D2-4F46-A39F-5BCF19108DE2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7;p126">
            <a:extLst>
              <a:ext uri="{FF2B5EF4-FFF2-40B4-BE49-F238E27FC236}">
                <a16:creationId xmlns:a16="http://schemas.microsoft.com/office/drawing/2014/main" id="{3364793A-9B39-4F86-8BC3-4BBFB2834CBB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5" name="Google Shape;3108;p126">
            <a:extLst>
              <a:ext uri="{FF2B5EF4-FFF2-40B4-BE49-F238E27FC236}">
                <a16:creationId xmlns:a16="http://schemas.microsoft.com/office/drawing/2014/main" id="{16FB86ED-C4C9-4AB2-858E-4DD21B696059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6" name="Google Shape;3109;p126">
            <a:extLst>
              <a:ext uri="{FF2B5EF4-FFF2-40B4-BE49-F238E27FC236}">
                <a16:creationId xmlns:a16="http://schemas.microsoft.com/office/drawing/2014/main" id="{E90070A3-9EC6-48DD-A779-06F9120445C4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10;p126">
            <a:extLst>
              <a:ext uri="{FF2B5EF4-FFF2-40B4-BE49-F238E27FC236}">
                <a16:creationId xmlns:a16="http://schemas.microsoft.com/office/drawing/2014/main" id="{69BE3D61-1534-454E-B94D-BDC9158061ED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8" name="Google Shape;3111;p126">
            <a:extLst>
              <a:ext uri="{FF2B5EF4-FFF2-40B4-BE49-F238E27FC236}">
                <a16:creationId xmlns:a16="http://schemas.microsoft.com/office/drawing/2014/main" id="{13A7D88F-AAF0-470B-8A16-42E907DC1914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2;p126">
            <a:extLst>
              <a:ext uri="{FF2B5EF4-FFF2-40B4-BE49-F238E27FC236}">
                <a16:creationId xmlns:a16="http://schemas.microsoft.com/office/drawing/2014/main" id="{D0BA2DF4-80F5-4FED-90A0-D1D1138A49AF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3;p126">
            <a:extLst>
              <a:ext uri="{FF2B5EF4-FFF2-40B4-BE49-F238E27FC236}">
                <a16:creationId xmlns:a16="http://schemas.microsoft.com/office/drawing/2014/main" id="{2AF7E23A-5C05-48CF-B20A-DBAC4CB8B0F5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5;p126">
            <a:extLst>
              <a:ext uri="{FF2B5EF4-FFF2-40B4-BE49-F238E27FC236}">
                <a16:creationId xmlns:a16="http://schemas.microsoft.com/office/drawing/2014/main" id="{D9DE06AC-81AF-4440-8ABC-0B111003B7D3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2" name="Google Shape;3116;p126">
            <a:extLst>
              <a:ext uri="{FF2B5EF4-FFF2-40B4-BE49-F238E27FC236}">
                <a16:creationId xmlns:a16="http://schemas.microsoft.com/office/drawing/2014/main" id="{3011E866-A0E3-40A7-92AB-22256A0EBC03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7;p126">
            <a:extLst>
              <a:ext uri="{FF2B5EF4-FFF2-40B4-BE49-F238E27FC236}">
                <a16:creationId xmlns:a16="http://schemas.microsoft.com/office/drawing/2014/main" id="{5BDBBA20-75E1-46C7-B977-E88C73AD2C03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110"/>
          <p:cNvSpPr/>
          <p:nvPr/>
        </p:nvSpPr>
        <p:spPr>
          <a:xfrm>
            <a:off x="5540375" y="971550"/>
            <a:ext cx="2081212" cy="2560637"/>
          </a:xfrm>
          <a:custGeom>
            <a:avLst/>
            <a:gdLst/>
            <a:ahLst/>
            <a:cxnLst/>
            <a:rect l="l" t="t" r="r" b="b"/>
            <a:pathLst>
              <a:path w="490" h="603" extrusionOk="0">
                <a:moveTo>
                  <a:pt x="132" y="0"/>
                </a:moveTo>
                <a:cubicBezTo>
                  <a:pt x="87" y="0"/>
                  <a:pt x="43" y="5"/>
                  <a:pt x="0" y="15"/>
                </a:cubicBezTo>
                <a:cubicBezTo>
                  <a:pt x="42" y="28"/>
                  <a:pt x="113" y="59"/>
                  <a:pt x="187" y="138"/>
                </a:cubicBezTo>
                <a:cubicBezTo>
                  <a:pt x="285" y="241"/>
                  <a:pt x="338" y="402"/>
                  <a:pt x="340" y="409"/>
                </a:cubicBezTo>
                <a:cubicBezTo>
                  <a:pt x="384" y="603"/>
                  <a:pt x="384" y="603"/>
                  <a:pt x="384" y="603"/>
                </a:cubicBezTo>
                <a:cubicBezTo>
                  <a:pt x="410" y="555"/>
                  <a:pt x="471" y="432"/>
                  <a:pt x="479" y="323"/>
                </a:cubicBezTo>
                <a:cubicBezTo>
                  <a:pt x="490" y="174"/>
                  <a:pt x="438" y="94"/>
                  <a:pt x="430" y="82"/>
                </a:cubicBezTo>
                <a:cubicBezTo>
                  <a:pt x="340" y="28"/>
                  <a:pt x="237" y="0"/>
                  <a:pt x="132" y="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110"/>
          <p:cNvSpPr/>
          <p:nvPr/>
        </p:nvSpPr>
        <p:spPr>
          <a:xfrm>
            <a:off x="6665912" y="1409700"/>
            <a:ext cx="1858962" cy="2905125"/>
          </a:xfrm>
          <a:custGeom>
            <a:avLst/>
            <a:gdLst/>
            <a:ahLst/>
            <a:cxnLst/>
            <a:rect l="l" t="t" r="r" b="b"/>
            <a:pathLst>
              <a:path w="438" h="684" extrusionOk="0">
                <a:moveTo>
                  <a:pt x="289" y="569"/>
                </a:moveTo>
                <a:cubicBezTo>
                  <a:pt x="409" y="479"/>
                  <a:pt x="435" y="387"/>
                  <a:pt x="438" y="374"/>
                </a:cubicBezTo>
                <a:cubicBezTo>
                  <a:pt x="411" y="222"/>
                  <a:pt x="324" y="88"/>
                  <a:pt x="197" y="0"/>
                </a:cubicBezTo>
                <a:cubicBezTo>
                  <a:pt x="215" y="39"/>
                  <a:pt x="240" y="113"/>
                  <a:pt x="232" y="221"/>
                </a:cubicBezTo>
                <a:cubicBezTo>
                  <a:pt x="221" y="363"/>
                  <a:pt x="127" y="523"/>
                  <a:pt x="123" y="529"/>
                </a:cubicBezTo>
                <a:cubicBezTo>
                  <a:pt x="123" y="530"/>
                  <a:pt x="123" y="530"/>
                  <a:pt x="123" y="530"/>
                </a:cubicBezTo>
                <a:cubicBezTo>
                  <a:pt x="0" y="684"/>
                  <a:pt x="0" y="684"/>
                  <a:pt x="0" y="684"/>
                </a:cubicBezTo>
                <a:cubicBezTo>
                  <a:pt x="57" y="672"/>
                  <a:pt x="202" y="635"/>
                  <a:pt x="289" y="56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7" name="Google Shape;2507;p110"/>
          <p:cNvSpPr/>
          <p:nvPr/>
        </p:nvSpPr>
        <p:spPr>
          <a:xfrm>
            <a:off x="3944937" y="1077912"/>
            <a:ext cx="2933700" cy="1566862"/>
          </a:xfrm>
          <a:custGeom>
            <a:avLst/>
            <a:gdLst/>
            <a:ahLst/>
            <a:cxnLst/>
            <a:rect l="l" t="t" r="r" b="b"/>
            <a:pathLst>
              <a:path w="691" h="369" extrusionOk="0">
                <a:moveTo>
                  <a:pt x="550" y="125"/>
                </a:moveTo>
                <a:cubicBezTo>
                  <a:pt x="447" y="16"/>
                  <a:pt x="353" y="2"/>
                  <a:pt x="339" y="0"/>
                </a:cubicBezTo>
                <a:cubicBezTo>
                  <a:pt x="195" y="43"/>
                  <a:pt x="74" y="142"/>
                  <a:pt x="0" y="272"/>
                </a:cubicBezTo>
                <a:cubicBezTo>
                  <a:pt x="38" y="250"/>
                  <a:pt x="108" y="219"/>
                  <a:pt x="217" y="217"/>
                </a:cubicBezTo>
                <a:cubicBezTo>
                  <a:pt x="220" y="217"/>
                  <a:pt x="224" y="217"/>
                  <a:pt x="227" y="217"/>
                </a:cubicBezTo>
                <a:cubicBezTo>
                  <a:pt x="366" y="217"/>
                  <a:pt x="505" y="279"/>
                  <a:pt x="511" y="282"/>
                </a:cubicBezTo>
                <a:cubicBezTo>
                  <a:pt x="511" y="282"/>
                  <a:pt x="511" y="282"/>
                  <a:pt x="511" y="282"/>
                </a:cubicBezTo>
                <a:cubicBezTo>
                  <a:pt x="691" y="369"/>
                  <a:pt x="691" y="369"/>
                  <a:pt x="691" y="369"/>
                </a:cubicBezTo>
                <a:cubicBezTo>
                  <a:pt x="674" y="322"/>
                  <a:pt x="625" y="205"/>
                  <a:pt x="550" y="125"/>
                </a:cubicBezTo>
                <a:close/>
              </a:path>
            </a:pathLst>
          </a:custGeom>
          <a:solidFill>
            <a:srgbClr val="FFC8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110"/>
          <p:cNvSpPr/>
          <p:nvPr/>
        </p:nvSpPr>
        <p:spPr>
          <a:xfrm>
            <a:off x="5727700" y="3159125"/>
            <a:ext cx="2835275" cy="2149475"/>
          </a:xfrm>
          <a:custGeom>
            <a:avLst/>
            <a:gdLst/>
            <a:ahLst/>
            <a:cxnLst/>
            <a:rect l="l" t="t" r="r" b="b"/>
            <a:pathLst>
              <a:path w="668" h="506" extrusionOk="0">
                <a:moveTo>
                  <a:pt x="521" y="172"/>
                </a:moveTo>
                <a:cubicBezTo>
                  <a:pt x="407" y="257"/>
                  <a:pt x="208" y="293"/>
                  <a:pt x="200" y="295"/>
                </a:cubicBezTo>
                <a:cubicBezTo>
                  <a:pt x="198" y="295"/>
                  <a:pt x="198" y="295"/>
                  <a:pt x="198" y="295"/>
                </a:cubicBezTo>
                <a:cubicBezTo>
                  <a:pt x="0" y="295"/>
                  <a:pt x="0" y="295"/>
                  <a:pt x="0" y="295"/>
                </a:cubicBezTo>
                <a:cubicBezTo>
                  <a:pt x="41" y="333"/>
                  <a:pt x="156" y="429"/>
                  <a:pt x="261" y="462"/>
                </a:cubicBezTo>
                <a:cubicBezTo>
                  <a:pt x="403" y="506"/>
                  <a:pt x="493" y="474"/>
                  <a:pt x="507" y="468"/>
                </a:cubicBezTo>
                <a:cubicBezTo>
                  <a:pt x="611" y="359"/>
                  <a:pt x="668" y="217"/>
                  <a:pt x="668" y="66"/>
                </a:cubicBezTo>
                <a:cubicBezTo>
                  <a:pt x="668" y="44"/>
                  <a:pt x="667" y="22"/>
                  <a:pt x="665" y="0"/>
                </a:cubicBezTo>
                <a:cubicBezTo>
                  <a:pt x="647" y="40"/>
                  <a:pt x="608" y="107"/>
                  <a:pt x="521" y="17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110"/>
          <p:cNvSpPr/>
          <p:nvPr/>
        </p:nvSpPr>
        <p:spPr>
          <a:xfrm>
            <a:off x="4964112" y="3727450"/>
            <a:ext cx="2797175" cy="2179637"/>
          </a:xfrm>
          <a:custGeom>
            <a:avLst/>
            <a:gdLst/>
            <a:ahLst/>
            <a:cxnLst/>
            <a:rect l="l" t="t" r="r" b="b"/>
            <a:pathLst>
              <a:path w="659" h="513" extrusionOk="0">
                <a:moveTo>
                  <a:pt x="31" y="294"/>
                </a:moveTo>
                <a:cubicBezTo>
                  <a:pt x="72" y="438"/>
                  <a:pt x="149" y="495"/>
                  <a:pt x="160" y="503"/>
                </a:cubicBezTo>
                <a:cubicBezTo>
                  <a:pt x="196" y="510"/>
                  <a:pt x="232" y="513"/>
                  <a:pt x="268" y="513"/>
                </a:cubicBezTo>
                <a:cubicBezTo>
                  <a:pt x="414" y="513"/>
                  <a:pt x="552" y="459"/>
                  <a:pt x="659" y="361"/>
                </a:cubicBezTo>
                <a:cubicBezTo>
                  <a:pt x="617" y="371"/>
                  <a:pt x="540" y="378"/>
                  <a:pt x="436" y="345"/>
                </a:cubicBezTo>
                <a:cubicBezTo>
                  <a:pt x="300" y="303"/>
                  <a:pt x="156" y="164"/>
                  <a:pt x="150" y="158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50"/>
                  <a:pt x="0" y="187"/>
                  <a:pt x="31" y="29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0" name="Google Shape;2510;p110"/>
          <p:cNvSpPr/>
          <p:nvPr/>
        </p:nvSpPr>
        <p:spPr>
          <a:xfrm>
            <a:off x="3881437" y="2794000"/>
            <a:ext cx="1604962" cy="3036887"/>
          </a:xfrm>
          <a:custGeom>
            <a:avLst/>
            <a:gdLst/>
            <a:ahLst/>
            <a:cxnLst/>
            <a:rect l="l" t="t" r="r" b="b"/>
            <a:pathLst>
              <a:path w="378" h="715" extrusionOk="0">
                <a:moveTo>
                  <a:pt x="91" y="178"/>
                </a:moveTo>
                <a:cubicBezTo>
                  <a:pt x="0" y="297"/>
                  <a:pt x="0" y="393"/>
                  <a:pt x="0" y="407"/>
                </a:cubicBezTo>
                <a:cubicBezTo>
                  <a:pt x="75" y="560"/>
                  <a:pt x="214" y="673"/>
                  <a:pt x="378" y="715"/>
                </a:cubicBezTo>
                <a:cubicBezTo>
                  <a:pt x="347" y="684"/>
                  <a:pt x="298" y="623"/>
                  <a:pt x="269" y="519"/>
                </a:cubicBezTo>
                <a:cubicBezTo>
                  <a:pt x="229" y="382"/>
                  <a:pt x="263" y="204"/>
                  <a:pt x="265" y="197"/>
                </a:cubicBezTo>
                <a:cubicBezTo>
                  <a:pt x="310" y="0"/>
                  <a:pt x="310" y="0"/>
                  <a:pt x="310" y="0"/>
                </a:cubicBezTo>
                <a:cubicBezTo>
                  <a:pt x="267" y="24"/>
                  <a:pt x="158" y="91"/>
                  <a:pt x="91" y="178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110"/>
          <p:cNvSpPr/>
          <p:nvPr/>
        </p:nvSpPr>
        <p:spPr>
          <a:xfrm>
            <a:off x="3635375" y="2063750"/>
            <a:ext cx="2373312" cy="2309812"/>
          </a:xfrm>
          <a:custGeom>
            <a:avLst/>
            <a:gdLst/>
            <a:ahLst/>
            <a:cxnLst/>
            <a:rect l="l" t="t" r="r" b="b"/>
            <a:pathLst>
              <a:path w="559" h="544" extrusionOk="0">
                <a:moveTo>
                  <a:pt x="377" y="147"/>
                </a:moveTo>
                <a:cubicBezTo>
                  <a:pt x="559" y="59"/>
                  <a:pt x="559" y="59"/>
                  <a:pt x="559" y="59"/>
                </a:cubicBezTo>
                <a:cubicBezTo>
                  <a:pt x="515" y="42"/>
                  <a:pt x="400" y="0"/>
                  <a:pt x="291" y="3"/>
                </a:cubicBezTo>
                <a:cubicBezTo>
                  <a:pt x="141" y="6"/>
                  <a:pt x="66" y="66"/>
                  <a:pt x="56" y="75"/>
                </a:cubicBezTo>
                <a:cubicBezTo>
                  <a:pt x="18" y="153"/>
                  <a:pt x="0" y="237"/>
                  <a:pt x="0" y="324"/>
                </a:cubicBezTo>
                <a:cubicBezTo>
                  <a:pt x="0" y="400"/>
                  <a:pt x="14" y="474"/>
                  <a:pt x="43" y="544"/>
                </a:cubicBezTo>
                <a:cubicBezTo>
                  <a:pt x="48" y="501"/>
                  <a:pt x="68" y="426"/>
                  <a:pt x="134" y="339"/>
                </a:cubicBezTo>
                <a:cubicBezTo>
                  <a:pt x="221" y="226"/>
                  <a:pt x="370" y="150"/>
                  <a:pt x="377" y="147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2" name="Google Shape;2512;p110"/>
          <p:cNvSpPr/>
          <p:nvPr/>
        </p:nvSpPr>
        <p:spPr>
          <a:xfrm>
            <a:off x="6861175" y="1633537"/>
            <a:ext cx="492125" cy="587375"/>
          </a:xfrm>
          <a:custGeom>
            <a:avLst/>
            <a:gdLst/>
            <a:ahLst/>
            <a:cxnLst/>
            <a:rect l="l" t="t" r="r" b="b"/>
            <a:pathLst>
              <a:path w="116" h="138" extrusionOk="0">
                <a:moveTo>
                  <a:pt x="78" y="133"/>
                </a:moveTo>
                <a:cubicBezTo>
                  <a:pt x="78" y="136"/>
                  <a:pt x="76" y="138"/>
                  <a:pt x="73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1" y="138"/>
                  <a:pt x="39" y="136"/>
                  <a:pt x="39" y="133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39" y="131"/>
                  <a:pt x="41" y="129"/>
                  <a:pt x="44" y="129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6" y="129"/>
                  <a:pt x="78" y="131"/>
                  <a:pt x="78" y="133"/>
                </a:cubicBezTo>
                <a:close/>
                <a:moveTo>
                  <a:pt x="78" y="121"/>
                </a:moveTo>
                <a:cubicBezTo>
                  <a:pt x="78" y="118"/>
                  <a:pt x="76" y="116"/>
                  <a:pt x="73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1" y="116"/>
                  <a:pt x="39" y="118"/>
                  <a:pt x="39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39" y="124"/>
                  <a:pt x="41" y="126"/>
                  <a:pt x="44" y="126"/>
                </a:cubicBezTo>
                <a:cubicBezTo>
                  <a:pt x="73" y="126"/>
                  <a:pt x="73" y="126"/>
                  <a:pt x="73" y="126"/>
                </a:cubicBezTo>
                <a:cubicBezTo>
                  <a:pt x="76" y="126"/>
                  <a:pt x="78" y="124"/>
                  <a:pt x="78" y="121"/>
                </a:cubicBezTo>
                <a:close/>
                <a:moveTo>
                  <a:pt x="63" y="68"/>
                </a:moveTo>
                <a:cubicBezTo>
                  <a:pt x="57" y="68"/>
                  <a:pt x="57" y="68"/>
                  <a:pt x="57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5" y="113"/>
                  <a:pt x="57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0" y="113"/>
                  <a:pt x="61" y="113"/>
                  <a:pt x="63" y="113"/>
                </a:cubicBezTo>
                <a:lnTo>
                  <a:pt x="63" y="68"/>
                </a:lnTo>
                <a:close/>
                <a:moveTo>
                  <a:pt x="42" y="50"/>
                </a:moveTo>
                <a:cubicBezTo>
                  <a:pt x="38" y="50"/>
                  <a:pt x="35" y="53"/>
                  <a:pt x="35" y="57"/>
                </a:cubicBezTo>
                <a:cubicBezTo>
                  <a:pt x="35" y="60"/>
                  <a:pt x="38" y="64"/>
                  <a:pt x="4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3"/>
                  <a:pt x="46" y="50"/>
                  <a:pt x="42" y="50"/>
                </a:cubicBezTo>
                <a:close/>
                <a:moveTo>
                  <a:pt x="81" y="57"/>
                </a:moveTo>
                <a:cubicBezTo>
                  <a:pt x="81" y="53"/>
                  <a:pt x="78" y="50"/>
                  <a:pt x="74" y="50"/>
                </a:cubicBezTo>
                <a:cubicBezTo>
                  <a:pt x="71" y="50"/>
                  <a:pt x="67" y="53"/>
                  <a:pt x="67" y="57"/>
                </a:cubicBezTo>
                <a:cubicBezTo>
                  <a:pt x="67" y="64"/>
                  <a:pt x="67" y="64"/>
                  <a:pt x="67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8" y="64"/>
                  <a:pt x="81" y="60"/>
                  <a:pt x="81" y="57"/>
                </a:cubicBezTo>
                <a:close/>
                <a:moveTo>
                  <a:pt x="97" y="44"/>
                </a:moveTo>
                <a:cubicBezTo>
                  <a:pt x="93" y="32"/>
                  <a:pt x="79" y="18"/>
                  <a:pt x="58" y="18"/>
                </a:cubicBezTo>
                <a:cubicBezTo>
                  <a:pt x="38" y="18"/>
                  <a:pt x="23" y="32"/>
                  <a:pt x="20" y="44"/>
                </a:cubicBezTo>
                <a:cubicBezTo>
                  <a:pt x="18" y="53"/>
                  <a:pt x="20" y="62"/>
                  <a:pt x="24" y="71"/>
                </a:cubicBezTo>
                <a:cubicBezTo>
                  <a:pt x="28" y="79"/>
                  <a:pt x="33" y="85"/>
                  <a:pt x="36" y="93"/>
                </a:cubicBezTo>
                <a:cubicBezTo>
                  <a:pt x="38" y="98"/>
                  <a:pt x="39" y="104"/>
                  <a:pt x="40" y="108"/>
                </a:cubicBezTo>
                <a:cubicBezTo>
                  <a:pt x="41" y="112"/>
                  <a:pt x="42" y="113"/>
                  <a:pt x="46" y="113"/>
                </a:cubicBezTo>
                <a:cubicBezTo>
                  <a:pt x="47" y="113"/>
                  <a:pt x="48" y="113"/>
                  <a:pt x="49" y="113"/>
                </a:cubicBezTo>
                <a:cubicBezTo>
                  <a:pt x="49" y="68"/>
                  <a:pt x="49" y="68"/>
                  <a:pt x="49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39" y="68"/>
                  <a:pt x="36" y="67"/>
                  <a:pt x="34" y="65"/>
                </a:cubicBezTo>
                <a:cubicBezTo>
                  <a:pt x="32" y="63"/>
                  <a:pt x="31" y="60"/>
                  <a:pt x="31" y="57"/>
                </a:cubicBezTo>
                <a:cubicBezTo>
                  <a:pt x="31" y="54"/>
                  <a:pt x="32" y="51"/>
                  <a:pt x="34" y="49"/>
                </a:cubicBezTo>
                <a:cubicBezTo>
                  <a:pt x="36" y="46"/>
                  <a:pt x="39" y="45"/>
                  <a:pt x="42" y="45"/>
                </a:cubicBezTo>
                <a:cubicBezTo>
                  <a:pt x="49" y="45"/>
                  <a:pt x="54" y="50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4"/>
                  <a:pt x="64" y="51"/>
                  <a:pt x="66" y="49"/>
                </a:cubicBezTo>
                <a:cubicBezTo>
                  <a:pt x="68" y="46"/>
                  <a:pt x="71" y="45"/>
                  <a:pt x="74" y="45"/>
                </a:cubicBezTo>
                <a:cubicBezTo>
                  <a:pt x="77" y="45"/>
                  <a:pt x="80" y="46"/>
                  <a:pt x="82" y="49"/>
                </a:cubicBezTo>
                <a:cubicBezTo>
                  <a:pt x="85" y="51"/>
                  <a:pt x="86" y="54"/>
                  <a:pt x="86" y="57"/>
                </a:cubicBezTo>
                <a:cubicBezTo>
                  <a:pt x="86" y="60"/>
                  <a:pt x="85" y="63"/>
                  <a:pt x="82" y="65"/>
                </a:cubicBezTo>
                <a:cubicBezTo>
                  <a:pt x="80" y="67"/>
                  <a:pt x="77" y="68"/>
                  <a:pt x="74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9" y="113"/>
                  <a:pt x="70" y="113"/>
                </a:cubicBezTo>
                <a:cubicBezTo>
                  <a:pt x="75" y="113"/>
                  <a:pt x="76" y="112"/>
                  <a:pt x="77" y="108"/>
                </a:cubicBezTo>
                <a:cubicBezTo>
                  <a:pt x="78" y="104"/>
                  <a:pt x="79" y="98"/>
                  <a:pt x="81" y="93"/>
                </a:cubicBezTo>
                <a:cubicBezTo>
                  <a:pt x="84" y="85"/>
                  <a:pt x="88" y="79"/>
                  <a:pt x="92" y="71"/>
                </a:cubicBezTo>
                <a:cubicBezTo>
                  <a:pt x="97" y="62"/>
                  <a:pt x="99" y="53"/>
                  <a:pt x="97" y="44"/>
                </a:cubicBezTo>
                <a:close/>
                <a:moveTo>
                  <a:pt x="63" y="4"/>
                </a:moveTo>
                <a:cubicBezTo>
                  <a:pt x="63" y="2"/>
                  <a:pt x="61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4" y="2"/>
                  <a:pt x="54" y="4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6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61" y="16"/>
                  <a:pt x="63" y="14"/>
                  <a:pt x="63" y="12"/>
                </a:cubicBezTo>
                <a:lnTo>
                  <a:pt x="63" y="4"/>
                </a:lnTo>
                <a:close/>
                <a:moveTo>
                  <a:pt x="86" y="11"/>
                </a:moveTo>
                <a:cubicBezTo>
                  <a:pt x="87" y="9"/>
                  <a:pt x="86" y="6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2" y="4"/>
                  <a:pt x="80" y="5"/>
                  <a:pt x="78" y="7"/>
                </a:cubicBezTo>
                <a:cubicBezTo>
                  <a:pt x="75" y="14"/>
                  <a:pt x="75" y="14"/>
                  <a:pt x="75" y="14"/>
                </a:cubicBezTo>
                <a:cubicBezTo>
                  <a:pt x="74" y="16"/>
                  <a:pt x="74" y="18"/>
                  <a:pt x="76" y="20"/>
                </a:cubicBezTo>
                <a:cubicBezTo>
                  <a:pt x="76" y="20"/>
                  <a:pt x="76" y="20"/>
                  <a:pt x="76" y="20"/>
                </a:cubicBezTo>
                <a:cubicBezTo>
                  <a:pt x="78" y="21"/>
                  <a:pt x="81" y="20"/>
                  <a:pt x="82" y="18"/>
                </a:cubicBezTo>
                <a:lnTo>
                  <a:pt x="86" y="11"/>
                </a:lnTo>
                <a:close/>
                <a:moveTo>
                  <a:pt x="103" y="25"/>
                </a:moveTo>
                <a:cubicBezTo>
                  <a:pt x="105" y="23"/>
                  <a:pt x="105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7"/>
                  <a:pt x="99" y="17"/>
                  <a:pt x="97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5"/>
                  <a:pt x="90" y="28"/>
                  <a:pt x="91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3" y="31"/>
                  <a:pt x="96" y="31"/>
                  <a:pt x="97" y="30"/>
                </a:cubicBezTo>
                <a:lnTo>
                  <a:pt x="103" y="25"/>
                </a:lnTo>
                <a:close/>
                <a:moveTo>
                  <a:pt x="112" y="45"/>
                </a:moveTo>
                <a:cubicBezTo>
                  <a:pt x="114" y="45"/>
                  <a:pt x="116" y="43"/>
                  <a:pt x="116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5" y="38"/>
                  <a:pt x="113" y="37"/>
                  <a:pt x="111" y="37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1" y="39"/>
                  <a:pt x="99" y="41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6"/>
                  <a:pt x="102" y="47"/>
                  <a:pt x="105" y="47"/>
                </a:cubicBezTo>
                <a:lnTo>
                  <a:pt x="112" y="45"/>
                </a:lnTo>
                <a:close/>
                <a:moveTo>
                  <a:pt x="110" y="68"/>
                </a:moveTo>
                <a:cubicBezTo>
                  <a:pt x="113" y="68"/>
                  <a:pt x="115" y="67"/>
                  <a:pt x="115" y="65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6" y="62"/>
                  <a:pt x="114" y="60"/>
                  <a:pt x="112" y="60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102" y="58"/>
                  <a:pt x="100" y="59"/>
                  <a:pt x="99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9" y="64"/>
                  <a:pt x="100" y="66"/>
                  <a:pt x="103" y="66"/>
                </a:cubicBezTo>
                <a:lnTo>
                  <a:pt x="110" y="68"/>
                </a:lnTo>
                <a:close/>
                <a:moveTo>
                  <a:pt x="34" y="18"/>
                </a:moveTo>
                <a:cubicBezTo>
                  <a:pt x="35" y="20"/>
                  <a:pt x="38" y="21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8"/>
                  <a:pt x="42" y="16"/>
                  <a:pt x="41" y="14"/>
                </a:cubicBezTo>
                <a:cubicBezTo>
                  <a:pt x="38" y="7"/>
                  <a:pt x="38" y="7"/>
                  <a:pt x="38" y="7"/>
                </a:cubicBezTo>
                <a:cubicBezTo>
                  <a:pt x="36" y="5"/>
                  <a:pt x="34" y="4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6"/>
                  <a:pt x="29" y="9"/>
                  <a:pt x="30" y="11"/>
                </a:cubicBezTo>
                <a:lnTo>
                  <a:pt x="34" y="18"/>
                </a:lnTo>
                <a:close/>
                <a:moveTo>
                  <a:pt x="19" y="30"/>
                </a:moveTo>
                <a:cubicBezTo>
                  <a:pt x="21" y="31"/>
                  <a:pt x="23" y="31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6" y="25"/>
                  <a:pt x="24" y="24"/>
                </a:cubicBezTo>
                <a:cubicBezTo>
                  <a:pt x="19" y="18"/>
                  <a:pt x="19" y="18"/>
                  <a:pt x="19" y="18"/>
                </a:cubicBezTo>
                <a:cubicBezTo>
                  <a:pt x="17" y="17"/>
                  <a:pt x="14" y="17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1" y="20"/>
                  <a:pt x="11" y="23"/>
                  <a:pt x="13" y="25"/>
                </a:cubicBezTo>
                <a:lnTo>
                  <a:pt x="19" y="30"/>
                </a:lnTo>
                <a:close/>
                <a:moveTo>
                  <a:pt x="12" y="47"/>
                </a:moveTo>
                <a:cubicBezTo>
                  <a:pt x="14" y="47"/>
                  <a:pt x="16" y="46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7" y="41"/>
                  <a:pt x="15" y="39"/>
                  <a:pt x="13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37"/>
                  <a:pt x="1" y="38"/>
                  <a:pt x="1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3"/>
                  <a:pt x="2" y="45"/>
                  <a:pt x="4" y="45"/>
                </a:cubicBezTo>
                <a:lnTo>
                  <a:pt x="12" y="47"/>
                </a:lnTo>
                <a:close/>
                <a:moveTo>
                  <a:pt x="13" y="66"/>
                </a:moveTo>
                <a:cubicBezTo>
                  <a:pt x="16" y="66"/>
                  <a:pt x="17" y="64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6" y="59"/>
                  <a:pt x="14" y="58"/>
                  <a:pt x="12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7"/>
                  <a:pt x="3" y="68"/>
                  <a:pt x="6" y="68"/>
                </a:cubicBezTo>
                <a:lnTo>
                  <a:pt x="13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110"/>
          <p:cNvSpPr/>
          <p:nvPr/>
        </p:nvSpPr>
        <p:spPr>
          <a:xfrm>
            <a:off x="7178675" y="4467225"/>
            <a:ext cx="688975" cy="458787"/>
          </a:xfrm>
          <a:custGeom>
            <a:avLst/>
            <a:gdLst/>
            <a:ahLst/>
            <a:cxnLst/>
            <a:rect l="l" t="t" r="r" b="b"/>
            <a:pathLst>
              <a:path w="162" h="108" extrusionOk="0">
                <a:moveTo>
                  <a:pt x="129" y="11"/>
                </a:moveTo>
                <a:cubicBezTo>
                  <a:pt x="144" y="48"/>
                  <a:pt x="144" y="48"/>
                  <a:pt x="144" y="48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15" y="48"/>
                  <a:pt x="85" y="21"/>
                  <a:pt x="82" y="21"/>
                </a:cubicBezTo>
                <a:cubicBezTo>
                  <a:pt x="80" y="21"/>
                  <a:pt x="71" y="24"/>
                  <a:pt x="70" y="25"/>
                </a:cubicBezTo>
                <a:cubicBezTo>
                  <a:pt x="69" y="25"/>
                  <a:pt x="64" y="26"/>
                  <a:pt x="59" y="26"/>
                </a:cubicBezTo>
                <a:cubicBezTo>
                  <a:pt x="56" y="26"/>
                  <a:pt x="55" y="26"/>
                  <a:pt x="53" y="25"/>
                </a:cubicBezTo>
                <a:cubicBezTo>
                  <a:pt x="52" y="25"/>
                  <a:pt x="52" y="24"/>
                  <a:pt x="52" y="23"/>
                </a:cubicBezTo>
                <a:cubicBezTo>
                  <a:pt x="52" y="21"/>
                  <a:pt x="54" y="19"/>
                  <a:pt x="55" y="18"/>
                </a:cubicBezTo>
                <a:cubicBezTo>
                  <a:pt x="63" y="14"/>
                  <a:pt x="84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92" y="6"/>
                  <a:pt x="125" y="10"/>
                  <a:pt x="129" y="11"/>
                </a:cubicBezTo>
                <a:close/>
                <a:moveTo>
                  <a:pt x="142" y="0"/>
                </a:moveTo>
                <a:cubicBezTo>
                  <a:pt x="142" y="0"/>
                  <a:pt x="141" y="0"/>
                  <a:pt x="141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2" y="5"/>
                </a:cubicBezTo>
                <a:cubicBezTo>
                  <a:pt x="132" y="6"/>
                  <a:pt x="132" y="7"/>
                  <a:pt x="132" y="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50"/>
                  <a:pt x="151" y="51"/>
                  <a:pt x="153" y="50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0" y="47"/>
                  <a:pt x="161" y="46"/>
                  <a:pt x="161" y="45"/>
                </a:cubicBezTo>
                <a:cubicBezTo>
                  <a:pt x="162" y="44"/>
                  <a:pt x="162" y="43"/>
                  <a:pt x="162" y="42"/>
                </a:cubicBezTo>
                <a:cubicBezTo>
                  <a:pt x="146" y="3"/>
                  <a:pt x="146" y="3"/>
                  <a:pt x="146" y="3"/>
                </a:cubicBezTo>
                <a:cubicBezTo>
                  <a:pt x="145" y="1"/>
                  <a:pt x="144" y="0"/>
                  <a:pt x="142" y="0"/>
                </a:cubicBezTo>
                <a:close/>
                <a:moveTo>
                  <a:pt x="0" y="54"/>
                </a:moveTo>
                <a:cubicBezTo>
                  <a:pt x="0" y="55"/>
                  <a:pt x="0" y="56"/>
                  <a:pt x="1" y="57"/>
                </a:cubicBezTo>
                <a:cubicBezTo>
                  <a:pt x="2" y="58"/>
                  <a:pt x="3" y="58"/>
                  <a:pt x="4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5" y="57"/>
                  <a:pt x="15" y="55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0"/>
                  <a:pt x="18" y="9"/>
                  <a:pt x="17" y="8"/>
                </a:cubicBezTo>
                <a:cubicBezTo>
                  <a:pt x="17" y="7"/>
                  <a:pt x="16" y="7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6"/>
                  <a:pt x="4" y="8"/>
                  <a:pt x="3" y="10"/>
                </a:cubicBezTo>
                <a:lnTo>
                  <a:pt x="0" y="54"/>
                </a:lnTo>
                <a:close/>
                <a:moveTo>
                  <a:pt x="67" y="93"/>
                </a:moveTo>
                <a:cubicBezTo>
                  <a:pt x="66" y="92"/>
                  <a:pt x="65" y="91"/>
                  <a:pt x="64" y="89"/>
                </a:cubicBezTo>
                <a:cubicBezTo>
                  <a:pt x="61" y="87"/>
                  <a:pt x="58" y="88"/>
                  <a:pt x="56" y="91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2" y="95"/>
                  <a:pt x="52" y="95"/>
                </a:cubicBezTo>
                <a:cubicBezTo>
                  <a:pt x="50" y="98"/>
                  <a:pt x="50" y="98"/>
                  <a:pt x="50" y="98"/>
                </a:cubicBezTo>
                <a:cubicBezTo>
                  <a:pt x="46" y="102"/>
                  <a:pt x="50" y="106"/>
                  <a:pt x="51" y="107"/>
                </a:cubicBezTo>
                <a:cubicBezTo>
                  <a:pt x="52" y="108"/>
                  <a:pt x="53" y="108"/>
                  <a:pt x="54" y="108"/>
                </a:cubicBezTo>
                <a:cubicBezTo>
                  <a:pt x="56" y="108"/>
                  <a:pt x="58" y="107"/>
                  <a:pt x="59" y="105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5" y="98"/>
                  <a:pt x="65" y="98"/>
                  <a:pt x="65" y="98"/>
                </a:cubicBezTo>
                <a:cubicBezTo>
                  <a:pt x="66" y="97"/>
                  <a:pt x="67" y="95"/>
                  <a:pt x="67" y="93"/>
                </a:cubicBezTo>
                <a:close/>
                <a:moveTo>
                  <a:pt x="35" y="91"/>
                </a:moveTo>
                <a:cubicBezTo>
                  <a:pt x="33" y="94"/>
                  <a:pt x="33" y="96"/>
                  <a:pt x="37" y="99"/>
                </a:cubicBezTo>
                <a:cubicBezTo>
                  <a:pt x="40" y="101"/>
                  <a:pt x="43" y="101"/>
                  <a:pt x="45" y="98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4"/>
                  <a:pt x="53" y="81"/>
                  <a:pt x="52" y="80"/>
                </a:cubicBezTo>
                <a:cubicBezTo>
                  <a:pt x="49" y="77"/>
                  <a:pt x="46" y="78"/>
                  <a:pt x="44" y="81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6"/>
                  <a:pt x="39" y="86"/>
                  <a:pt x="39" y="86"/>
                </a:cubicBezTo>
                <a:lnTo>
                  <a:pt x="35" y="91"/>
                </a:lnTo>
                <a:close/>
                <a:moveTo>
                  <a:pt x="24" y="80"/>
                </a:moveTo>
                <a:cubicBezTo>
                  <a:pt x="23" y="81"/>
                  <a:pt x="22" y="83"/>
                  <a:pt x="22" y="84"/>
                </a:cubicBezTo>
                <a:cubicBezTo>
                  <a:pt x="23" y="86"/>
                  <a:pt x="24" y="87"/>
                  <a:pt x="25" y="88"/>
                </a:cubicBezTo>
                <a:cubicBezTo>
                  <a:pt x="28" y="91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6"/>
                  <a:pt x="43" y="74"/>
                  <a:pt x="43" y="72"/>
                </a:cubicBezTo>
                <a:cubicBezTo>
                  <a:pt x="43" y="71"/>
                  <a:pt x="42" y="70"/>
                  <a:pt x="41" y="69"/>
                </a:cubicBezTo>
                <a:cubicBezTo>
                  <a:pt x="38" y="66"/>
                  <a:pt x="35" y="67"/>
                  <a:pt x="32" y="70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lnTo>
                  <a:pt x="24" y="80"/>
                </a:lnTo>
                <a:close/>
                <a:moveTo>
                  <a:pt x="22" y="76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2"/>
                  <a:pt x="31" y="58"/>
                  <a:pt x="29" y="57"/>
                </a:cubicBezTo>
                <a:cubicBezTo>
                  <a:pt x="27" y="55"/>
                  <a:pt x="24" y="55"/>
                  <a:pt x="21" y="59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3"/>
                  <a:pt x="18" y="63"/>
                  <a:pt x="18" y="63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9"/>
                  <a:pt x="12" y="70"/>
                  <a:pt x="12" y="72"/>
                </a:cubicBezTo>
                <a:cubicBezTo>
                  <a:pt x="12" y="73"/>
                  <a:pt x="14" y="75"/>
                  <a:pt x="14" y="75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7"/>
                  <a:pt x="22" y="76"/>
                </a:cubicBezTo>
                <a:close/>
                <a:moveTo>
                  <a:pt x="123" y="67"/>
                </a:moveTo>
                <a:cubicBezTo>
                  <a:pt x="124" y="65"/>
                  <a:pt x="126" y="62"/>
                  <a:pt x="122" y="59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04" y="43"/>
                  <a:pt x="86" y="28"/>
                  <a:pt x="82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64" y="30"/>
                  <a:pt x="59" y="30"/>
                </a:cubicBezTo>
                <a:cubicBezTo>
                  <a:pt x="56" y="30"/>
                  <a:pt x="53" y="30"/>
                  <a:pt x="51" y="29"/>
                </a:cubicBezTo>
                <a:cubicBezTo>
                  <a:pt x="48" y="27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3"/>
                  <a:pt x="24" y="52"/>
                  <a:pt x="26" y="52"/>
                </a:cubicBezTo>
                <a:cubicBezTo>
                  <a:pt x="28" y="52"/>
                  <a:pt x="30" y="53"/>
                  <a:pt x="32" y="55"/>
                </a:cubicBezTo>
                <a:cubicBezTo>
                  <a:pt x="35" y="57"/>
                  <a:pt x="36" y="60"/>
                  <a:pt x="36" y="63"/>
                </a:cubicBezTo>
                <a:cubicBezTo>
                  <a:pt x="38" y="63"/>
                  <a:pt x="41" y="64"/>
                  <a:pt x="43" y="66"/>
                </a:cubicBezTo>
                <a:cubicBezTo>
                  <a:pt x="46" y="68"/>
                  <a:pt x="47" y="71"/>
                  <a:pt x="47" y="75"/>
                </a:cubicBezTo>
                <a:cubicBezTo>
                  <a:pt x="49" y="74"/>
                  <a:pt x="52" y="75"/>
                  <a:pt x="54" y="77"/>
                </a:cubicBezTo>
                <a:cubicBezTo>
                  <a:pt x="57" y="79"/>
                  <a:pt x="58" y="82"/>
                  <a:pt x="58" y="85"/>
                </a:cubicBezTo>
                <a:cubicBezTo>
                  <a:pt x="61" y="84"/>
                  <a:pt x="64" y="84"/>
                  <a:pt x="66" y="87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4" y="101"/>
                  <a:pt x="75" y="101"/>
                  <a:pt x="76" y="101"/>
                </a:cubicBezTo>
                <a:cubicBezTo>
                  <a:pt x="78" y="101"/>
                  <a:pt x="80" y="100"/>
                  <a:pt x="81" y="99"/>
                </a:cubicBezTo>
                <a:cubicBezTo>
                  <a:pt x="82" y="97"/>
                  <a:pt x="84" y="95"/>
                  <a:pt x="81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0"/>
                  <a:pt x="67" y="80"/>
                  <a:pt x="67" y="79"/>
                </a:cubicBezTo>
                <a:cubicBezTo>
                  <a:pt x="67" y="78"/>
                  <a:pt x="67" y="78"/>
                  <a:pt x="67" y="77"/>
                </a:cubicBezTo>
                <a:cubicBezTo>
                  <a:pt x="68" y="77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3"/>
                  <a:pt x="90" y="93"/>
                  <a:pt x="91" y="93"/>
                </a:cubicBezTo>
                <a:cubicBezTo>
                  <a:pt x="93" y="93"/>
                  <a:pt x="95" y="92"/>
                  <a:pt x="96" y="91"/>
                </a:cubicBezTo>
                <a:cubicBezTo>
                  <a:pt x="97" y="89"/>
                  <a:pt x="98" y="88"/>
                  <a:pt x="98" y="86"/>
                </a:cubicBezTo>
                <a:cubicBezTo>
                  <a:pt x="97" y="85"/>
                  <a:pt x="96" y="83"/>
                  <a:pt x="95" y="82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2"/>
                  <a:pt x="82" y="71"/>
                  <a:pt x="82" y="71"/>
                </a:cubicBezTo>
                <a:cubicBezTo>
                  <a:pt x="82" y="70"/>
                  <a:pt x="82" y="70"/>
                  <a:pt x="83" y="69"/>
                </a:cubicBezTo>
                <a:cubicBezTo>
                  <a:pt x="83" y="68"/>
                  <a:pt x="85" y="68"/>
                  <a:pt x="86" y="6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3"/>
                  <a:pt x="104" y="84"/>
                  <a:pt x="106" y="84"/>
                </a:cubicBezTo>
                <a:cubicBezTo>
                  <a:pt x="108" y="84"/>
                  <a:pt x="110" y="82"/>
                  <a:pt x="111" y="81"/>
                </a:cubicBezTo>
                <a:cubicBezTo>
                  <a:pt x="112" y="79"/>
                  <a:pt x="113" y="78"/>
                  <a:pt x="113" y="76"/>
                </a:cubicBezTo>
                <a:cubicBezTo>
                  <a:pt x="113" y="75"/>
                  <a:pt x="112" y="73"/>
                  <a:pt x="110" y="7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97" y="61"/>
                  <a:pt x="97" y="61"/>
                  <a:pt x="97" y="61"/>
                </a:cubicBezTo>
                <a:cubicBezTo>
                  <a:pt x="96" y="60"/>
                  <a:pt x="96" y="59"/>
                  <a:pt x="97" y="58"/>
                </a:cubicBezTo>
                <a:cubicBezTo>
                  <a:pt x="97" y="57"/>
                  <a:pt x="99" y="57"/>
                  <a:pt x="100" y="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7" y="71"/>
                  <a:pt x="120" y="71"/>
                  <a:pt x="123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4" name="Google Shape;2514;p110"/>
          <p:cNvSpPr/>
          <p:nvPr/>
        </p:nvSpPr>
        <p:spPr>
          <a:xfrm>
            <a:off x="5702300" y="5116512"/>
            <a:ext cx="593725" cy="496887"/>
          </a:xfrm>
          <a:custGeom>
            <a:avLst/>
            <a:gdLst/>
            <a:ahLst/>
            <a:cxnLst/>
            <a:rect l="l" t="t" r="r" b="b"/>
            <a:pathLst>
              <a:path w="140" h="117" extrusionOk="0">
                <a:moveTo>
                  <a:pt x="19" y="96"/>
                </a:moveTo>
                <a:cubicBezTo>
                  <a:pt x="19" y="64"/>
                  <a:pt x="19" y="64"/>
                  <a:pt x="19" y="64"/>
                </a:cubicBezTo>
                <a:cubicBezTo>
                  <a:pt x="19" y="61"/>
                  <a:pt x="21" y="59"/>
                  <a:pt x="24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4" y="59"/>
                  <a:pt x="36" y="61"/>
                  <a:pt x="36" y="64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4" y="100"/>
                  <a:pt x="31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1" y="100"/>
                  <a:pt x="19" y="98"/>
                  <a:pt x="19" y="96"/>
                </a:cubicBezTo>
                <a:close/>
                <a:moveTo>
                  <a:pt x="52" y="48"/>
                </a:moveTo>
                <a:cubicBezTo>
                  <a:pt x="49" y="48"/>
                  <a:pt x="47" y="50"/>
                  <a:pt x="47" y="53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98"/>
                  <a:pt x="49" y="100"/>
                  <a:pt x="52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62" y="100"/>
                  <a:pt x="64" y="98"/>
                  <a:pt x="64" y="96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0"/>
                  <a:pt x="62" y="48"/>
                  <a:pt x="59" y="48"/>
                </a:cubicBezTo>
                <a:lnTo>
                  <a:pt x="52" y="48"/>
                </a:lnTo>
                <a:close/>
                <a:moveTo>
                  <a:pt x="79" y="39"/>
                </a:moveTo>
                <a:cubicBezTo>
                  <a:pt x="77" y="39"/>
                  <a:pt x="75" y="41"/>
                  <a:pt x="75" y="43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8"/>
                  <a:pt x="77" y="100"/>
                  <a:pt x="79" y="100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0" y="100"/>
                  <a:pt x="92" y="98"/>
                  <a:pt x="92" y="96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1"/>
                  <a:pt x="90" y="39"/>
                  <a:pt x="87" y="39"/>
                </a:cubicBezTo>
                <a:lnTo>
                  <a:pt x="79" y="39"/>
                </a:lnTo>
                <a:close/>
                <a:moveTo>
                  <a:pt x="107" y="29"/>
                </a:moveTo>
                <a:cubicBezTo>
                  <a:pt x="105" y="29"/>
                  <a:pt x="103" y="31"/>
                  <a:pt x="103" y="33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8"/>
                  <a:pt x="105" y="100"/>
                  <a:pt x="107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8" y="100"/>
                  <a:pt x="120" y="98"/>
                  <a:pt x="120" y="96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1"/>
                  <a:pt x="118" y="29"/>
                  <a:pt x="115" y="29"/>
                </a:cubicBezTo>
                <a:lnTo>
                  <a:pt x="107" y="29"/>
                </a:lnTo>
                <a:close/>
                <a:moveTo>
                  <a:pt x="21" y="47"/>
                </a:moveTo>
                <a:cubicBezTo>
                  <a:pt x="51" y="42"/>
                  <a:pt x="79" y="31"/>
                  <a:pt x="104" y="16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15" y="6"/>
                  <a:pt x="115" y="6"/>
                  <a:pt x="115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77" y="25"/>
                  <a:pt x="49" y="36"/>
                  <a:pt x="20" y="41"/>
                </a:cubicBezTo>
                <a:lnTo>
                  <a:pt x="21" y="47"/>
                </a:lnTo>
                <a:close/>
                <a:moveTo>
                  <a:pt x="140" y="109"/>
                </a:moveTo>
                <a:cubicBezTo>
                  <a:pt x="126" y="101"/>
                  <a:pt x="126" y="101"/>
                  <a:pt x="126" y="101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12"/>
                  <a:pt x="5" y="112"/>
                  <a:pt x="5" y="112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6" y="117"/>
                  <a:pt x="126" y="117"/>
                  <a:pt x="126" y="117"/>
                </a:cubicBezTo>
                <a:lnTo>
                  <a:pt x="140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5" name="Google Shape;2515;p110"/>
          <p:cNvSpPr/>
          <p:nvPr/>
        </p:nvSpPr>
        <p:spPr>
          <a:xfrm>
            <a:off x="4989512" y="1349375"/>
            <a:ext cx="869950" cy="454025"/>
          </a:xfrm>
          <a:custGeom>
            <a:avLst/>
            <a:gdLst/>
            <a:ahLst/>
            <a:cxnLst/>
            <a:rect l="l" t="t" r="r" b="b"/>
            <a:pathLst>
              <a:path w="205" h="107" extrusionOk="0">
                <a:moveTo>
                  <a:pt x="148" y="100"/>
                </a:moveTo>
                <a:cubicBezTo>
                  <a:pt x="145" y="102"/>
                  <a:pt x="142" y="103"/>
                  <a:pt x="139" y="104"/>
                </a:cubicBezTo>
                <a:cubicBezTo>
                  <a:pt x="128" y="106"/>
                  <a:pt x="118" y="106"/>
                  <a:pt x="105" y="107"/>
                </a:cubicBezTo>
                <a:cubicBezTo>
                  <a:pt x="92" y="106"/>
                  <a:pt x="81" y="106"/>
                  <a:pt x="71" y="104"/>
                </a:cubicBezTo>
                <a:cubicBezTo>
                  <a:pt x="68" y="103"/>
                  <a:pt x="65" y="102"/>
                  <a:pt x="62" y="100"/>
                </a:cubicBezTo>
                <a:cubicBezTo>
                  <a:pt x="53" y="96"/>
                  <a:pt x="53" y="89"/>
                  <a:pt x="58" y="84"/>
                </a:cubicBezTo>
                <a:cubicBezTo>
                  <a:pt x="63" y="79"/>
                  <a:pt x="70" y="75"/>
                  <a:pt x="77" y="72"/>
                </a:cubicBezTo>
                <a:cubicBezTo>
                  <a:pt x="80" y="70"/>
                  <a:pt x="83" y="69"/>
                  <a:pt x="86" y="68"/>
                </a:cubicBezTo>
                <a:cubicBezTo>
                  <a:pt x="92" y="65"/>
                  <a:pt x="94" y="59"/>
                  <a:pt x="90" y="55"/>
                </a:cubicBezTo>
                <a:cubicBezTo>
                  <a:pt x="81" y="46"/>
                  <a:pt x="77" y="35"/>
                  <a:pt x="78" y="23"/>
                </a:cubicBezTo>
                <a:cubicBezTo>
                  <a:pt x="78" y="10"/>
                  <a:pt x="86" y="4"/>
                  <a:pt x="97" y="1"/>
                </a:cubicBezTo>
                <a:cubicBezTo>
                  <a:pt x="100" y="0"/>
                  <a:pt x="102" y="0"/>
                  <a:pt x="105" y="0"/>
                </a:cubicBezTo>
                <a:cubicBezTo>
                  <a:pt x="107" y="0"/>
                  <a:pt x="110" y="0"/>
                  <a:pt x="112" y="1"/>
                </a:cubicBezTo>
                <a:cubicBezTo>
                  <a:pt x="124" y="4"/>
                  <a:pt x="131" y="10"/>
                  <a:pt x="132" y="23"/>
                </a:cubicBezTo>
                <a:cubicBezTo>
                  <a:pt x="132" y="35"/>
                  <a:pt x="129" y="46"/>
                  <a:pt x="120" y="55"/>
                </a:cubicBezTo>
                <a:cubicBezTo>
                  <a:pt x="116" y="59"/>
                  <a:pt x="117" y="65"/>
                  <a:pt x="123" y="68"/>
                </a:cubicBezTo>
                <a:cubicBezTo>
                  <a:pt x="126" y="69"/>
                  <a:pt x="130" y="70"/>
                  <a:pt x="133" y="72"/>
                </a:cubicBezTo>
                <a:cubicBezTo>
                  <a:pt x="140" y="75"/>
                  <a:pt x="146" y="79"/>
                  <a:pt x="152" y="84"/>
                </a:cubicBezTo>
                <a:cubicBezTo>
                  <a:pt x="155" y="88"/>
                  <a:pt x="157" y="96"/>
                  <a:pt x="148" y="100"/>
                </a:cubicBezTo>
                <a:close/>
                <a:moveTo>
                  <a:pt x="202" y="91"/>
                </a:moveTo>
                <a:cubicBezTo>
                  <a:pt x="198" y="87"/>
                  <a:pt x="193" y="85"/>
                  <a:pt x="188" y="82"/>
                </a:cubicBezTo>
                <a:cubicBezTo>
                  <a:pt x="186" y="81"/>
                  <a:pt x="184" y="81"/>
                  <a:pt x="182" y="80"/>
                </a:cubicBezTo>
                <a:cubicBezTo>
                  <a:pt x="178" y="78"/>
                  <a:pt x="176" y="74"/>
                  <a:pt x="180" y="71"/>
                </a:cubicBezTo>
                <a:cubicBezTo>
                  <a:pt x="186" y="65"/>
                  <a:pt x="188" y="57"/>
                  <a:pt x="188" y="49"/>
                </a:cubicBezTo>
                <a:cubicBezTo>
                  <a:pt x="187" y="40"/>
                  <a:pt x="182" y="35"/>
                  <a:pt x="174" y="33"/>
                </a:cubicBezTo>
                <a:cubicBezTo>
                  <a:pt x="172" y="33"/>
                  <a:pt x="171" y="32"/>
                  <a:pt x="169" y="32"/>
                </a:cubicBezTo>
                <a:cubicBezTo>
                  <a:pt x="167" y="32"/>
                  <a:pt x="166" y="33"/>
                  <a:pt x="164" y="33"/>
                </a:cubicBezTo>
                <a:cubicBezTo>
                  <a:pt x="156" y="35"/>
                  <a:pt x="151" y="40"/>
                  <a:pt x="150" y="49"/>
                </a:cubicBezTo>
                <a:cubicBezTo>
                  <a:pt x="150" y="57"/>
                  <a:pt x="152" y="64"/>
                  <a:pt x="158" y="71"/>
                </a:cubicBezTo>
                <a:cubicBezTo>
                  <a:pt x="161" y="74"/>
                  <a:pt x="160" y="78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80"/>
                  <a:pt x="157" y="81"/>
                  <a:pt x="158" y="82"/>
                </a:cubicBezTo>
                <a:cubicBezTo>
                  <a:pt x="160" y="84"/>
                  <a:pt x="162" y="89"/>
                  <a:pt x="161" y="93"/>
                </a:cubicBezTo>
                <a:cubicBezTo>
                  <a:pt x="160" y="98"/>
                  <a:pt x="157" y="102"/>
                  <a:pt x="153" y="104"/>
                </a:cubicBezTo>
                <a:cubicBezTo>
                  <a:pt x="151" y="104"/>
                  <a:pt x="150" y="105"/>
                  <a:pt x="149" y="105"/>
                </a:cubicBezTo>
                <a:cubicBezTo>
                  <a:pt x="155" y="106"/>
                  <a:pt x="161" y="107"/>
                  <a:pt x="169" y="107"/>
                </a:cubicBezTo>
                <a:cubicBezTo>
                  <a:pt x="178" y="107"/>
                  <a:pt x="185" y="106"/>
                  <a:pt x="192" y="105"/>
                </a:cubicBezTo>
                <a:cubicBezTo>
                  <a:pt x="195" y="104"/>
                  <a:pt x="197" y="103"/>
                  <a:pt x="199" y="102"/>
                </a:cubicBezTo>
                <a:cubicBezTo>
                  <a:pt x="205" y="99"/>
                  <a:pt x="204" y="93"/>
                  <a:pt x="202" y="91"/>
                </a:cubicBezTo>
                <a:close/>
                <a:moveTo>
                  <a:pt x="48" y="93"/>
                </a:moveTo>
                <a:cubicBezTo>
                  <a:pt x="47" y="89"/>
                  <a:pt x="49" y="85"/>
                  <a:pt x="52" y="82"/>
                </a:cubicBezTo>
                <a:cubicBezTo>
                  <a:pt x="53" y="80"/>
                  <a:pt x="55" y="79"/>
                  <a:pt x="56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49" y="75"/>
                  <a:pt x="48" y="70"/>
                  <a:pt x="51" y="67"/>
                </a:cubicBezTo>
                <a:cubicBezTo>
                  <a:pt x="58" y="60"/>
                  <a:pt x="61" y="52"/>
                  <a:pt x="60" y="42"/>
                </a:cubicBezTo>
                <a:cubicBezTo>
                  <a:pt x="60" y="33"/>
                  <a:pt x="54" y="27"/>
                  <a:pt x="45" y="25"/>
                </a:cubicBezTo>
                <a:cubicBezTo>
                  <a:pt x="43" y="25"/>
                  <a:pt x="41" y="24"/>
                  <a:pt x="40" y="24"/>
                </a:cubicBezTo>
                <a:cubicBezTo>
                  <a:pt x="38" y="24"/>
                  <a:pt x="36" y="25"/>
                  <a:pt x="34" y="25"/>
                </a:cubicBezTo>
                <a:cubicBezTo>
                  <a:pt x="25" y="27"/>
                  <a:pt x="19" y="33"/>
                  <a:pt x="19" y="42"/>
                </a:cubicBezTo>
                <a:cubicBezTo>
                  <a:pt x="18" y="52"/>
                  <a:pt x="21" y="60"/>
                  <a:pt x="28" y="67"/>
                </a:cubicBezTo>
                <a:cubicBezTo>
                  <a:pt x="31" y="70"/>
                  <a:pt x="30" y="75"/>
                  <a:pt x="25" y="77"/>
                </a:cubicBezTo>
                <a:cubicBezTo>
                  <a:pt x="23" y="78"/>
                  <a:pt x="20" y="79"/>
                  <a:pt x="18" y="80"/>
                </a:cubicBezTo>
                <a:cubicBezTo>
                  <a:pt x="13" y="82"/>
                  <a:pt x="8" y="85"/>
                  <a:pt x="3" y="89"/>
                </a:cubicBezTo>
                <a:cubicBezTo>
                  <a:pt x="0" y="93"/>
                  <a:pt x="0" y="99"/>
                  <a:pt x="6" y="102"/>
                </a:cubicBezTo>
                <a:cubicBezTo>
                  <a:pt x="9" y="103"/>
                  <a:pt x="11" y="104"/>
                  <a:pt x="14" y="104"/>
                </a:cubicBezTo>
                <a:cubicBezTo>
                  <a:pt x="21" y="106"/>
                  <a:pt x="29" y="107"/>
                  <a:pt x="40" y="107"/>
                </a:cubicBezTo>
                <a:cubicBezTo>
                  <a:pt x="48" y="107"/>
                  <a:pt x="54" y="106"/>
                  <a:pt x="61" y="105"/>
                </a:cubicBezTo>
                <a:cubicBezTo>
                  <a:pt x="59" y="105"/>
                  <a:pt x="58" y="104"/>
                  <a:pt x="57" y="104"/>
                </a:cubicBezTo>
                <a:cubicBezTo>
                  <a:pt x="52" y="101"/>
                  <a:pt x="49" y="98"/>
                  <a:pt x="48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6" name="Google Shape;2516;p110"/>
          <p:cNvSpPr/>
          <p:nvPr/>
        </p:nvSpPr>
        <p:spPr>
          <a:xfrm>
            <a:off x="4183062" y="4084637"/>
            <a:ext cx="525462" cy="476250"/>
          </a:xfrm>
          <a:custGeom>
            <a:avLst/>
            <a:gdLst/>
            <a:ahLst/>
            <a:cxnLst/>
            <a:rect l="l" t="t" r="r" b="b"/>
            <a:pathLst>
              <a:path w="124" h="112" extrusionOk="0">
                <a:moveTo>
                  <a:pt x="85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7" y="11"/>
                  <a:pt x="73" y="7"/>
                  <a:pt x="69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1" y="7"/>
                  <a:pt x="48" y="11"/>
                  <a:pt x="4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7"/>
                  <a:pt x="46" y="0"/>
                  <a:pt x="5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4" y="7"/>
                  <a:pt x="85" y="15"/>
                </a:cubicBezTo>
                <a:close/>
                <a:moveTo>
                  <a:pt x="19" y="63"/>
                </a:moveTo>
                <a:cubicBezTo>
                  <a:pt x="50" y="63"/>
                  <a:pt x="50" y="63"/>
                  <a:pt x="50" y="63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5"/>
                  <a:pt x="53" y="52"/>
                  <a:pt x="56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1" y="52"/>
                  <a:pt x="74" y="55"/>
                  <a:pt x="74" y="58"/>
                </a:cubicBezTo>
                <a:cubicBezTo>
                  <a:pt x="74" y="63"/>
                  <a:pt x="74" y="63"/>
                  <a:pt x="74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15" y="63"/>
                  <a:pt x="123" y="55"/>
                  <a:pt x="124" y="4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26"/>
                  <a:pt x="118" y="18"/>
                  <a:pt x="110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0" y="26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55"/>
                  <a:pt x="9" y="63"/>
                  <a:pt x="19" y="63"/>
                </a:cubicBezTo>
                <a:close/>
                <a:moveTo>
                  <a:pt x="106" y="68"/>
                </a:moveTo>
                <a:cubicBezTo>
                  <a:pt x="74" y="68"/>
                  <a:pt x="74" y="68"/>
                  <a:pt x="74" y="68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6"/>
                  <a:pt x="71" y="78"/>
                  <a:pt x="68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3" y="78"/>
                  <a:pt x="50" y="76"/>
                  <a:pt x="50" y="72"/>
                </a:cubicBezTo>
                <a:cubicBezTo>
                  <a:pt x="50" y="68"/>
                  <a:pt x="50" y="68"/>
                  <a:pt x="50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1" y="68"/>
                  <a:pt x="4" y="64"/>
                  <a:pt x="0" y="5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6" y="112"/>
                  <a:pt x="14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18" y="112"/>
                  <a:pt x="124" y="105"/>
                  <a:pt x="124" y="9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0" y="64"/>
                  <a:pt x="113" y="68"/>
                  <a:pt x="106" y="68"/>
                </a:cubicBezTo>
                <a:close/>
                <a:moveTo>
                  <a:pt x="68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5" y="57"/>
                  <a:pt x="54" y="58"/>
                  <a:pt x="54" y="5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7"/>
                  <a:pt x="54" y="67"/>
                  <a:pt x="54" y="67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2"/>
                  <a:pt x="54" y="72"/>
                  <a:pt x="54" y="72"/>
                </a:cubicBezTo>
                <a:cubicBezTo>
                  <a:pt x="54" y="73"/>
                  <a:pt x="55" y="74"/>
                  <a:pt x="56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9" y="74"/>
                  <a:pt x="70" y="73"/>
                  <a:pt x="70" y="72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8"/>
                  <a:pt x="69" y="57"/>
                  <a:pt x="6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7" name="Google Shape;2517;p110"/>
          <p:cNvSpPr/>
          <p:nvPr/>
        </p:nvSpPr>
        <p:spPr>
          <a:xfrm>
            <a:off x="7685087" y="2878137"/>
            <a:ext cx="479425" cy="481012"/>
          </a:xfrm>
          <a:custGeom>
            <a:avLst/>
            <a:gdLst/>
            <a:ahLst/>
            <a:cxnLst/>
            <a:rect l="l" t="t" r="r" b="b"/>
            <a:pathLst>
              <a:path w="113" h="113" extrusionOk="0">
                <a:moveTo>
                  <a:pt x="53" y="60"/>
                </a:moveTo>
                <a:cubicBezTo>
                  <a:pt x="107" y="60"/>
                  <a:pt x="107" y="60"/>
                  <a:pt x="107" y="60"/>
                </a:cubicBezTo>
                <a:cubicBezTo>
                  <a:pt x="107" y="89"/>
                  <a:pt x="83" y="113"/>
                  <a:pt x="53" y="113"/>
                </a:cubicBezTo>
                <a:cubicBezTo>
                  <a:pt x="24" y="113"/>
                  <a:pt x="0" y="89"/>
                  <a:pt x="0" y="60"/>
                </a:cubicBezTo>
                <a:cubicBezTo>
                  <a:pt x="0" y="30"/>
                  <a:pt x="24" y="6"/>
                  <a:pt x="53" y="6"/>
                </a:cubicBezTo>
                <a:lnTo>
                  <a:pt x="53" y="60"/>
                </a:lnTo>
                <a:close/>
                <a:moveTo>
                  <a:pt x="60" y="0"/>
                </a:moveTo>
                <a:cubicBezTo>
                  <a:pt x="60" y="53"/>
                  <a:pt x="60" y="53"/>
                  <a:pt x="60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24"/>
                  <a:pt x="89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8" name="Google Shape;2518;p110"/>
          <p:cNvSpPr/>
          <p:nvPr/>
        </p:nvSpPr>
        <p:spPr>
          <a:xfrm>
            <a:off x="4110037" y="2403475"/>
            <a:ext cx="509587" cy="509587"/>
          </a:xfrm>
          <a:custGeom>
            <a:avLst/>
            <a:gdLst/>
            <a:ahLst/>
            <a:cxnLst/>
            <a:rect l="l" t="t" r="r" b="b"/>
            <a:pathLst>
              <a:path w="120" h="120" extrusionOk="0">
                <a:moveTo>
                  <a:pt x="118" y="51"/>
                </a:moveTo>
                <a:cubicBezTo>
                  <a:pt x="103" y="49"/>
                  <a:pt x="103" y="49"/>
                  <a:pt x="103" y="49"/>
                </a:cubicBezTo>
                <a:cubicBezTo>
                  <a:pt x="102" y="45"/>
                  <a:pt x="100" y="41"/>
                  <a:pt x="98" y="37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8" y="24"/>
                  <a:pt x="108" y="23"/>
                  <a:pt x="107" y="22"/>
                </a:cubicBezTo>
                <a:cubicBezTo>
                  <a:pt x="98" y="13"/>
                  <a:pt x="98" y="13"/>
                  <a:pt x="98" y="13"/>
                </a:cubicBezTo>
                <a:cubicBezTo>
                  <a:pt x="97" y="12"/>
                  <a:pt x="96" y="12"/>
                  <a:pt x="95" y="13"/>
                </a:cubicBezTo>
                <a:cubicBezTo>
                  <a:pt x="83" y="22"/>
                  <a:pt x="83" y="22"/>
                  <a:pt x="83" y="22"/>
                </a:cubicBezTo>
                <a:cubicBezTo>
                  <a:pt x="79" y="20"/>
                  <a:pt x="75" y="18"/>
                  <a:pt x="71" y="17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7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1" y="1"/>
                  <a:pt x="51" y="2"/>
                </a:cubicBezTo>
                <a:cubicBezTo>
                  <a:pt x="49" y="17"/>
                  <a:pt x="49" y="17"/>
                  <a:pt x="49" y="17"/>
                </a:cubicBezTo>
                <a:cubicBezTo>
                  <a:pt x="45" y="18"/>
                  <a:pt x="41" y="20"/>
                  <a:pt x="37" y="22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3" y="12"/>
                  <a:pt x="22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2" y="24"/>
                  <a:pt x="13" y="25"/>
                </a:cubicBezTo>
                <a:cubicBezTo>
                  <a:pt x="22" y="37"/>
                  <a:pt x="22" y="37"/>
                  <a:pt x="22" y="37"/>
                </a:cubicBezTo>
                <a:cubicBezTo>
                  <a:pt x="20" y="41"/>
                  <a:pt x="18" y="45"/>
                  <a:pt x="17" y="49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2"/>
                  <a:pt x="0" y="53"/>
                  <a:pt x="0" y="5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9"/>
                  <a:pt x="2" y="69"/>
                </a:cubicBezTo>
                <a:cubicBezTo>
                  <a:pt x="17" y="71"/>
                  <a:pt x="17" y="71"/>
                  <a:pt x="17" y="71"/>
                </a:cubicBezTo>
                <a:cubicBezTo>
                  <a:pt x="18" y="75"/>
                  <a:pt x="20" y="79"/>
                  <a:pt x="22" y="83"/>
                </a:cubicBezTo>
                <a:cubicBezTo>
                  <a:pt x="13" y="95"/>
                  <a:pt x="13" y="95"/>
                  <a:pt x="13" y="95"/>
                </a:cubicBezTo>
                <a:cubicBezTo>
                  <a:pt x="12" y="96"/>
                  <a:pt x="12" y="97"/>
                  <a:pt x="13" y="98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3" y="108"/>
                  <a:pt x="24" y="108"/>
                  <a:pt x="25" y="107"/>
                </a:cubicBezTo>
                <a:cubicBezTo>
                  <a:pt x="37" y="98"/>
                  <a:pt x="37" y="98"/>
                  <a:pt x="37" y="98"/>
                </a:cubicBezTo>
                <a:cubicBezTo>
                  <a:pt x="41" y="100"/>
                  <a:pt x="45" y="102"/>
                  <a:pt x="49" y="103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1" y="119"/>
                  <a:pt x="53" y="120"/>
                  <a:pt x="54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7" y="120"/>
                  <a:pt x="69" y="119"/>
                  <a:pt x="69" y="118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5" y="102"/>
                  <a:pt x="79" y="100"/>
                  <a:pt x="83" y="98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6" y="108"/>
                  <a:pt x="97" y="108"/>
                  <a:pt x="98" y="107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08" y="97"/>
                  <a:pt x="108" y="96"/>
                  <a:pt x="107" y="95"/>
                </a:cubicBezTo>
                <a:cubicBezTo>
                  <a:pt x="98" y="83"/>
                  <a:pt x="98" y="83"/>
                  <a:pt x="98" y="83"/>
                </a:cubicBezTo>
                <a:cubicBezTo>
                  <a:pt x="100" y="79"/>
                  <a:pt x="102" y="75"/>
                  <a:pt x="103" y="71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9" y="69"/>
                  <a:pt x="120" y="67"/>
                  <a:pt x="120" y="66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3"/>
                  <a:pt x="119" y="52"/>
                  <a:pt x="118" y="51"/>
                </a:cubicBezTo>
                <a:close/>
                <a:moveTo>
                  <a:pt x="60" y="82"/>
                </a:moveTo>
                <a:cubicBezTo>
                  <a:pt x="48" y="82"/>
                  <a:pt x="38" y="72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2" y="38"/>
                  <a:pt x="82" y="48"/>
                  <a:pt x="82" y="60"/>
                </a:cubicBezTo>
                <a:cubicBezTo>
                  <a:pt x="82" y="72"/>
                  <a:pt x="72" y="82"/>
                  <a:pt x="60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102;p126">
            <a:extLst>
              <a:ext uri="{FF2B5EF4-FFF2-40B4-BE49-F238E27FC236}">
                <a16:creationId xmlns:a16="http://schemas.microsoft.com/office/drawing/2014/main" id="{7A2C8BA1-4A60-4E42-975E-D227C74316BD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1" name="Google Shape;3103;p126">
            <a:extLst>
              <a:ext uri="{FF2B5EF4-FFF2-40B4-BE49-F238E27FC236}">
                <a16:creationId xmlns:a16="http://schemas.microsoft.com/office/drawing/2014/main" id="{7AF7EB19-D37A-4038-961F-93D7502BFB88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3" name="Google Shape;3105;p126">
            <a:extLst>
              <a:ext uri="{FF2B5EF4-FFF2-40B4-BE49-F238E27FC236}">
                <a16:creationId xmlns:a16="http://schemas.microsoft.com/office/drawing/2014/main" id="{0056CD19-1743-4390-9BC8-99F61D173588}"/>
              </a:ext>
            </a:extLst>
          </p:cNvPr>
          <p:cNvSpPr txBox="1"/>
          <p:nvPr/>
        </p:nvSpPr>
        <p:spPr>
          <a:xfrm>
            <a:off x="9565505" y="2991601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4" name="Google Shape;3106;p126">
            <a:extLst>
              <a:ext uri="{FF2B5EF4-FFF2-40B4-BE49-F238E27FC236}">
                <a16:creationId xmlns:a16="http://schemas.microsoft.com/office/drawing/2014/main" id="{744BB4D4-CCCE-4396-96D4-9B443A14ED63}"/>
              </a:ext>
            </a:extLst>
          </p:cNvPr>
          <p:cNvSpPr txBox="1"/>
          <p:nvPr/>
        </p:nvSpPr>
        <p:spPr>
          <a:xfrm>
            <a:off x="8859837" y="5240338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7;p126">
            <a:extLst>
              <a:ext uri="{FF2B5EF4-FFF2-40B4-BE49-F238E27FC236}">
                <a16:creationId xmlns:a16="http://schemas.microsoft.com/office/drawing/2014/main" id="{EB71BC73-1315-4327-ADB8-497EA2CA2790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6" name="Google Shape;3108;p126">
            <a:extLst>
              <a:ext uri="{FF2B5EF4-FFF2-40B4-BE49-F238E27FC236}">
                <a16:creationId xmlns:a16="http://schemas.microsoft.com/office/drawing/2014/main" id="{76479875-4F62-4DB3-B641-C6B5F6D0EC30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7" name="Google Shape;3109;p126">
            <a:extLst>
              <a:ext uri="{FF2B5EF4-FFF2-40B4-BE49-F238E27FC236}">
                <a16:creationId xmlns:a16="http://schemas.microsoft.com/office/drawing/2014/main" id="{95485447-88C9-46C1-9290-B6E7E33D6772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10;p126">
            <a:extLst>
              <a:ext uri="{FF2B5EF4-FFF2-40B4-BE49-F238E27FC236}">
                <a16:creationId xmlns:a16="http://schemas.microsoft.com/office/drawing/2014/main" id="{23AEBFD7-DE1F-4F39-BE35-6DEB5066938B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39" name="Google Shape;3111;p126">
            <a:extLst>
              <a:ext uri="{FF2B5EF4-FFF2-40B4-BE49-F238E27FC236}">
                <a16:creationId xmlns:a16="http://schemas.microsoft.com/office/drawing/2014/main" id="{808E4EE1-00C7-4FB2-B22F-8484ACB15243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0" name="Google Shape;3112;p126">
            <a:extLst>
              <a:ext uri="{FF2B5EF4-FFF2-40B4-BE49-F238E27FC236}">
                <a16:creationId xmlns:a16="http://schemas.microsoft.com/office/drawing/2014/main" id="{64CF0F88-8FAB-4251-81DD-9FB99B3872CA}"/>
              </a:ext>
            </a:extLst>
          </p:cNvPr>
          <p:cNvSpPr txBox="1"/>
          <p:nvPr/>
        </p:nvSpPr>
        <p:spPr>
          <a:xfrm>
            <a:off x="9565505" y="3275763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1" name="Google Shape;3113;p126">
            <a:extLst>
              <a:ext uri="{FF2B5EF4-FFF2-40B4-BE49-F238E27FC236}">
                <a16:creationId xmlns:a16="http://schemas.microsoft.com/office/drawing/2014/main" id="{E0C1016D-A353-4EAD-BBAE-9AAECC739F0D}"/>
              </a:ext>
            </a:extLst>
          </p:cNvPr>
          <p:cNvSpPr txBox="1"/>
          <p:nvPr/>
        </p:nvSpPr>
        <p:spPr>
          <a:xfrm>
            <a:off x="8859837" y="551180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5;p126">
            <a:extLst>
              <a:ext uri="{FF2B5EF4-FFF2-40B4-BE49-F238E27FC236}">
                <a16:creationId xmlns:a16="http://schemas.microsoft.com/office/drawing/2014/main" id="{197CD20D-CA73-4720-8C14-489D3CAB882B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6;p126">
            <a:extLst>
              <a:ext uri="{FF2B5EF4-FFF2-40B4-BE49-F238E27FC236}">
                <a16:creationId xmlns:a16="http://schemas.microsoft.com/office/drawing/2014/main" id="{80A0E7BA-5898-414E-B666-8009E974A94D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7;p126">
            <a:extLst>
              <a:ext uri="{FF2B5EF4-FFF2-40B4-BE49-F238E27FC236}">
                <a16:creationId xmlns:a16="http://schemas.microsoft.com/office/drawing/2014/main" id="{97A261F5-D5C6-4A73-8BDA-989C85E9997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111"/>
          <p:cNvSpPr/>
          <p:nvPr/>
        </p:nvSpPr>
        <p:spPr>
          <a:xfrm>
            <a:off x="4278312" y="4408487"/>
            <a:ext cx="1736725" cy="1633537"/>
          </a:xfrm>
          <a:custGeom>
            <a:avLst/>
            <a:gdLst/>
            <a:ahLst/>
            <a:cxnLst/>
            <a:rect l="l" t="t" r="r" b="b"/>
            <a:pathLst>
              <a:path w="447" h="420" extrusionOk="0">
                <a:moveTo>
                  <a:pt x="447" y="95"/>
                </a:moveTo>
                <a:cubicBezTo>
                  <a:pt x="366" y="90"/>
                  <a:pt x="290" y="57"/>
                  <a:pt x="231" y="0"/>
                </a:cubicBezTo>
                <a:cubicBezTo>
                  <a:pt x="47" y="48"/>
                  <a:pt x="47" y="48"/>
                  <a:pt x="47" y="48"/>
                </a:cubicBezTo>
                <a:cubicBezTo>
                  <a:pt x="0" y="230"/>
                  <a:pt x="0" y="230"/>
                  <a:pt x="0" y="230"/>
                </a:cubicBezTo>
                <a:cubicBezTo>
                  <a:pt x="120" y="347"/>
                  <a:pt x="278" y="415"/>
                  <a:pt x="445" y="420"/>
                </a:cubicBezTo>
                <a:cubicBezTo>
                  <a:pt x="351" y="259"/>
                  <a:pt x="351" y="259"/>
                  <a:pt x="351" y="259"/>
                </a:cubicBezTo>
                <a:lnTo>
                  <a:pt x="447" y="95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7" name="Google Shape;2547;p111"/>
          <p:cNvSpPr/>
          <p:nvPr/>
        </p:nvSpPr>
        <p:spPr>
          <a:xfrm>
            <a:off x="6184900" y="828675"/>
            <a:ext cx="1736725" cy="1633537"/>
          </a:xfrm>
          <a:custGeom>
            <a:avLst/>
            <a:gdLst/>
            <a:ahLst/>
            <a:cxnLst/>
            <a:rect l="l" t="t" r="r" b="b"/>
            <a:pathLst>
              <a:path w="447" h="420" extrusionOk="0">
                <a:moveTo>
                  <a:pt x="0" y="326"/>
                </a:moveTo>
                <a:cubicBezTo>
                  <a:pt x="81" y="331"/>
                  <a:pt x="157" y="364"/>
                  <a:pt x="216" y="420"/>
                </a:cubicBezTo>
                <a:cubicBezTo>
                  <a:pt x="400" y="372"/>
                  <a:pt x="400" y="372"/>
                  <a:pt x="400" y="372"/>
                </a:cubicBezTo>
                <a:cubicBezTo>
                  <a:pt x="447" y="191"/>
                  <a:pt x="447" y="191"/>
                  <a:pt x="447" y="191"/>
                </a:cubicBezTo>
                <a:cubicBezTo>
                  <a:pt x="327" y="73"/>
                  <a:pt x="169" y="6"/>
                  <a:pt x="2" y="0"/>
                </a:cubicBezTo>
                <a:cubicBezTo>
                  <a:pt x="96" y="162"/>
                  <a:pt x="96" y="162"/>
                  <a:pt x="96" y="162"/>
                </a:cubicBezTo>
                <a:lnTo>
                  <a:pt x="0" y="326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8" name="Google Shape;2548;p111"/>
          <p:cNvSpPr/>
          <p:nvPr/>
        </p:nvSpPr>
        <p:spPr>
          <a:xfrm>
            <a:off x="7073900" y="3522662"/>
            <a:ext cx="1627187" cy="1736725"/>
          </a:xfrm>
          <a:custGeom>
            <a:avLst/>
            <a:gdLst/>
            <a:ahLst/>
            <a:cxnLst/>
            <a:rect l="l" t="t" r="r" b="b"/>
            <a:pathLst>
              <a:path w="419" h="447" extrusionOk="0">
                <a:moveTo>
                  <a:pt x="229" y="447"/>
                </a:moveTo>
                <a:cubicBezTo>
                  <a:pt x="347" y="326"/>
                  <a:pt x="414" y="169"/>
                  <a:pt x="419" y="1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94" y="0"/>
                  <a:pt x="94" y="0"/>
                  <a:pt x="94" y="0"/>
                </a:cubicBezTo>
                <a:cubicBezTo>
                  <a:pt x="89" y="81"/>
                  <a:pt x="56" y="157"/>
                  <a:pt x="0" y="216"/>
                </a:cubicBezTo>
                <a:cubicBezTo>
                  <a:pt x="47" y="400"/>
                  <a:pt x="47" y="400"/>
                  <a:pt x="47" y="400"/>
                </a:cubicBezTo>
                <a:lnTo>
                  <a:pt x="229" y="447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9" name="Google Shape;2549;p111"/>
          <p:cNvSpPr/>
          <p:nvPr/>
        </p:nvSpPr>
        <p:spPr>
          <a:xfrm>
            <a:off x="5762625" y="4443412"/>
            <a:ext cx="2111375" cy="1601787"/>
          </a:xfrm>
          <a:custGeom>
            <a:avLst/>
            <a:gdLst/>
            <a:ahLst/>
            <a:cxnLst/>
            <a:rect l="l" t="t" r="r" b="b"/>
            <a:pathLst>
              <a:path w="544" h="412" extrusionOk="0">
                <a:moveTo>
                  <a:pt x="364" y="185"/>
                </a:moveTo>
                <a:cubicBezTo>
                  <a:pt x="315" y="0"/>
                  <a:pt x="315" y="0"/>
                  <a:pt x="315" y="0"/>
                </a:cubicBezTo>
                <a:cubicBezTo>
                  <a:pt x="255" y="54"/>
                  <a:pt x="178" y="84"/>
                  <a:pt x="96" y="86"/>
                </a:cubicBezTo>
                <a:cubicBezTo>
                  <a:pt x="0" y="250"/>
                  <a:pt x="0" y="250"/>
                  <a:pt x="0" y="250"/>
                </a:cubicBezTo>
                <a:cubicBezTo>
                  <a:pt x="95" y="412"/>
                  <a:pt x="95" y="412"/>
                  <a:pt x="95" y="412"/>
                </a:cubicBezTo>
                <a:cubicBezTo>
                  <a:pt x="263" y="410"/>
                  <a:pt x="422" y="346"/>
                  <a:pt x="544" y="232"/>
                </a:cubicBezTo>
                <a:lnTo>
                  <a:pt x="364" y="185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0" name="Google Shape;2550;p111"/>
          <p:cNvSpPr/>
          <p:nvPr/>
        </p:nvSpPr>
        <p:spPr>
          <a:xfrm>
            <a:off x="7105650" y="1657350"/>
            <a:ext cx="1600200" cy="2117725"/>
          </a:xfrm>
          <a:custGeom>
            <a:avLst/>
            <a:gdLst/>
            <a:ahLst/>
            <a:cxnLst/>
            <a:rect l="l" t="t" r="r" b="b"/>
            <a:pathLst>
              <a:path w="412" h="545" extrusionOk="0">
                <a:moveTo>
                  <a:pt x="250" y="545"/>
                </a:moveTo>
                <a:cubicBezTo>
                  <a:pt x="412" y="450"/>
                  <a:pt x="412" y="450"/>
                  <a:pt x="412" y="450"/>
                </a:cubicBezTo>
                <a:cubicBezTo>
                  <a:pt x="410" y="282"/>
                  <a:pt x="346" y="123"/>
                  <a:pt x="232" y="0"/>
                </a:cubicBezTo>
                <a:cubicBezTo>
                  <a:pt x="185" y="181"/>
                  <a:pt x="185" y="181"/>
                  <a:pt x="185" y="181"/>
                </a:cubicBezTo>
                <a:cubicBezTo>
                  <a:pt x="0" y="229"/>
                  <a:pt x="0" y="229"/>
                  <a:pt x="0" y="229"/>
                </a:cubicBezTo>
                <a:cubicBezTo>
                  <a:pt x="54" y="290"/>
                  <a:pt x="84" y="367"/>
                  <a:pt x="86" y="449"/>
                </a:cubicBezTo>
                <a:lnTo>
                  <a:pt x="250" y="545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1" name="Google Shape;2551;p111"/>
          <p:cNvSpPr/>
          <p:nvPr/>
        </p:nvSpPr>
        <p:spPr>
          <a:xfrm>
            <a:off x="3494087" y="3098800"/>
            <a:ext cx="1600200" cy="2114550"/>
          </a:xfrm>
          <a:custGeom>
            <a:avLst/>
            <a:gdLst/>
            <a:ahLst/>
            <a:cxnLst/>
            <a:rect l="l" t="t" r="r" b="b"/>
            <a:pathLst>
              <a:path w="412" h="544" extrusionOk="0">
                <a:moveTo>
                  <a:pt x="412" y="315"/>
                </a:moveTo>
                <a:cubicBezTo>
                  <a:pt x="358" y="254"/>
                  <a:pt x="328" y="177"/>
                  <a:pt x="326" y="96"/>
                </a:cubicBezTo>
                <a:cubicBezTo>
                  <a:pt x="162" y="0"/>
                  <a:pt x="162" y="0"/>
                  <a:pt x="162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2" y="263"/>
                  <a:pt x="66" y="422"/>
                  <a:pt x="180" y="544"/>
                </a:cubicBezTo>
                <a:cubicBezTo>
                  <a:pt x="227" y="363"/>
                  <a:pt x="227" y="363"/>
                  <a:pt x="227" y="363"/>
                </a:cubicBezTo>
                <a:lnTo>
                  <a:pt x="412" y="315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2" name="Google Shape;2552;p111"/>
          <p:cNvSpPr/>
          <p:nvPr/>
        </p:nvSpPr>
        <p:spPr>
          <a:xfrm>
            <a:off x="4325937" y="828675"/>
            <a:ext cx="2111375" cy="1601787"/>
          </a:xfrm>
          <a:custGeom>
            <a:avLst/>
            <a:gdLst/>
            <a:ahLst/>
            <a:cxnLst/>
            <a:rect l="l" t="t" r="r" b="b"/>
            <a:pathLst>
              <a:path w="544" h="412" extrusionOk="0">
                <a:moveTo>
                  <a:pt x="181" y="227"/>
                </a:moveTo>
                <a:cubicBezTo>
                  <a:pt x="229" y="412"/>
                  <a:pt x="229" y="412"/>
                  <a:pt x="229" y="412"/>
                </a:cubicBezTo>
                <a:cubicBezTo>
                  <a:pt x="289" y="358"/>
                  <a:pt x="366" y="328"/>
                  <a:pt x="448" y="325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449" y="0"/>
                  <a:pt x="449" y="0"/>
                  <a:pt x="449" y="0"/>
                </a:cubicBezTo>
                <a:cubicBezTo>
                  <a:pt x="281" y="2"/>
                  <a:pt x="122" y="65"/>
                  <a:pt x="0" y="180"/>
                </a:cubicBezTo>
                <a:lnTo>
                  <a:pt x="181" y="227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3" name="Google Shape;2553;p111"/>
          <p:cNvSpPr/>
          <p:nvPr/>
        </p:nvSpPr>
        <p:spPr>
          <a:xfrm>
            <a:off x="3498850" y="1614487"/>
            <a:ext cx="1627187" cy="1736725"/>
          </a:xfrm>
          <a:custGeom>
            <a:avLst/>
            <a:gdLst/>
            <a:ahLst/>
            <a:cxnLst/>
            <a:rect l="l" t="t" r="r" b="b"/>
            <a:pathLst>
              <a:path w="419" h="447" extrusionOk="0">
                <a:moveTo>
                  <a:pt x="161" y="351"/>
                </a:moveTo>
                <a:cubicBezTo>
                  <a:pt x="325" y="447"/>
                  <a:pt x="325" y="447"/>
                  <a:pt x="325" y="447"/>
                </a:cubicBezTo>
                <a:cubicBezTo>
                  <a:pt x="330" y="366"/>
                  <a:pt x="363" y="290"/>
                  <a:pt x="419" y="231"/>
                </a:cubicBezTo>
                <a:cubicBezTo>
                  <a:pt x="372" y="47"/>
                  <a:pt x="372" y="47"/>
                  <a:pt x="372" y="47"/>
                </a:cubicBezTo>
                <a:cubicBezTo>
                  <a:pt x="190" y="0"/>
                  <a:pt x="190" y="0"/>
                  <a:pt x="190" y="0"/>
                </a:cubicBezTo>
                <a:cubicBezTo>
                  <a:pt x="72" y="120"/>
                  <a:pt x="5" y="277"/>
                  <a:pt x="0" y="445"/>
                </a:cubicBezTo>
                <a:lnTo>
                  <a:pt x="161" y="351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4" name="Google Shape;2554;p111"/>
          <p:cNvSpPr/>
          <p:nvPr/>
        </p:nvSpPr>
        <p:spPr>
          <a:xfrm>
            <a:off x="6853237" y="1455737"/>
            <a:ext cx="512762" cy="612775"/>
          </a:xfrm>
          <a:custGeom>
            <a:avLst/>
            <a:gdLst/>
            <a:ahLst/>
            <a:cxnLst/>
            <a:rect l="l" t="t" r="r" b="b"/>
            <a:pathLst>
              <a:path w="132" h="158" extrusionOk="0">
                <a:moveTo>
                  <a:pt x="89" y="153"/>
                </a:moveTo>
                <a:cubicBezTo>
                  <a:pt x="89" y="156"/>
                  <a:pt x="86" y="158"/>
                  <a:pt x="83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7" y="158"/>
                  <a:pt x="44" y="156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0"/>
                  <a:pt x="47" y="147"/>
                  <a:pt x="50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9" y="150"/>
                  <a:pt x="89" y="153"/>
                </a:cubicBezTo>
                <a:close/>
                <a:moveTo>
                  <a:pt x="89" y="139"/>
                </a:moveTo>
                <a:cubicBezTo>
                  <a:pt x="89" y="135"/>
                  <a:pt x="86" y="133"/>
                  <a:pt x="83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47" y="133"/>
                  <a:pt x="44" y="135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42"/>
                  <a:pt x="47" y="144"/>
                  <a:pt x="50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6" y="144"/>
                  <a:pt x="89" y="142"/>
                  <a:pt x="89" y="139"/>
                </a:cubicBezTo>
                <a:close/>
                <a:moveTo>
                  <a:pt x="72" y="78"/>
                </a:moveTo>
                <a:cubicBezTo>
                  <a:pt x="65" y="78"/>
                  <a:pt x="65" y="78"/>
                  <a:pt x="65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3" y="130"/>
                  <a:pt x="64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7" y="130"/>
                  <a:pt x="67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8" y="130"/>
                  <a:pt x="70" y="130"/>
                  <a:pt x="72" y="130"/>
                </a:cubicBezTo>
                <a:lnTo>
                  <a:pt x="72" y="78"/>
                </a:lnTo>
                <a:close/>
                <a:moveTo>
                  <a:pt x="48" y="57"/>
                </a:moveTo>
                <a:cubicBezTo>
                  <a:pt x="44" y="57"/>
                  <a:pt x="40" y="61"/>
                  <a:pt x="40" y="65"/>
                </a:cubicBezTo>
                <a:cubicBezTo>
                  <a:pt x="40" y="69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1"/>
                  <a:pt x="52" y="57"/>
                  <a:pt x="48" y="57"/>
                </a:cubicBezTo>
                <a:close/>
                <a:moveTo>
                  <a:pt x="93" y="65"/>
                </a:moveTo>
                <a:cubicBezTo>
                  <a:pt x="93" y="61"/>
                  <a:pt x="89" y="57"/>
                  <a:pt x="85" y="57"/>
                </a:cubicBezTo>
                <a:cubicBezTo>
                  <a:pt x="80" y="57"/>
                  <a:pt x="77" y="61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9" y="73"/>
                  <a:pt x="93" y="69"/>
                  <a:pt x="93" y="65"/>
                </a:cubicBezTo>
                <a:close/>
                <a:moveTo>
                  <a:pt x="110" y="51"/>
                </a:moveTo>
                <a:cubicBezTo>
                  <a:pt x="107" y="37"/>
                  <a:pt x="90" y="21"/>
                  <a:pt x="66" y="21"/>
                </a:cubicBezTo>
                <a:cubicBezTo>
                  <a:pt x="43" y="21"/>
                  <a:pt x="26" y="37"/>
                  <a:pt x="23" y="51"/>
                </a:cubicBezTo>
                <a:cubicBezTo>
                  <a:pt x="20" y="61"/>
                  <a:pt x="22" y="72"/>
                  <a:pt x="28" y="81"/>
                </a:cubicBezTo>
                <a:cubicBezTo>
                  <a:pt x="32" y="90"/>
                  <a:pt x="37" y="98"/>
                  <a:pt x="41" y="107"/>
                </a:cubicBezTo>
                <a:cubicBezTo>
                  <a:pt x="43" y="112"/>
                  <a:pt x="44" y="119"/>
                  <a:pt x="45" y="124"/>
                </a:cubicBezTo>
                <a:cubicBezTo>
                  <a:pt x="46" y="128"/>
                  <a:pt x="48" y="130"/>
                  <a:pt x="53" y="130"/>
                </a:cubicBezTo>
                <a:cubicBezTo>
                  <a:pt x="54" y="130"/>
                  <a:pt x="55" y="130"/>
                  <a:pt x="56" y="130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5" y="78"/>
                  <a:pt x="41" y="77"/>
                  <a:pt x="39" y="74"/>
                </a:cubicBezTo>
                <a:cubicBezTo>
                  <a:pt x="36" y="72"/>
                  <a:pt x="35" y="69"/>
                  <a:pt x="35" y="65"/>
                </a:cubicBezTo>
                <a:cubicBezTo>
                  <a:pt x="35" y="62"/>
                  <a:pt x="36" y="58"/>
                  <a:pt x="39" y="56"/>
                </a:cubicBezTo>
                <a:cubicBezTo>
                  <a:pt x="41" y="53"/>
                  <a:pt x="45" y="52"/>
                  <a:pt x="48" y="52"/>
                </a:cubicBezTo>
                <a:cubicBezTo>
                  <a:pt x="55" y="52"/>
                  <a:pt x="61" y="58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73"/>
                  <a:pt x="61" y="73"/>
                  <a:pt x="61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1"/>
                  <a:pt x="73" y="58"/>
                  <a:pt x="76" y="56"/>
                </a:cubicBezTo>
                <a:cubicBezTo>
                  <a:pt x="78" y="53"/>
                  <a:pt x="81" y="52"/>
                  <a:pt x="85" y="52"/>
                </a:cubicBezTo>
                <a:cubicBezTo>
                  <a:pt x="88" y="52"/>
                  <a:pt x="92" y="53"/>
                  <a:pt x="94" y="56"/>
                </a:cubicBezTo>
                <a:cubicBezTo>
                  <a:pt x="97" y="58"/>
                  <a:pt x="98" y="62"/>
                  <a:pt x="98" y="65"/>
                </a:cubicBezTo>
                <a:cubicBezTo>
                  <a:pt x="98" y="69"/>
                  <a:pt x="97" y="72"/>
                  <a:pt x="94" y="74"/>
                </a:cubicBezTo>
                <a:cubicBezTo>
                  <a:pt x="92" y="77"/>
                  <a:pt x="88" y="78"/>
                  <a:pt x="8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78" y="130"/>
                  <a:pt x="79" y="130"/>
                  <a:pt x="80" y="130"/>
                </a:cubicBezTo>
                <a:cubicBezTo>
                  <a:pt x="85" y="130"/>
                  <a:pt x="87" y="128"/>
                  <a:pt x="88" y="124"/>
                </a:cubicBezTo>
                <a:cubicBezTo>
                  <a:pt x="89" y="119"/>
                  <a:pt x="90" y="112"/>
                  <a:pt x="92" y="107"/>
                </a:cubicBezTo>
                <a:cubicBezTo>
                  <a:pt x="96" y="98"/>
                  <a:pt x="101" y="90"/>
                  <a:pt x="105" y="81"/>
                </a:cubicBezTo>
                <a:cubicBezTo>
                  <a:pt x="110" y="72"/>
                  <a:pt x="113" y="61"/>
                  <a:pt x="110" y="51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7"/>
                  <a:pt x="64" y="19"/>
                  <a:pt x="66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9" y="19"/>
                  <a:pt x="71" y="17"/>
                  <a:pt x="71" y="14"/>
                </a:cubicBezTo>
                <a:lnTo>
                  <a:pt x="71" y="5"/>
                </a:lnTo>
                <a:close/>
                <a:moveTo>
                  <a:pt x="98" y="13"/>
                </a:moveTo>
                <a:cubicBezTo>
                  <a:pt x="99" y="10"/>
                  <a:pt x="98" y="8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89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8"/>
                  <a:pt x="85" y="21"/>
                  <a:pt x="87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90" y="24"/>
                  <a:pt x="92" y="23"/>
                  <a:pt x="94" y="21"/>
                </a:cubicBezTo>
                <a:lnTo>
                  <a:pt x="98" y="13"/>
                </a:lnTo>
                <a:close/>
                <a:moveTo>
                  <a:pt x="118" y="28"/>
                </a:moveTo>
                <a:cubicBezTo>
                  <a:pt x="120" y="27"/>
                  <a:pt x="120" y="24"/>
                  <a:pt x="118" y="22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6" y="20"/>
                  <a:pt x="113" y="19"/>
                  <a:pt x="111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9"/>
                  <a:pt x="102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6" y="36"/>
                  <a:pt x="109" y="36"/>
                  <a:pt x="111" y="34"/>
                </a:cubicBezTo>
                <a:lnTo>
                  <a:pt x="118" y="28"/>
                </a:lnTo>
                <a:close/>
                <a:moveTo>
                  <a:pt x="128" y="52"/>
                </a:moveTo>
                <a:cubicBezTo>
                  <a:pt x="131" y="52"/>
                  <a:pt x="132" y="49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1" y="44"/>
                  <a:pt x="129" y="42"/>
                  <a:pt x="126" y="43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5"/>
                  <a:pt x="113" y="47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2"/>
                  <a:pt x="117" y="54"/>
                  <a:pt x="119" y="54"/>
                </a:cubicBezTo>
                <a:lnTo>
                  <a:pt x="128" y="52"/>
                </a:lnTo>
                <a:close/>
                <a:moveTo>
                  <a:pt x="126" y="78"/>
                </a:moveTo>
                <a:cubicBezTo>
                  <a:pt x="129" y="78"/>
                  <a:pt x="131" y="77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71"/>
                  <a:pt x="130" y="69"/>
                  <a:pt x="128" y="68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6" y="66"/>
                  <a:pt x="114" y="68"/>
                  <a:pt x="113" y="70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3" y="73"/>
                  <a:pt x="115" y="76"/>
                  <a:pt x="117" y="76"/>
                </a:cubicBezTo>
                <a:lnTo>
                  <a:pt x="126" y="78"/>
                </a:lnTo>
                <a:close/>
                <a:moveTo>
                  <a:pt x="38" y="21"/>
                </a:moveTo>
                <a:cubicBezTo>
                  <a:pt x="40" y="23"/>
                  <a:pt x="43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7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6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0"/>
                  <a:pt x="34" y="13"/>
                </a:cubicBezTo>
                <a:lnTo>
                  <a:pt x="38" y="21"/>
                </a:lnTo>
                <a:close/>
                <a:moveTo>
                  <a:pt x="21" y="34"/>
                </a:moveTo>
                <a:cubicBezTo>
                  <a:pt x="23" y="36"/>
                  <a:pt x="26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30" y="29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2" y="24"/>
                  <a:pt x="13" y="27"/>
                  <a:pt x="15" y="28"/>
                </a:cubicBezTo>
                <a:lnTo>
                  <a:pt x="21" y="34"/>
                </a:lnTo>
                <a:close/>
                <a:moveTo>
                  <a:pt x="13" y="54"/>
                </a:moveTo>
                <a:cubicBezTo>
                  <a:pt x="16" y="54"/>
                  <a:pt x="18" y="52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7"/>
                  <a:pt x="17" y="45"/>
                  <a:pt x="15" y="44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2"/>
                  <a:pt x="1" y="44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2"/>
                  <a:pt x="4" y="52"/>
                </a:cubicBezTo>
                <a:lnTo>
                  <a:pt x="13" y="54"/>
                </a:lnTo>
                <a:close/>
                <a:moveTo>
                  <a:pt x="15" y="76"/>
                </a:moveTo>
                <a:cubicBezTo>
                  <a:pt x="18" y="76"/>
                  <a:pt x="19" y="73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8"/>
                  <a:pt x="16" y="66"/>
                  <a:pt x="13" y="67"/>
                </a:cubicBezTo>
                <a:cubicBezTo>
                  <a:pt x="4" y="68"/>
                  <a:pt x="4" y="68"/>
                  <a:pt x="4" y="68"/>
                </a:cubicBezTo>
                <a:cubicBezTo>
                  <a:pt x="2" y="69"/>
                  <a:pt x="0" y="71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7"/>
                  <a:pt x="4" y="78"/>
                  <a:pt x="6" y="78"/>
                </a:cubicBezTo>
                <a:lnTo>
                  <a:pt x="15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5" name="Google Shape;2555;p111"/>
          <p:cNvSpPr/>
          <p:nvPr/>
        </p:nvSpPr>
        <p:spPr>
          <a:xfrm>
            <a:off x="7486650" y="4238625"/>
            <a:ext cx="722312" cy="481012"/>
          </a:xfrm>
          <a:custGeom>
            <a:avLst/>
            <a:gdLst/>
            <a:ahLst/>
            <a:cxnLst/>
            <a:rect l="l" t="t" r="r" b="b"/>
            <a:pathLst>
              <a:path w="186" h="124" extrusionOk="0">
                <a:moveTo>
                  <a:pt x="148" y="12"/>
                </a:moveTo>
                <a:cubicBezTo>
                  <a:pt x="165" y="55"/>
                  <a:pt x="165" y="55"/>
                  <a:pt x="165" y="55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32" y="54"/>
                  <a:pt x="97" y="24"/>
                  <a:pt x="94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8" y="30"/>
                </a:cubicBezTo>
                <a:cubicBezTo>
                  <a:pt x="65" y="30"/>
                  <a:pt x="63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4"/>
                  <a:pt x="62" y="21"/>
                  <a:pt x="63" y="21"/>
                </a:cubicBezTo>
                <a:cubicBezTo>
                  <a:pt x="72" y="16"/>
                  <a:pt x="97" y="7"/>
                  <a:pt x="99" y="6"/>
                </a:cubicBezTo>
                <a:cubicBezTo>
                  <a:pt x="99" y="6"/>
                  <a:pt x="100" y="6"/>
                  <a:pt x="100" y="6"/>
                </a:cubicBezTo>
                <a:cubicBezTo>
                  <a:pt x="106" y="6"/>
                  <a:pt x="143" y="11"/>
                  <a:pt x="148" y="12"/>
                </a:cubicBezTo>
                <a:close/>
                <a:moveTo>
                  <a:pt x="163" y="0"/>
                </a:moveTo>
                <a:cubicBezTo>
                  <a:pt x="162" y="0"/>
                  <a:pt x="162" y="0"/>
                  <a:pt x="161" y="0"/>
                </a:cubicBezTo>
                <a:cubicBezTo>
                  <a:pt x="154" y="3"/>
                  <a:pt x="154" y="3"/>
                  <a:pt x="154" y="3"/>
                </a:cubicBezTo>
                <a:cubicBezTo>
                  <a:pt x="153" y="4"/>
                  <a:pt x="152" y="5"/>
                  <a:pt x="151" y="6"/>
                </a:cubicBezTo>
                <a:cubicBezTo>
                  <a:pt x="151" y="7"/>
                  <a:pt x="151" y="8"/>
                  <a:pt x="151" y="9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7"/>
                  <a:pt x="173" y="58"/>
                  <a:pt x="175" y="57"/>
                </a:cubicBezTo>
                <a:cubicBezTo>
                  <a:pt x="182" y="54"/>
                  <a:pt x="182" y="54"/>
                  <a:pt x="182" y="54"/>
                </a:cubicBezTo>
                <a:cubicBezTo>
                  <a:pt x="184" y="54"/>
                  <a:pt x="185" y="53"/>
                  <a:pt x="185" y="52"/>
                </a:cubicBezTo>
                <a:cubicBezTo>
                  <a:pt x="186" y="51"/>
                  <a:pt x="186" y="49"/>
                  <a:pt x="185" y="48"/>
                </a:cubicBezTo>
                <a:cubicBezTo>
                  <a:pt x="167" y="3"/>
                  <a:pt x="167" y="3"/>
                  <a:pt x="167" y="3"/>
                </a:cubicBezTo>
                <a:cubicBezTo>
                  <a:pt x="167" y="1"/>
                  <a:pt x="165" y="0"/>
                  <a:pt x="163" y="0"/>
                </a:cubicBezTo>
                <a:close/>
                <a:moveTo>
                  <a:pt x="0" y="62"/>
                </a:moveTo>
                <a:cubicBezTo>
                  <a:pt x="0" y="63"/>
                  <a:pt x="1" y="64"/>
                  <a:pt x="2" y="65"/>
                </a:cubicBezTo>
                <a:cubicBezTo>
                  <a:pt x="2" y="66"/>
                  <a:pt x="4" y="67"/>
                  <a:pt x="5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66"/>
                  <a:pt x="18" y="6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8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2"/>
                </a:lnTo>
                <a:close/>
                <a:moveTo>
                  <a:pt x="76" y="107"/>
                </a:moveTo>
                <a:cubicBezTo>
                  <a:pt x="76" y="105"/>
                  <a:pt x="75" y="104"/>
                  <a:pt x="74" y="102"/>
                </a:cubicBezTo>
                <a:cubicBezTo>
                  <a:pt x="70" y="100"/>
                  <a:pt x="67" y="100"/>
                  <a:pt x="64" y="104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1"/>
                  <a:pt x="58" y="122"/>
                </a:cubicBezTo>
                <a:cubicBezTo>
                  <a:pt x="60" y="123"/>
                  <a:pt x="61" y="124"/>
                  <a:pt x="63" y="124"/>
                </a:cubicBezTo>
                <a:cubicBezTo>
                  <a:pt x="64" y="124"/>
                  <a:pt x="66" y="123"/>
                  <a:pt x="68" y="121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6" y="111"/>
                  <a:pt x="77" y="109"/>
                  <a:pt x="76" y="107"/>
                </a:cubicBezTo>
                <a:close/>
                <a:moveTo>
                  <a:pt x="40" y="104"/>
                </a:moveTo>
                <a:cubicBezTo>
                  <a:pt x="38" y="107"/>
                  <a:pt x="39" y="110"/>
                  <a:pt x="42" y="113"/>
                </a:cubicBezTo>
                <a:cubicBezTo>
                  <a:pt x="46" y="116"/>
                  <a:pt x="49" y="115"/>
                  <a:pt x="52" y="112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5" y="96"/>
                  <a:pt x="61" y="92"/>
                  <a:pt x="59" y="91"/>
                </a:cubicBezTo>
                <a:cubicBezTo>
                  <a:pt x="56" y="89"/>
                  <a:pt x="53" y="89"/>
                  <a:pt x="50" y="93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9"/>
                  <a:pt x="45" y="99"/>
                  <a:pt x="45" y="99"/>
                </a:cubicBezTo>
                <a:lnTo>
                  <a:pt x="40" y="104"/>
                </a:lnTo>
                <a:close/>
                <a:moveTo>
                  <a:pt x="28" y="91"/>
                </a:moveTo>
                <a:cubicBezTo>
                  <a:pt x="26" y="93"/>
                  <a:pt x="26" y="95"/>
                  <a:pt x="26" y="97"/>
                </a:cubicBezTo>
                <a:cubicBezTo>
                  <a:pt x="26" y="98"/>
                  <a:pt x="27" y="100"/>
                  <a:pt x="29" y="101"/>
                </a:cubicBezTo>
                <a:cubicBezTo>
                  <a:pt x="32" y="104"/>
                  <a:pt x="35" y="103"/>
                  <a:pt x="38" y="100"/>
                </a:cubicBezTo>
                <a:cubicBezTo>
                  <a:pt x="48" y="88"/>
                  <a:pt x="48" y="88"/>
                  <a:pt x="48" y="88"/>
                </a:cubicBezTo>
                <a:cubicBezTo>
                  <a:pt x="49" y="87"/>
                  <a:pt x="50" y="85"/>
                  <a:pt x="50" y="83"/>
                </a:cubicBezTo>
                <a:cubicBezTo>
                  <a:pt x="49" y="81"/>
                  <a:pt x="48" y="80"/>
                  <a:pt x="47" y="79"/>
                </a:cubicBezTo>
                <a:cubicBezTo>
                  <a:pt x="43" y="76"/>
                  <a:pt x="40" y="76"/>
                  <a:pt x="37" y="80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6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4" y="66"/>
                </a:cubicBezTo>
                <a:cubicBezTo>
                  <a:pt x="31" y="63"/>
                  <a:pt x="27" y="64"/>
                  <a:pt x="25" y="67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17" y="77"/>
                  <a:pt x="17" y="77"/>
                  <a:pt x="17" y="77"/>
                </a:cubicBezTo>
                <a:cubicBezTo>
                  <a:pt x="15" y="79"/>
                  <a:pt x="14" y="81"/>
                  <a:pt x="14" y="82"/>
                </a:cubicBezTo>
                <a:cubicBezTo>
                  <a:pt x="15" y="84"/>
                  <a:pt x="16" y="85"/>
                  <a:pt x="16" y="86"/>
                </a:cubicBezTo>
                <a:cubicBezTo>
                  <a:pt x="18" y="87"/>
                  <a:pt x="20" y="89"/>
                  <a:pt x="22" y="89"/>
                </a:cubicBezTo>
                <a:cubicBezTo>
                  <a:pt x="23" y="89"/>
                  <a:pt x="24" y="88"/>
                  <a:pt x="26" y="87"/>
                </a:cubicBezTo>
                <a:close/>
                <a:moveTo>
                  <a:pt x="141" y="77"/>
                </a:moveTo>
                <a:cubicBezTo>
                  <a:pt x="143" y="75"/>
                  <a:pt x="144" y="71"/>
                  <a:pt x="140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19" y="49"/>
                  <a:pt x="98" y="32"/>
                  <a:pt x="94" y="29"/>
                </a:cubicBezTo>
                <a:cubicBezTo>
                  <a:pt x="92" y="29"/>
                  <a:pt x="86" y="31"/>
                  <a:pt x="81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1" y="33"/>
                  <a:pt x="74" y="35"/>
                  <a:pt x="68" y="35"/>
                </a:cubicBezTo>
                <a:cubicBezTo>
                  <a:pt x="64" y="35"/>
                  <a:pt x="61" y="34"/>
                  <a:pt x="59" y="33"/>
                </a:cubicBezTo>
                <a:cubicBezTo>
                  <a:pt x="55" y="30"/>
                  <a:pt x="55" y="27"/>
                  <a:pt x="55" y="26"/>
                </a:cubicBezTo>
                <a:cubicBezTo>
                  <a:pt x="55" y="22"/>
                  <a:pt x="58" y="19"/>
                  <a:pt x="61" y="17"/>
                </a:cubicBezTo>
                <a:cubicBezTo>
                  <a:pt x="26" y="13"/>
                  <a:pt x="26" y="13"/>
                  <a:pt x="26" y="13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60"/>
                  <a:pt x="30" y="60"/>
                </a:cubicBezTo>
                <a:cubicBezTo>
                  <a:pt x="32" y="60"/>
                  <a:pt x="35" y="61"/>
                  <a:pt x="37" y="62"/>
                </a:cubicBezTo>
                <a:cubicBezTo>
                  <a:pt x="40" y="65"/>
                  <a:pt x="42" y="69"/>
                  <a:pt x="41" y="73"/>
                </a:cubicBezTo>
                <a:cubicBezTo>
                  <a:pt x="44" y="72"/>
                  <a:pt x="47" y="73"/>
                  <a:pt x="49" y="75"/>
                </a:cubicBezTo>
                <a:cubicBezTo>
                  <a:pt x="53" y="78"/>
                  <a:pt x="54" y="82"/>
                  <a:pt x="54" y="85"/>
                </a:cubicBezTo>
                <a:cubicBezTo>
                  <a:pt x="57" y="85"/>
                  <a:pt x="60" y="86"/>
                  <a:pt x="62" y="88"/>
                </a:cubicBezTo>
                <a:cubicBezTo>
                  <a:pt x="65" y="90"/>
                  <a:pt x="67" y="93"/>
                  <a:pt x="67" y="97"/>
                </a:cubicBezTo>
                <a:cubicBezTo>
                  <a:pt x="70" y="96"/>
                  <a:pt x="73" y="97"/>
                  <a:pt x="76" y="99"/>
                </a:cubicBezTo>
                <a:cubicBezTo>
                  <a:pt x="80" y="102"/>
                  <a:pt x="82" y="107"/>
                  <a:pt x="80" y="111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3" y="114"/>
                  <a:pt x="84" y="114"/>
                  <a:pt x="84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5" y="115"/>
                  <a:pt x="87" y="116"/>
                  <a:pt x="88" y="116"/>
                </a:cubicBezTo>
                <a:cubicBezTo>
                  <a:pt x="90" y="116"/>
                  <a:pt x="92" y="114"/>
                  <a:pt x="93" y="113"/>
                </a:cubicBezTo>
                <a:cubicBezTo>
                  <a:pt x="95" y="111"/>
                  <a:pt x="96" y="108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2"/>
                  <a:pt x="77" y="91"/>
                  <a:pt x="77" y="91"/>
                </a:cubicBezTo>
                <a:cubicBezTo>
                  <a:pt x="76" y="90"/>
                  <a:pt x="77" y="89"/>
                  <a:pt x="77" y="89"/>
                </a:cubicBezTo>
                <a:cubicBezTo>
                  <a:pt x="78" y="88"/>
                  <a:pt x="80" y="88"/>
                  <a:pt x="81" y="88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2" y="106"/>
                  <a:pt x="103" y="107"/>
                  <a:pt x="105" y="107"/>
                </a:cubicBezTo>
                <a:cubicBezTo>
                  <a:pt x="107" y="107"/>
                  <a:pt x="109" y="106"/>
                  <a:pt x="110" y="104"/>
                </a:cubicBezTo>
                <a:cubicBezTo>
                  <a:pt x="111" y="102"/>
                  <a:pt x="112" y="101"/>
                  <a:pt x="112" y="99"/>
                </a:cubicBezTo>
                <a:cubicBezTo>
                  <a:pt x="112" y="97"/>
                  <a:pt x="111" y="95"/>
                  <a:pt x="109" y="94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2"/>
                  <a:pt x="94" y="82"/>
                  <a:pt x="94" y="81"/>
                </a:cubicBezTo>
                <a:cubicBezTo>
                  <a:pt x="94" y="80"/>
                  <a:pt x="94" y="80"/>
                  <a:pt x="95" y="79"/>
                </a:cubicBezTo>
                <a:cubicBezTo>
                  <a:pt x="96" y="78"/>
                  <a:pt x="97" y="78"/>
                  <a:pt x="98" y="79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8" y="95"/>
                  <a:pt x="120" y="96"/>
                  <a:pt x="121" y="96"/>
                </a:cubicBezTo>
                <a:cubicBezTo>
                  <a:pt x="123" y="96"/>
                  <a:pt x="126" y="94"/>
                  <a:pt x="128" y="92"/>
                </a:cubicBezTo>
                <a:cubicBezTo>
                  <a:pt x="129" y="91"/>
                  <a:pt x="130" y="89"/>
                  <a:pt x="129" y="87"/>
                </a:cubicBezTo>
                <a:cubicBezTo>
                  <a:pt x="129" y="86"/>
                  <a:pt x="128" y="84"/>
                  <a:pt x="126" y="82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69"/>
                  <a:pt x="110" y="67"/>
                  <a:pt x="111" y="66"/>
                </a:cubicBezTo>
                <a:cubicBezTo>
                  <a:pt x="112" y="65"/>
                  <a:pt x="113" y="65"/>
                  <a:pt x="114" y="66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4" y="82"/>
                  <a:pt x="138" y="81"/>
                  <a:pt x="141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111"/>
          <p:cNvSpPr/>
          <p:nvPr/>
        </p:nvSpPr>
        <p:spPr>
          <a:xfrm>
            <a:off x="5335587" y="1238250"/>
            <a:ext cx="620712" cy="520700"/>
          </a:xfrm>
          <a:custGeom>
            <a:avLst/>
            <a:gdLst/>
            <a:ahLst/>
            <a:cxnLst/>
            <a:rect l="l" t="t" r="r" b="b"/>
            <a:pathLst>
              <a:path w="160" h="134" extrusionOk="0">
                <a:moveTo>
                  <a:pt x="22" y="109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70"/>
                  <a:pt x="24" y="68"/>
                  <a:pt x="2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1" y="70"/>
                  <a:pt x="41" y="73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12"/>
                  <a:pt x="39" y="114"/>
                  <a:pt x="36" y="114"/>
                </a:cubicBezTo>
                <a:cubicBezTo>
                  <a:pt x="27" y="114"/>
                  <a:pt x="27" y="114"/>
                  <a:pt x="27" y="114"/>
                </a:cubicBezTo>
                <a:cubicBezTo>
                  <a:pt x="24" y="114"/>
                  <a:pt x="22" y="112"/>
                  <a:pt x="22" y="109"/>
                </a:cubicBezTo>
                <a:close/>
                <a:moveTo>
                  <a:pt x="59" y="55"/>
                </a:moveTo>
                <a:cubicBezTo>
                  <a:pt x="56" y="55"/>
                  <a:pt x="54" y="57"/>
                  <a:pt x="54" y="60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2"/>
                  <a:pt x="56" y="114"/>
                  <a:pt x="59" y="114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71" y="114"/>
                  <a:pt x="73" y="112"/>
                  <a:pt x="73" y="109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7"/>
                  <a:pt x="71" y="55"/>
                  <a:pt x="68" y="55"/>
                </a:cubicBezTo>
                <a:lnTo>
                  <a:pt x="59" y="55"/>
                </a:lnTo>
                <a:close/>
                <a:moveTo>
                  <a:pt x="91" y="44"/>
                </a:moveTo>
                <a:cubicBezTo>
                  <a:pt x="88" y="44"/>
                  <a:pt x="86" y="46"/>
                  <a:pt x="86" y="49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6" y="112"/>
                  <a:pt x="88" y="114"/>
                  <a:pt x="91" y="114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3" y="114"/>
                  <a:pt x="105" y="112"/>
                  <a:pt x="105" y="10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6"/>
                  <a:pt x="103" y="44"/>
                  <a:pt x="100" y="44"/>
                </a:cubicBezTo>
                <a:lnTo>
                  <a:pt x="91" y="44"/>
                </a:lnTo>
                <a:close/>
                <a:moveTo>
                  <a:pt x="123" y="32"/>
                </a:moveTo>
                <a:cubicBezTo>
                  <a:pt x="120" y="32"/>
                  <a:pt x="118" y="35"/>
                  <a:pt x="118" y="38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18" y="112"/>
                  <a:pt x="120" y="114"/>
                  <a:pt x="123" y="114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5" y="114"/>
                  <a:pt x="137" y="112"/>
                  <a:pt x="137" y="10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5"/>
                  <a:pt x="135" y="32"/>
                  <a:pt x="132" y="32"/>
                </a:cubicBezTo>
                <a:lnTo>
                  <a:pt x="123" y="32"/>
                </a:lnTo>
                <a:close/>
                <a:moveTo>
                  <a:pt x="24" y="54"/>
                </a:moveTo>
                <a:cubicBezTo>
                  <a:pt x="58" y="47"/>
                  <a:pt x="90" y="35"/>
                  <a:pt x="119" y="18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32" y="7"/>
                  <a:pt x="132" y="7"/>
                  <a:pt x="132" y="7"/>
                </a:cubicBezTo>
                <a:cubicBezTo>
                  <a:pt x="113" y="6"/>
                  <a:pt x="113" y="6"/>
                  <a:pt x="113" y="6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88" y="28"/>
                  <a:pt x="56" y="40"/>
                  <a:pt x="23" y="47"/>
                </a:cubicBezTo>
                <a:lnTo>
                  <a:pt x="24" y="54"/>
                </a:lnTo>
                <a:close/>
                <a:moveTo>
                  <a:pt x="160" y="124"/>
                </a:moveTo>
                <a:cubicBezTo>
                  <a:pt x="144" y="115"/>
                  <a:pt x="144" y="115"/>
                  <a:pt x="144" y="115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1"/>
                  <a:pt x="6" y="121"/>
                  <a:pt x="6" y="121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8"/>
                  <a:pt x="6" y="128"/>
                  <a:pt x="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4" y="134"/>
                  <a:pt x="144" y="134"/>
                  <a:pt x="144" y="134"/>
                </a:cubicBezTo>
                <a:lnTo>
                  <a:pt x="16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7" name="Google Shape;2557;p111"/>
          <p:cNvSpPr/>
          <p:nvPr/>
        </p:nvSpPr>
        <p:spPr>
          <a:xfrm>
            <a:off x="3937000" y="2103437"/>
            <a:ext cx="912812" cy="479425"/>
          </a:xfrm>
          <a:custGeom>
            <a:avLst/>
            <a:gdLst/>
            <a:ahLst/>
            <a:cxnLst/>
            <a:rect l="l" t="t" r="r" b="b"/>
            <a:pathLst>
              <a:path w="235" h="123" extrusionOk="0">
                <a:moveTo>
                  <a:pt x="169" y="115"/>
                </a:moveTo>
                <a:cubicBezTo>
                  <a:pt x="166" y="117"/>
                  <a:pt x="162" y="118"/>
                  <a:pt x="159" y="119"/>
                </a:cubicBezTo>
                <a:cubicBezTo>
                  <a:pt x="147" y="122"/>
                  <a:pt x="135" y="122"/>
                  <a:pt x="120" y="123"/>
                </a:cubicBezTo>
                <a:cubicBezTo>
                  <a:pt x="105" y="122"/>
                  <a:pt x="93" y="122"/>
                  <a:pt x="81" y="119"/>
                </a:cubicBezTo>
                <a:cubicBezTo>
                  <a:pt x="78" y="118"/>
                  <a:pt x="74" y="117"/>
                  <a:pt x="71" y="115"/>
                </a:cubicBezTo>
                <a:cubicBezTo>
                  <a:pt x="61" y="111"/>
                  <a:pt x="61" y="102"/>
                  <a:pt x="66" y="97"/>
                </a:cubicBezTo>
                <a:cubicBezTo>
                  <a:pt x="73" y="90"/>
                  <a:pt x="80" y="86"/>
                  <a:pt x="88" y="82"/>
                </a:cubicBezTo>
                <a:cubicBezTo>
                  <a:pt x="92" y="81"/>
                  <a:pt x="95" y="79"/>
                  <a:pt x="99" y="78"/>
                </a:cubicBezTo>
                <a:cubicBezTo>
                  <a:pt x="106" y="75"/>
                  <a:pt x="108" y="68"/>
                  <a:pt x="103" y="63"/>
                </a:cubicBezTo>
                <a:cubicBezTo>
                  <a:pt x="92" y="53"/>
                  <a:pt x="89" y="41"/>
                  <a:pt x="89" y="27"/>
                </a:cubicBezTo>
                <a:cubicBezTo>
                  <a:pt x="90" y="12"/>
                  <a:pt x="98" y="5"/>
                  <a:pt x="112" y="1"/>
                </a:cubicBezTo>
                <a:cubicBezTo>
                  <a:pt x="115" y="1"/>
                  <a:pt x="117" y="0"/>
                  <a:pt x="120" y="0"/>
                </a:cubicBezTo>
                <a:cubicBezTo>
                  <a:pt x="123" y="0"/>
                  <a:pt x="126" y="1"/>
                  <a:pt x="129" y="1"/>
                </a:cubicBezTo>
                <a:cubicBezTo>
                  <a:pt x="142" y="5"/>
                  <a:pt x="151" y="12"/>
                  <a:pt x="151" y="27"/>
                </a:cubicBezTo>
                <a:cubicBezTo>
                  <a:pt x="152" y="41"/>
                  <a:pt x="148" y="53"/>
                  <a:pt x="138" y="63"/>
                </a:cubicBezTo>
                <a:cubicBezTo>
                  <a:pt x="132" y="68"/>
                  <a:pt x="134" y="75"/>
                  <a:pt x="141" y="78"/>
                </a:cubicBezTo>
                <a:cubicBezTo>
                  <a:pt x="145" y="79"/>
                  <a:pt x="149" y="81"/>
                  <a:pt x="152" y="82"/>
                </a:cubicBezTo>
                <a:cubicBezTo>
                  <a:pt x="160" y="86"/>
                  <a:pt x="168" y="90"/>
                  <a:pt x="174" y="97"/>
                </a:cubicBezTo>
                <a:cubicBezTo>
                  <a:pt x="178" y="101"/>
                  <a:pt x="179" y="111"/>
                  <a:pt x="169" y="115"/>
                </a:cubicBezTo>
                <a:close/>
                <a:moveTo>
                  <a:pt x="231" y="105"/>
                </a:moveTo>
                <a:cubicBezTo>
                  <a:pt x="227" y="100"/>
                  <a:pt x="221" y="97"/>
                  <a:pt x="216" y="95"/>
                </a:cubicBezTo>
                <a:cubicBezTo>
                  <a:pt x="213" y="93"/>
                  <a:pt x="211" y="93"/>
                  <a:pt x="208" y="92"/>
                </a:cubicBezTo>
                <a:cubicBezTo>
                  <a:pt x="203" y="90"/>
                  <a:pt x="202" y="85"/>
                  <a:pt x="206" y="81"/>
                </a:cubicBezTo>
                <a:cubicBezTo>
                  <a:pt x="213" y="74"/>
                  <a:pt x="215" y="66"/>
                  <a:pt x="215" y="56"/>
                </a:cubicBezTo>
                <a:cubicBezTo>
                  <a:pt x="215" y="46"/>
                  <a:pt x="209" y="40"/>
                  <a:pt x="199" y="38"/>
                </a:cubicBezTo>
                <a:cubicBezTo>
                  <a:pt x="197" y="38"/>
                  <a:pt x="195" y="37"/>
                  <a:pt x="194" y="37"/>
                </a:cubicBezTo>
                <a:cubicBezTo>
                  <a:pt x="192" y="37"/>
                  <a:pt x="190" y="38"/>
                  <a:pt x="188" y="38"/>
                </a:cubicBezTo>
                <a:cubicBezTo>
                  <a:pt x="178" y="40"/>
                  <a:pt x="172" y="46"/>
                  <a:pt x="172" y="56"/>
                </a:cubicBezTo>
                <a:cubicBezTo>
                  <a:pt x="172" y="66"/>
                  <a:pt x="174" y="74"/>
                  <a:pt x="181" y="81"/>
                </a:cubicBezTo>
                <a:cubicBezTo>
                  <a:pt x="185" y="85"/>
                  <a:pt x="184" y="90"/>
                  <a:pt x="179" y="92"/>
                </a:cubicBezTo>
                <a:cubicBezTo>
                  <a:pt x="179" y="92"/>
                  <a:pt x="179" y="92"/>
                  <a:pt x="178" y="92"/>
                </a:cubicBezTo>
                <a:cubicBezTo>
                  <a:pt x="179" y="92"/>
                  <a:pt x="180" y="93"/>
                  <a:pt x="180" y="94"/>
                </a:cubicBezTo>
                <a:cubicBezTo>
                  <a:pt x="184" y="97"/>
                  <a:pt x="185" y="102"/>
                  <a:pt x="184" y="107"/>
                </a:cubicBezTo>
                <a:cubicBezTo>
                  <a:pt x="184" y="112"/>
                  <a:pt x="180" y="117"/>
                  <a:pt x="175" y="119"/>
                </a:cubicBezTo>
                <a:cubicBezTo>
                  <a:pt x="173" y="120"/>
                  <a:pt x="172" y="120"/>
                  <a:pt x="171" y="121"/>
                </a:cubicBezTo>
                <a:cubicBezTo>
                  <a:pt x="178" y="122"/>
                  <a:pt x="185" y="122"/>
                  <a:pt x="194" y="123"/>
                </a:cubicBezTo>
                <a:cubicBezTo>
                  <a:pt x="204" y="122"/>
                  <a:pt x="212" y="122"/>
                  <a:pt x="220" y="120"/>
                </a:cubicBezTo>
                <a:cubicBezTo>
                  <a:pt x="223" y="119"/>
                  <a:pt x="225" y="119"/>
                  <a:pt x="228" y="118"/>
                </a:cubicBezTo>
                <a:cubicBezTo>
                  <a:pt x="235" y="114"/>
                  <a:pt x="234" y="107"/>
                  <a:pt x="231" y="105"/>
                </a:cubicBezTo>
                <a:close/>
                <a:moveTo>
                  <a:pt x="55" y="107"/>
                </a:moveTo>
                <a:cubicBezTo>
                  <a:pt x="54" y="102"/>
                  <a:pt x="56" y="98"/>
                  <a:pt x="60" y="94"/>
                </a:cubicBezTo>
                <a:cubicBezTo>
                  <a:pt x="61" y="92"/>
                  <a:pt x="63" y="91"/>
                  <a:pt x="65" y="89"/>
                </a:cubicBezTo>
                <a:cubicBezTo>
                  <a:pt x="64" y="89"/>
                  <a:pt x="63" y="89"/>
                  <a:pt x="62" y="88"/>
                </a:cubicBezTo>
                <a:cubicBezTo>
                  <a:pt x="56" y="86"/>
                  <a:pt x="55" y="81"/>
                  <a:pt x="59" y="77"/>
                </a:cubicBezTo>
                <a:cubicBezTo>
                  <a:pt x="67" y="69"/>
                  <a:pt x="70" y="59"/>
                  <a:pt x="69" y="49"/>
                </a:cubicBezTo>
                <a:cubicBezTo>
                  <a:pt x="69" y="38"/>
                  <a:pt x="62" y="32"/>
                  <a:pt x="52" y="29"/>
                </a:cubicBezTo>
                <a:cubicBezTo>
                  <a:pt x="50" y="29"/>
                  <a:pt x="48" y="28"/>
                  <a:pt x="45" y="28"/>
                </a:cubicBezTo>
                <a:cubicBezTo>
                  <a:pt x="43" y="28"/>
                  <a:pt x="41" y="29"/>
                  <a:pt x="39" y="29"/>
                </a:cubicBezTo>
                <a:cubicBezTo>
                  <a:pt x="29" y="32"/>
                  <a:pt x="22" y="38"/>
                  <a:pt x="22" y="49"/>
                </a:cubicBezTo>
                <a:cubicBezTo>
                  <a:pt x="21" y="59"/>
                  <a:pt x="24" y="69"/>
                  <a:pt x="32" y="77"/>
                </a:cubicBezTo>
                <a:cubicBezTo>
                  <a:pt x="36" y="81"/>
                  <a:pt x="34" y="86"/>
                  <a:pt x="29" y="88"/>
                </a:cubicBezTo>
                <a:cubicBezTo>
                  <a:pt x="26" y="89"/>
                  <a:pt x="24" y="90"/>
                  <a:pt x="21" y="92"/>
                </a:cubicBezTo>
                <a:cubicBezTo>
                  <a:pt x="15" y="94"/>
                  <a:pt x="9" y="98"/>
                  <a:pt x="4" y="103"/>
                </a:cubicBezTo>
                <a:cubicBezTo>
                  <a:pt x="0" y="107"/>
                  <a:pt x="0" y="113"/>
                  <a:pt x="8" y="117"/>
                </a:cubicBezTo>
                <a:cubicBezTo>
                  <a:pt x="10" y="118"/>
                  <a:pt x="13" y="119"/>
                  <a:pt x="16" y="120"/>
                </a:cubicBezTo>
                <a:cubicBezTo>
                  <a:pt x="25" y="122"/>
                  <a:pt x="34" y="122"/>
                  <a:pt x="45" y="123"/>
                </a:cubicBezTo>
                <a:cubicBezTo>
                  <a:pt x="55" y="122"/>
                  <a:pt x="62" y="122"/>
                  <a:pt x="70" y="121"/>
                </a:cubicBezTo>
                <a:cubicBezTo>
                  <a:pt x="68" y="120"/>
                  <a:pt x="67" y="120"/>
                  <a:pt x="65" y="119"/>
                </a:cubicBezTo>
                <a:cubicBezTo>
                  <a:pt x="60" y="116"/>
                  <a:pt x="56" y="112"/>
                  <a:pt x="55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8" name="Google Shape;2558;p111"/>
          <p:cNvSpPr/>
          <p:nvPr/>
        </p:nvSpPr>
        <p:spPr>
          <a:xfrm>
            <a:off x="7731125" y="2667000"/>
            <a:ext cx="555625" cy="498475"/>
          </a:xfrm>
          <a:custGeom>
            <a:avLst/>
            <a:gdLst/>
            <a:ahLst/>
            <a:cxnLst/>
            <a:rect l="l" t="t" r="r" b="b"/>
            <a:pathLst>
              <a:path w="143" h="128" extrusionOk="0">
                <a:moveTo>
                  <a:pt x="97" y="17"/>
                </a:moveTo>
                <a:cubicBezTo>
                  <a:pt x="89" y="17"/>
                  <a:pt x="89" y="17"/>
                  <a:pt x="89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9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90" y="0"/>
                  <a:pt x="97" y="8"/>
                  <a:pt x="97" y="17"/>
                </a:cubicBezTo>
                <a:close/>
                <a:moveTo>
                  <a:pt x="22" y="71"/>
                </a:moveTo>
                <a:cubicBezTo>
                  <a:pt x="58" y="71"/>
                  <a:pt x="58" y="71"/>
                  <a:pt x="58" y="71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2"/>
                  <a:pt x="61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2" y="71"/>
                  <a:pt x="141" y="62"/>
                  <a:pt x="143" y="51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29"/>
                  <a:pt x="135" y="21"/>
                  <a:pt x="126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2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1" y="89"/>
                  <a:pt x="58" y="86"/>
                  <a:pt x="58" y="82"/>
                </a:cubicBezTo>
                <a:cubicBezTo>
                  <a:pt x="58" y="77"/>
                  <a:pt x="58" y="77"/>
                  <a:pt x="58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13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20"/>
                  <a:pt x="8" y="128"/>
                  <a:pt x="17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5" y="128"/>
                  <a:pt x="143" y="120"/>
                  <a:pt x="143" y="109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38" y="72"/>
                  <a:pt x="130" y="77"/>
                  <a:pt x="121" y="77"/>
                </a:cubicBezTo>
                <a:close/>
                <a:moveTo>
                  <a:pt x="78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63" y="64"/>
                  <a:pt x="62" y="66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3" y="84"/>
                  <a:pt x="65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2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6"/>
                  <a:pt x="79" y="64"/>
                  <a:pt x="7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9" name="Google Shape;2559;p111"/>
          <p:cNvSpPr/>
          <p:nvPr/>
        </p:nvSpPr>
        <p:spPr>
          <a:xfrm>
            <a:off x="6310312" y="5111750"/>
            <a:ext cx="508000" cy="506412"/>
          </a:xfrm>
          <a:custGeom>
            <a:avLst/>
            <a:gdLst/>
            <a:ahLst/>
            <a:cxnLst/>
            <a:rect l="l" t="t" r="r" b="b"/>
            <a:pathLst>
              <a:path w="131" h="130" extrusionOk="0">
                <a:moveTo>
                  <a:pt x="2" y="81"/>
                </a:moveTo>
                <a:cubicBezTo>
                  <a:pt x="2" y="79"/>
                  <a:pt x="1" y="78"/>
                  <a:pt x="1" y="76"/>
                </a:cubicBezTo>
                <a:cubicBezTo>
                  <a:pt x="0" y="67"/>
                  <a:pt x="0" y="58"/>
                  <a:pt x="2" y="50"/>
                </a:cubicBezTo>
                <a:cubicBezTo>
                  <a:pt x="4" y="42"/>
                  <a:pt x="8" y="34"/>
                  <a:pt x="13" y="27"/>
                </a:cubicBezTo>
                <a:cubicBezTo>
                  <a:pt x="17" y="20"/>
                  <a:pt x="24" y="15"/>
                  <a:pt x="31" y="10"/>
                </a:cubicBezTo>
                <a:cubicBezTo>
                  <a:pt x="38" y="6"/>
                  <a:pt x="46" y="2"/>
                  <a:pt x="55" y="1"/>
                </a:cubicBezTo>
                <a:cubicBezTo>
                  <a:pt x="57" y="1"/>
                  <a:pt x="59" y="0"/>
                  <a:pt x="62" y="0"/>
                </a:cubicBezTo>
                <a:cubicBezTo>
                  <a:pt x="76" y="16"/>
                  <a:pt x="76" y="16"/>
                  <a:pt x="76" y="16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0"/>
                  <a:pt x="60" y="31"/>
                  <a:pt x="60" y="31"/>
                </a:cubicBezTo>
                <a:cubicBezTo>
                  <a:pt x="41" y="34"/>
                  <a:pt x="28" y="52"/>
                  <a:pt x="31" y="71"/>
                </a:cubicBezTo>
                <a:cubicBezTo>
                  <a:pt x="31" y="72"/>
                  <a:pt x="31" y="74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19" y="73"/>
                  <a:pt x="19" y="73"/>
                  <a:pt x="19" y="73"/>
                </a:cubicBezTo>
                <a:cubicBezTo>
                  <a:pt x="12" y="71"/>
                  <a:pt x="12" y="71"/>
                  <a:pt x="12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6" y="91"/>
                  <a:pt x="6" y="91"/>
                  <a:pt x="6" y="91"/>
                </a:cubicBezTo>
                <a:cubicBezTo>
                  <a:pt x="5" y="89"/>
                  <a:pt x="4" y="88"/>
                  <a:pt x="4" y="86"/>
                </a:cubicBezTo>
                <a:cubicBezTo>
                  <a:pt x="4" y="86"/>
                  <a:pt x="4" y="85"/>
                  <a:pt x="3" y="85"/>
                </a:cubicBezTo>
                <a:cubicBezTo>
                  <a:pt x="3" y="84"/>
                  <a:pt x="3" y="82"/>
                  <a:pt x="2" y="81"/>
                </a:cubicBezTo>
                <a:close/>
                <a:moveTo>
                  <a:pt x="104" y="107"/>
                </a:moveTo>
                <a:cubicBezTo>
                  <a:pt x="97" y="108"/>
                  <a:pt x="97" y="108"/>
                  <a:pt x="97" y="108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89"/>
                  <a:pt x="90" y="89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1"/>
                  <a:pt x="88" y="92"/>
                  <a:pt x="87" y="92"/>
                </a:cubicBezTo>
                <a:cubicBezTo>
                  <a:pt x="87" y="92"/>
                  <a:pt x="87" y="92"/>
                  <a:pt x="87" y="93"/>
                </a:cubicBezTo>
                <a:cubicBezTo>
                  <a:pt x="86" y="93"/>
                  <a:pt x="85" y="94"/>
                  <a:pt x="85" y="94"/>
                </a:cubicBezTo>
                <a:cubicBezTo>
                  <a:pt x="84" y="94"/>
                  <a:pt x="84" y="95"/>
                  <a:pt x="84" y="95"/>
                </a:cubicBezTo>
                <a:cubicBezTo>
                  <a:pt x="83" y="95"/>
                  <a:pt x="82" y="96"/>
                  <a:pt x="81" y="96"/>
                </a:cubicBezTo>
                <a:cubicBezTo>
                  <a:pt x="81" y="96"/>
                  <a:pt x="81" y="96"/>
                  <a:pt x="80" y="97"/>
                </a:cubicBezTo>
                <a:cubicBezTo>
                  <a:pt x="79" y="97"/>
                  <a:pt x="79" y="97"/>
                  <a:pt x="78" y="98"/>
                </a:cubicBezTo>
                <a:cubicBezTo>
                  <a:pt x="78" y="98"/>
                  <a:pt x="77" y="98"/>
                  <a:pt x="76" y="98"/>
                </a:cubicBezTo>
                <a:cubicBezTo>
                  <a:pt x="76" y="98"/>
                  <a:pt x="75" y="99"/>
                  <a:pt x="75" y="99"/>
                </a:cubicBezTo>
                <a:cubicBezTo>
                  <a:pt x="73" y="99"/>
                  <a:pt x="72" y="99"/>
                  <a:pt x="71" y="100"/>
                </a:cubicBezTo>
                <a:cubicBezTo>
                  <a:pt x="69" y="100"/>
                  <a:pt x="68" y="100"/>
                  <a:pt x="66" y="100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100"/>
                  <a:pt x="65" y="100"/>
                  <a:pt x="65" y="100"/>
                </a:cubicBezTo>
                <a:cubicBezTo>
                  <a:pt x="64" y="100"/>
                  <a:pt x="62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9" y="100"/>
                  <a:pt x="58" y="99"/>
                  <a:pt x="56" y="99"/>
                </a:cubicBezTo>
                <a:cubicBezTo>
                  <a:pt x="56" y="99"/>
                  <a:pt x="55" y="99"/>
                  <a:pt x="55" y="98"/>
                </a:cubicBezTo>
                <a:cubicBezTo>
                  <a:pt x="54" y="98"/>
                  <a:pt x="53" y="98"/>
                  <a:pt x="52" y="97"/>
                </a:cubicBezTo>
                <a:cubicBezTo>
                  <a:pt x="52" y="97"/>
                  <a:pt x="51" y="97"/>
                  <a:pt x="51" y="97"/>
                </a:cubicBezTo>
                <a:cubicBezTo>
                  <a:pt x="50" y="96"/>
                  <a:pt x="49" y="96"/>
                  <a:pt x="48" y="95"/>
                </a:cubicBezTo>
                <a:cubicBezTo>
                  <a:pt x="48" y="95"/>
                  <a:pt x="47" y="95"/>
                  <a:pt x="47" y="95"/>
                </a:cubicBezTo>
                <a:cubicBezTo>
                  <a:pt x="46" y="94"/>
                  <a:pt x="45" y="94"/>
                  <a:pt x="44" y="93"/>
                </a:cubicBezTo>
                <a:cubicBezTo>
                  <a:pt x="44" y="93"/>
                  <a:pt x="43" y="92"/>
                  <a:pt x="43" y="92"/>
                </a:cubicBezTo>
                <a:cubicBezTo>
                  <a:pt x="42" y="91"/>
                  <a:pt x="41" y="91"/>
                  <a:pt x="41" y="90"/>
                </a:cubicBezTo>
                <a:cubicBezTo>
                  <a:pt x="40" y="90"/>
                  <a:pt x="40" y="89"/>
                  <a:pt x="40" y="89"/>
                </a:cubicBezTo>
                <a:cubicBezTo>
                  <a:pt x="39" y="88"/>
                  <a:pt x="38" y="87"/>
                  <a:pt x="37" y="85"/>
                </a:cubicBezTo>
                <a:cubicBezTo>
                  <a:pt x="18" y="81"/>
                  <a:pt x="18" y="81"/>
                  <a:pt x="18" y="8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5" y="107"/>
                  <a:pt x="21" y="113"/>
                  <a:pt x="27" y="118"/>
                </a:cubicBezTo>
                <a:cubicBezTo>
                  <a:pt x="34" y="123"/>
                  <a:pt x="42" y="126"/>
                  <a:pt x="50" y="128"/>
                </a:cubicBezTo>
                <a:cubicBezTo>
                  <a:pt x="52" y="129"/>
                  <a:pt x="55" y="129"/>
                  <a:pt x="57" y="130"/>
                </a:cubicBezTo>
                <a:cubicBezTo>
                  <a:pt x="58" y="130"/>
                  <a:pt x="59" y="130"/>
                  <a:pt x="59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65" y="130"/>
                  <a:pt x="67" y="130"/>
                  <a:pt x="68" y="130"/>
                </a:cubicBezTo>
                <a:cubicBezTo>
                  <a:pt x="69" y="130"/>
                  <a:pt x="69" y="130"/>
                  <a:pt x="70" y="130"/>
                </a:cubicBezTo>
                <a:cubicBezTo>
                  <a:pt x="72" y="130"/>
                  <a:pt x="74" y="130"/>
                  <a:pt x="76" y="129"/>
                </a:cubicBezTo>
                <a:cubicBezTo>
                  <a:pt x="84" y="128"/>
                  <a:pt x="93" y="125"/>
                  <a:pt x="100" y="120"/>
                </a:cubicBezTo>
                <a:cubicBezTo>
                  <a:pt x="107" y="116"/>
                  <a:pt x="113" y="110"/>
                  <a:pt x="117" y="104"/>
                </a:cubicBezTo>
                <a:lnTo>
                  <a:pt x="104" y="107"/>
                </a:lnTo>
                <a:close/>
                <a:moveTo>
                  <a:pt x="129" y="55"/>
                </a:moveTo>
                <a:cubicBezTo>
                  <a:pt x="128" y="46"/>
                  <a:pt x="125" y="38"/>
                  <a:pt x="120" y="31"/>
                </a:cubicBezTo>
                <a:cubicBezTo>
                  <a:pt x="116" y="23"/>
                  <a:pt x="110" y="17"/>
                  <a:pt x="103" y="12"/>
                </a:cubicBezTo>
                <a:cubicBezTo>
                  <a:pt x="96" y="8"/>
                  <a:pt x="89" y="4"/>
                  <a:pt x="81" y="2"/>
                </a:cubicBezTo>
                <a:cubicBezTo>
                  <a:pt x="78" y="1"/>
                  <a:pt x="76" y="1"/>
                  <a:pt x="73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82" y="11"/>
                  <a:pt x="82" y="11"/>
                  <a:pt x="82" y="11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22"/>
                  <a:pt x="81" y="22"/>
                  <a:pt x="81" y="22"/>
                </a:cubicBezTo>
                <a:cubicBezTo>
                  <a:pt x="72" y="31"/>
                  <a:pt x="72" y="31"/>
                  <a:pt x="72" y="31"/>
                </a:cubicBezTo>
                <a:cubicBezTo>
                  <a:pt x="86" y="34"/>
                  <a:pt x="97" y="45"/>
                  <a:pt x="100" y="60"/>
                </a:cubicBezTo>
                <a:cubicBezTo>
                  <a:pt x="101" y="67"/>
                  <a:pt x="100" y="74"/>
                  <a:pt x="97" y="80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25" y="90"/>
                  <a:pt x="127" y="85"/>
                  <a:pt x="128" y="80"/>
                </a:cubicBezTo>
                <a:cubicBezTo>
                  <a:pt x="130" y="72"/>
                  <a:pt x="131" y="63"/>
                  <a:pt x="12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0" name="Google Shape;2560;p111"/>
          <p:cNvSpPr/>
          <p:nvPr/>
        </p:nvSpPr>
        <p:spPr>
          <a:xfrm>
            <a:off x="3941762" y="364331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61" y="69"/>
                </a:moveTo>
                <a:cubicBezTo>
                  <a:pt x="122" y="69"/>
                  <a:pt x="122" y="69"/>
                  <a:pt x="122" y="69"/>
                </a:cubicBezTo>
                <a:cubicBezTo>
                  <a:pt x="122" y="103"/>
                  <a:pt x="95" y="130"/>
                  <a:pt x="61" y="130"/>
                </a:cubicBezTo>
                <a:cubicBezTo>
                  <a:pt x="27" y="130"/>
                  <a:pt x="0" y="103"/>
                  <a:pt x="0" y="69"/>
                </a:cubicBezTo>
                <a:cubicBezTo>
                  <a:pt x="0" y="35"/>
                  <a:pt x="27" y="8"/>
                  <a:pt x="61" y="8"/>
                </a:cubicBezTo>
                <a:lnTo>
                  <a:pt x="61" y="69"/>
                </a:lnTo>
                <a:close/>
                <a:moveTo>
                  <a:pt x="69" y="0"/>
                </a:moveTo>
                <a:cubicBezTo>
                  <a:pt x="69" y="61"/>
                  <a:pt x="69" y="61"/>
                  <a:pt x="69" y="6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30" y="28"/>
                  <a:pt x="102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1" name="Google Shape;2561;p111"/>
          <p:cNvSpPr/>
          <p:nvPr/>
        </p:nvSpPr>
        <p:spPr>
          <a:xfrm>
            <a:off x="4884737" y="4856162"/>
            <a:ext cx="411162" cy="598487"/>
          </a:xfrm>
          <a:custGeom>
            <a:avLst/>
            <a:gdLst/>
            <a:ahLst/>
            <a:cxnLst/>
            <a:rect l="l" t="t" r="r" b="b"/>
            <a:pathLst>
              <a:path w="106" h="154" extrusionOk="0">
                <a:moveTo>
                  <a:pt x="106" y="102"/>
                </a:moveTo>
                <a:cubicBezTo>
                  <a:pt x="106" y="86"/>
                  <a:pt x="94" y="74"/>
                  <a:pt x="69" y="68"/>
                </a:cubicBezTo>
                <a:cubicBezTo>
                  <a:pt x="66" y="67"/>
                  <a:pt x="53" y="64"/>
                  <a:pt x="50" y="63"/>
                </a:cubicBezTo>
                <a:cubicBezTo>
                  <a:pt x="31" y="58"/>
                  <a:pt x="26" y="55"/>
                  <a:pt x="26" y="50"/>
                </a:cubicBezTo>
                <a:cubicBezTo>
                  <a:pt x="26" y="44"/>
                  <a:pt x="33" y="38"/>
                  <a:pt x="52" y="38"/>
                </a:cubicBezTo>
                <a:cubicBezTo>
                  <a:pt x="65" y="38"/>
                  <a:pt x="79" y="49"/>
                  <a:pt x="79" y="49"/>
                </a:cubicBezTo>
                <a:cubicBezTo>
                  <a:pt x="85" y="52"/>
                  <a:pt x="88" y="52"/>
                  <a:pt x="92" y="48"/>
                </a:cubicBezTo>
                <a:cubicBezTo>
                  <a:pt x="92" y="48"/>
                  <a:pt x="98" y="43"/>
                  <a:pt x="98" y="38"/>
                </a:cubicBezTo>
                <a:cubicBezTo>
                  <a:pt x="98" y="31"/>
                  <a:pt x="82" y="21"/>
                  <a:pt x="64" y="18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2"/>
                  <a:pt x="61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17"/>
                  <a:pt x="42" y="17"/>
                  <a:pt x="42" y="17"/>
                </a:cubicBezTo>
                <a:cubicBezTo>
                  <a:pt x="15" y="20"/>
                  <a:pt x="0" y="34"/>
                  <a:pt x="0" y="51"/>
                </a:cubicBezTo>
                <a:cubicBezTo>
                  <a:pt x="0" y="71"/>
                  <a:pt x="19" y="78"/>
                  <a:pt x="40" y="84"/>
                </a:cubicBezTo>
                <a:cubicBezTo>
                  <a:pt x="43" y="85"/>
                  <a:pt x="59" y="89"/>
                  <a:pt x="62" y="89"/>
                </a:cubicBezTo>
                <a:cubicBezTo>
                  <a:pt x="77" y="93"/>
                  <a:pt x="81" y="99"/>
                  <a:pt x="81" y="103"/>
                </a:cubicBezTo>
                <a:cubicBezTo>
                  <a:pt x="81" y="109"/>
                  <a:pt x="74" y="115"/>
                  <a:pt x="54" y="115"/>
                </a:cubicBezTo>
                <a:cubicBezTo>
                  <a:pt x="41" y="115"/>
                  <a:pt x="22" y="104"/>
                  <a:pt x="22" y="104"/>
                </a:cubicBezTo>
                <a:cubicBezTo>
                  <a:pt x="17" y="101"/>
                  <a:pt x="12" y="101"/>
                  <a:pt x="8" y="106"/>
                </a:cubicBezTo>
                <a:cubicBezTo>
                  <a:pt x="8" y="106"/>
                  <a:pt x="4" y="111"/>
                  <a:pt x="4" y="115"/>
                </a:cubicBezTo>
                <a:cubicBezTo>
                  <a:pt x="4" y="123"/>
                  <a:pt x="24" y="132"/>
                  <a:pt x="42" y="136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2" y="151"/>
                  <a:pt x="45" y="154"/>
                  <a:pt x="49" y="15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61" y="154"/>
                  <a:pt x="64" y="151"/>
                  <a:pt x="64" y="148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93" y="134"/>
                  <a:pt x="106" y="118"/>
                  <a:pt x="106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102;p126">
            <a:extLst>
              <a:ext uri="{FF2B5EF4-FFF2-40B4-BE49-F238E27FC236}">
                <a16:creationId xmlns:a16="http://schemas.microsoft.com/office/drawing/2014/main" id="{1C02E344-E366-49BC-BFF5-894D9E5A5004}"/>
              </a:ext>
            </a:extLst>
          </p:cNvPr>
          <p:cNvSpPr txBox="1"/>
          <p:nvPr/>
        </p:nvSpPr>
        <p:spPr>
          <a:xfrm>
            <a:off x="8828086" y="731837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5" name="Google Shape;3103;p126">
            <a:extLst>
              <a:ext uri="{FF2B5EF4-FFF2-40B4-BE49-F238E27FC236}">
                <a16:creationId xmlns:a16="http://schemas.microsoft.com/office/drawing/2014/main" id="{1247B762-C96F-497C-8444-908567864F82}"/>
              </a:ext>
            </a:extLst>
          </p:cNvPr>
          <p:cNvSpPr txBox="1"/>
          <p:nvPr/>
        </p:nvSpPr>
        <p:spPr>
          <a:xfrm>
            <a:off x="1210262" y="7207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6" name="Google Shape;3104;p126">
            <a:extLst>
              <a:ext uri="{FF2B5EF4-FFF2-40B4-BE49-F238E27FC236}">
                <a16:creationId xmlns:a16="http://schemas.microsoft.com/office/drawing/2014/main" id="{8B88E70A-DA60-4FAD-A78B-A8DA3DDAB082}"/>
              </a:ext>
            </a:extLst>
          </p:cNvPr>
          <p:cNvSpPr txBox="1"/>
          <p:nvPr/>
        </p:nvSpPr>
        <p:spPr>
          <a:xfrm>
            <a:off x="8828086" y="5227636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r>
              <a:rPr lang="en-US" sz="1800" b="1" i="0" u="none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dirty="0"/>
          </a:p>
        </p:txBody>
      </p:sp>
      <p:sp>
        <p:nvSpPr>
          <p:cNvPr id="37" name="Google Shape;3105;p126">
            <a:extLst>
              <a:ext uri="{FF2B5EF4-FFF2-40B4-BE49-F238E27FC236}">
                <a16:creationId xmlns:a16="http://schemas.microsoft.com/office/drawing/2014/main" id="{85194DB9-D906-49E0-93F1-EBB6D6A47875}"/>
              </a:ext>
            </a:extLst>
          </p:cNvPr>
          <p:cNvSpPr txBox="1"/>
          <p:nvPr/>
        </p:nvSpPr>
        <p:spPr>
          <a:xfrm>
            <a:off x="9645650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8" name="Google Shape;3106;p126">
            <a:extLst>
              <a:ext uri="{FF2B5EF4-FFF2-40B4-BE49-F238E27FC236}">
                <a16:creationId xmlns:a16="http://schemas.microsoft.com/office/drawing/2014/main" id="{24595A9E-0E8E-40A1-BEAC-7359DBF2085B}"/>
              </a:ext>
            </a:extLst>
          </p:cNvPr>
          <p:cNvSpPr txBox="1"/>
          <p:nvPr/>
        </p:nvSpPr>
        <p:spPr>
          <a:xfrm>
            <a:off x="9645650" y="3730625"/>
            <a:ext cx="215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39" name="Google Shape;3107;p126">
            <a:extLst>
              <a:ext uri="{FF2B5EF4-FFF2-40B4-BE49-F238E27FC236}">
                <a16:creationId xmlns:a16="http://schemas.microsoft.com/office/drawing/2014/main" id="{96A2C613-74B6-404D-B7C1-23F7B865B714}"/>
              </a:ext>
            </a:extLst>
          </p:cNvPr>
          <p:cNvSpPr txBox="1"/>
          <p:nvPr/>
        </p:nvSpPr>
        <p:spPr>
          <a:xfrm>
            <a:off x="1210262" y="5224462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40" name="Google Shape;3108;p126">
            <a:extLst>
              <a:ext uri="{FF2B5EF4-FFF2-40B4-BE49-F238E27FC236}">
                <a16:creationId xmlns:a16="http://schemas.microsoft.com/office/drawing/2014/main" id="{A948D787-5C95-4CC6-8D73-B19C0F8AF124}"/>
              </a:ext>
            </a:extLst>
          </p:cNvPr>
          <p:cNvSpPr txBox="1"/>
          <p:nvPr/>
        </p:nvSpPr>
        <p:spPr>
          <a:xfrm>
            <a:off x="439508" y="373062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1" name="Google Shape;3109;p126">
            <a:extLst>
              <a:ext uri="{FF2B5EF4-FFF2-40B4-BE49-F238E27FC236}">
                <a16:creationId xmlns:a16="http://schemas.microsoft.com/office/drawing/2014/main" id="{C674F6DF-15EB-4B87-90E4-ED8EFE69DED0}"/>
              </a:ext>
            </a:extLst>
          </p:cNvPr>
          <p:cNvSpPr txBox="1"/>
          <p:nvPr/>
        </p:nvSpPr>
        <p:spPr>
          <a:xfrm>
            <a:off x="439508" y="2212975"/>
            <a:ext cx="216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buClr>
                <a:srgbClr val="020202"/>
              </a:buClr>
              <a:buSzPts val="1800"/>
            </a:pPr>
            <a:r>
              <a:rPr lang="en-US" sz="1800" b="1" dirty="0">
                <a:solidFill>
                  <a:srgbClr val="02020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SEU TÍTULO</a:t>
            </a:r>
            <a:endParaRPr lang="en-US" sz="1800" dirty="0"/>
          </a:p>
        </p:txBody>
      </p:sp>
      <p:sp>
        <p:nvSpPr>
          <p:cNvPr id="42" name="Google Shape;3110;p126">
            <a:extLst>
              <a:ext uri="{FF2B5EF4-FFF2-40B4-BE49-F238E27FC236}">
                <a16:creationId xmlns:a16="http://schemas.microsoft.com/office/drawing/2014/main" id="{471CEA38-E419-4DCF-B9E9-5F6D4A47EE5B}"/>
              </a:ext>
            </a:extLst>
          </p:cNvPr>
          <p:cNvSpPr txBox="1"/>
          <p:nvPr/>
        </p:nvSpPr>
        <p:spPr>
          <a:xfrm>
            <a:off x="8828086" y="1000125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  <p:sp>
        <p:nvSpPr>
          <p:cNvPr id="43" name="Google Shape;3111;p126">
            <a:extLst>
              <a:ext uri="{FF2B5EF4-FFF2-40B4-BE49-F238E27FC236}">
                <a16:creationId xmlns:a16="http://schemas.microsoft.com/office/drawing/2014/main" id="{93D1FEDC-3951-4431-ABBF-9328A4817E92}"/>
              </a:ext>
            </a:extLst>
          </p:cNvPr>
          <p:cNvSpPr txBox="1"/>
          <p:nvPr/>
        </p:nvSpPr>
        <p:spPr>
          <a:xfrm>
            <a:off x="1824037" y="9842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4" name="Google Shape;3112;p126">
            <a:extLst>
              <a:ext uri="{FF2B5EF4-FFF2-40B4-BE49-F238E27FC236}">
                <a16:creationId xmlns:a16="http://schemas.microsoft.com/office/drawing/2014/main" id="{3500F89B-7203-41B7-8EB6-8E000A937D56}"/>
              </a:ext>
            </a:extLst>
          </p:cNvPr>
          <p:cNvSpPr txBox="1"/>
          <p:nvPr/>
        </p:nvSpPr>
        <p:spPr>
          <a:xfrm>
            <a:off x="9645650" y="2497137"/>
            <a:ext cx="1573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5" name="Google Shape;3113;p126">
            <a:extLst>
              <a:ext uri="{FF2B5EF4-FFF2-40B4-BE49-F238E27FC236}">
                <a16:creationId xmlns:a16="http://schemas.microsoft.com/office/drawing/2014/main" id="{2728A479-282B-483A-BDFC-A77087A8D018}"/>
              </a:ext>
            </a:extLst>
          </p:cNvPr>
          <p:cNvSpPr txBox="1"/>
          <p:nvPr/>
        </p:nvSpPr>
        <p:spPr>
          <a:xfrm>
            <a:off x="9645650" y="4002087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6" name="Google Shape;3114;p126">
            <a:extLst>
              <a:ext uri="{FF2B5EF4-FFF2-40B4-BE49-F238E27FC236}">
                <a16:creationId xmlns:a16="http://schemas.microsoft.com/office/drawing/2014/main" id="{4C46ECB6-D111-4C92-8DBB-745F856C7D19}"/>
              </a:ext>
            </a:extLst>
          </p:cNvPr>
          <p:cNvSpPr txBox="1"/>
          <p:nvPr/>
        </p:nvSpPr>
        <p:spPr>
          <a:xfrm>
            <a:off x="8828086" y="5505450"/>
            <a:ext cx="157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7" name="Google Shape;3115;p126">
            <a:extLst>
              <a:ext uri="{FF2B5EF4-FFF2-40B4-BE49-F238E27FC236}">
                <a16:creationId xmlns:a16="http://schemas.microsoft.com/office/drawing/2014/main" id="{61FA83E5-71C7-4471-B6E0-F3022B8CEF2C}"/>
              </a:ext>
            </a:extLst>
          </p:cNvPr>
          <p:cNvSpPr txBox="1"/>
          <p:nvPr/>
        </p:nvSpPr>
        <p:spPr>
          <a:xfrm>
            <a:off x="1053283" y="249555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8" name="Google Shape;3116;p126">
            <a:extLst>
              <a:ext uri="{FF2B5EF4-FFF2-40B4-BE49-F238E27FC236}">
                <a16:creationId xmlns:a16="http://schemas.microsoft.com/office/drawing/2014/main" id="{F620E00C-B1BF-49FD-A99D-B83422FA1ACD}"/>
              </a:ext>
            </a:extLst>
          </p:cNvPr>
          <p:cNvSpPr txBox="1"/>
          <p:nvPr/>
        </p:nvSpPr>
        <p:spPr>
          <a:xfrm>
            <a:off x="1054871" y="3998912"/>
            <a:ext cx="1544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1200"/>
              <a:buFont typeface="Open Sans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Lorem ipsum dolor sit </a:t>
            </a:r>
            <a:r>
              <a:rPr lang="en-US" dirty="0" err="1">
                <a:sym typeface="Open Sans"/>
              </a:rPr>
              <a:t>amet</a:t>
            </a:r>
            <a:r>
              <a:rPr lang="en-US" dirty="0">
                <a:sym typeface="Open Sans"/>
              </a:rPr>
              <a:t>, </a:t>
            </a:r>
            <a:r>
              <a:rPr lang="en-US" dirty="0" err="1">
                <a:sym typeface="Open Sans"/>
              </a:rPr>
              <a:t>consetur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adipin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nnscing</a:t>
            </a:r>
            <a:r>
              <a:rPr lang="en-US" dirty="0">
                <a:sym typeface="Open Sans"/>
              </a:rPr>
              <a:t> </a:t>
            </a:r>
            <a:r>
              <a:rPr lang="en-US" dirty="0" err="1">
                <a:sym typeface="Open Sans"/>
              </a:rPr>
              <a:t>elit</a:t>
            </a:r>
            <a:endParaRPr dirty="0"/>
          </a:p>
        </p:txBody>
      </p:sp>
      <p:sp>
        <p:nvSpPr>
          <p:cNvPr id="49" name="Google Shape;3117;p126">
            <a:extLst>
              <a:ext uri="{FF2B5EF4-FFF2-40B4-BE49-F238E27FC236}">
                <a16:creationId xmlns:a16="http://schemas.microsoft.com/office/drawing/2014/main" id="{A93B735D-980B-4322-A7EA-3B98F78B21DD}"/>
              </a:ext>
            </a:extLst>
          </p:cNvPr>
          <p:cNvSpPr txBox="1"/>
          <p:nvPr/>
        </p:nvSpPr>
        <p:spPr>
          <a:xfrm>
            <a:off x="1824037" y="5511800"/>
            <a:ext cx="1546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consetur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adipin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nnscing</a:t>
            </a:r>
            <a:r>
              <a:rPr lang="en-US" sz="1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7766</Words>
  <Application>Microsoft Office PowerPoint</Application>
  <PresentationFormat>Widescreen</PresentationFormat>
  <Paragraphs>1309</Paragraphs>
  <Slides>114</Slides>
  <Notes>114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114</vt:i4>
      </vt:variant>
    </vt:vector>
  </HeadingPairs>
  <TitlesOfParts>
    <vt:vector size="120" baseType="lpstr">
      <vt:lpstr>Arial</vt:lpstr>
      <vt:lpstr>Open Sans</vt:lpstr>
      <vt:lpstr>Calibri</vt:lpstr>
      <vt:lpstr>Open Sans SemiBold</vt:lpstr>
      <vt:lpstr>Montserrat</vt:lpstr>
      <vt:lpstr>Тема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Araújo | MAXIMIZE</dc:creator>
  <cp:lastModifiedBy>Alexandre Araujo</cp:lastModifiedBy>
  <cp:revision>5</cp:revision>
  <dcterms:modified xsi:type="dcterms:W3CDTF">2020-04-20T14:43:32Z</dcterms:modified>
</cp:coreProperties>
</file>